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60" r:id="rId5"/>
    <p:sldId id="261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>
      <p:cViewPr varScale="1">
        <p:scale>
          <a:sx n="82" d="100"/>
          <a:sy n="82" d="100"/>
        </p:scale>
        <p:origin x="165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C04F72-BC3B-4FBF-9522-B912B60E4DA5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A7BE9AB-1FEF-4D75-98EA-BCDA161AFACC}">
      <dgm:prSet phldrT="[Текст]"/>
      <dgm:spPr/>
      <dgm:t>
        <a:bodyPr/>
        <a:lstStyle/>
        <a:p>
          <a:r>
            <a:rPr lang="ru-RU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Положение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EAE6BA-7D78-408F-8D06-FB898B492564}" type="parTrans" cxnId="{B504FE7D-FB3B-4634-A3B0-52B93C7E4BF4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68F61F-19A4-4416-82C5-8F8E98D70132}" type="sibTrans" cxnId="{B504FE7D-FB3B-4634-A3B0-52B93C7E4BF4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01B72A-66D6-469C-9565-C75C9EE28886}">
      <dgm:prSet phldrT="[Текст]"/>
      <dgm:spPr/>
      <dgm:t>
        <a:bodyPr/>
        <a:lstStyle/>
        <a:p>
          <a:r>
            <a:rPr lang="ru-RU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Правила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6A3C5C-FEB7-4970-AFD9-FE09D3FFC152}" type="parTrans" cxnId="{B3549B43-E5DF-48D2-811A-44AA2FB989B6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090214-44B9-4F4E-8764-CE22AE9131A8}" type="sibTrans" cxnId="{B3549B43-E5DF-48D2-811A-44AA2FB989B6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007F1D-4388-4BA2-8975-0D6DEB42DC5D}">
      <dgm:prSet phldrT="[Текст]"/>
      <dgm:spPr/>
      <dgm:t>
        <a:bodyPr/>
        <a:lstStyle/>
        <a:p>
          <a:r>
            <a:rPr lang="ru-RU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Инструкция</a:t>
          </a:r>
          <a:endParaRPr lang="ru-RU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D773CD-A297-4160-9056-6134903512BB}" type="parTrans" cxnId="{7675B2E7-C9BE-41A9-898F-5194C8B76A67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56CF09-8E7C-4D4C-B85F-032964A2FCFC}" type="sibTrans" cxnId="{7675B2E7-C9BE-41A9-898F-5194C8B76A67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567144-E533-4C59-8068-A86A2C2B565B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Приказ </a:t>
          </a:r>
        </a:p>
      </dgm:t>
    </dgm:pt>
    <dgm:pt modelId="{69855E54-3569-4D82-A293-2F6E861048E0}" type="parTrans" cxnId="{72B1143C-BBC4-4B8E-8867-528E80858A97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EFBB44-7238-4A98-8662-5866866F3471}" type="sibTrans" cxnId="{72B1143C-BBC4-4B8E-8867-528E80858A97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30A121-CA3B-4E75-8E18-2C83337E6C08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Распоряжение</a:t>
          </a:r>
        </a:p>
      </dgm:t>
    </dgm:pt>
    <dgm:pt modelId="{27DAE845-6E9C-452C-AC46-91A64AA7B131}" type="parTrans" cxnId="{9F2C3DA2-B011-4AA1-BAEA-449F6F9FE5FC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26D07F-3F5F-42A6-B49B-4F85B3647A2D}" type="sibTrans" cxnId="{9F2C3DA2-B011-4AA1-BAEA-449F6F9FE5FC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E2E7C2-D592-4C41-8323-D8460108970A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Решение</a:t>
          </a:r>
        </a:p>
      </dgm:t>
    </dgm:pt>
    <dgm:pt modelId="{DA27BFDF-AEDD-4CB0-8F65-2780C6003430}" type="parTrans" cxnId="{E6937FF7-A46B-4F08-A0FB-6849E56F776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1A54E7-A2DA-4C89-90E7-6A536F610E56}" type="sibTrans" cxnId="{E6937FF7-A46B-4F08-A0FB-6849E56F776B}">
      <dgm:prSet/>
      <dgm:spPr/>
      <dgm:t>
        <a:bodyPr/>
        <a:lstStyle/>
        <a:p>
          <a:endParaRPr lang="ru-RU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752355-FF32-4645-B9EC-B7BDA6D46612}" type="pres">
      <dgm:prSet presAssocID="{97C04F72-BC3B-4FBF-9522-B912B60E4DA5}" presName="linear" presStyleCnt="0">
        <dgm:presLayoutVars>
          <dgm:dir/>
          <dgm:animLvl val="lvl"/>
          <dgm:resizeHandles val="exact"/>
        </dgm:presLayoutVars>
      </dgm:prSet>
      <dgm:spPr/>
    </dgm:pt>
    <dgm:pt modelId="{4AA82467-562D-43E2-8AAE-DF450CE73646}" type="pres">
      <dgm:prSet presAssocID="{FA7BE9AB-1FEF-4D75-98EA-BCDA161AFACC}" presName="parentLin" presStyleCnt="0"/>
      <dgm:spPr/>
    </dgm:pt>
    <dgm:pt modelId="{E90D7019-7D5E-4EDB-9B6D-246FA23D217B}" type="pres">
      <dgm:prSet presAssocID="{FA7BE9AB-1FEF-4D75-98EA-BCDA161AFACC}" presName="parentLeftMargin" presStyleLbl="node1" presStyleIdx="0" presStyleCnt="6"/>
      <dgm:spPr/>
    </dgm:pt>
    <dgm:pt modelId="{30061928-1957-43A8-962A-230273499EAE}" type="pres">
      <dgm:prSet presAssocID="{FA7BE9AB-1FEF-4D75-98EA-BCDA161AFAC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090AE1A-E59C-427A-89C2-042A14621B28}" type="pres">
      <dgm:prSet presAssocID="{FA7BE9AB-1FEF-4D75-98EA-BCDA161AFACC}" presName="negativeSpace" presStyleCnt="0"/>
      <dgm:spPr/>
    </dgm:pt>
    <dgm:pt modelId="{F14BCEC7-5D50-4290-A3BC-90D55AFFB1E2}" type="pres">
      <dgm:prSet presAssocID="{FA7BE9AB-1FEF-4D75-98EA-BCDA161AFACC}" presName="childText" presStyleLbl="conFgAcc1" presStyleIdx="0" presStyleCnt="6">
        <dgm:presLayoutVars>
          <dgm:bulletEnabled val="1"/>
        </dgm:presLayoutVars>
      </dgm:prSet>
      <dgm:spPr/>
    </dgm:pt>
    <dgm:pt modelId="{9579573A-D751-48B4-98B7-BDB5FD0C73F0}" type="pres">
      <dgm:prSet presAssocID="{2F68F61F-19A4-4416-82C5-8F8E98D70132}" presName="spaceBetweenRectangles" presStyleCnt="0"/>
      <dgm:spPr/>
    </dgm:pt>
    <dgm:pt modelId="{715CBD6B-CFE5-4B16-ACAE-75F7B2794519}" type="pres">
      <dgm:prSet presAssocID="{4701B72A-66D6-469C-9565-C75C9EE28886}" presName="parentLin" presStyleCnt="0"/>
      <dgm:spPr/>
    </dgm:pt>
    <dgm:pt modelId="{09F8618F-1D61-440A-8127-BB49E480FDE5}" type="pres">
      <dgm:prSet presAssocID="{4701B72A-66D6-469C-9565-C75C9EE28886}" presName="parentLeftMargin" presStyleLbl="node1" presStyleIdx="0" presStyleCnt="6"/>
      <dgm:spPr/>
    </dgm:pt>
    <dgm:pt modelId="{EAC21A85-1029-46C8-9DF4-AF250D01C48F}" type="pres">
      <dgm:prSet presAssocID="{4701B72A-66D6-469C-9565-C75C9EE2888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9D14891-863A-4451-822E-93CFA06C1562}" type="pres">
      <dgm:prSet presAssocID="{4701B72A-66D6-469C-9565-C75C9EE28886}" presName="negativeSpace" presStyleCnt="0"/>
      <dgm:spPr/>
    </dgm:pt>
    <dgm:pt modelId="{76F172F4-2A1F-49F8-A2BC-745817B104BD}" type="pres">
      <dgm:prSet presAssocID="{4701B72A-66D6-469C-9565-C75C9EE28886}" presName="childText" presStyleLbl="conFgAcc1" presStyleIdx="1" presStyleCnt="6">
        <dgm:presLayoutVars>
          <dgm:bulletEnabled val="1"/>
        </dgm:presLayoutVars>
      </dgm:prSet>
      <dgm:spPr/>
    </dgm:pt>
    <dgm:pt modelId="{FD737B87-2587-4E7E-8685-DC6ED77D2F86}" type="pres">
      <dgm:prSet presAssocID="{E4090214-44B9-4F4E-8764-CE22AE9131A8}" presName="spaceBetweenRectangles" presStyleCnt="0"/>
      <dgm:spPr/>
    </dgm:pt>
    <dgm:pt modelId="{BDDC4E01-777E-494E-B279-FB6B2329A8F8}" type="pres">
      <dgm:prSet presAssocID="{E2007F1D-4388-4BA2-8975-0D6DEB42DC5D}" presName="parentLin" presStyleCnt="0"/>
      <dgm:spPr/>
    </dgm:pt>
    <dgm:pt modelId="{57DE691B-BC7E-49B3-9FAE-A1018A4BC36F}" type="pres">
      <dgm:prSet presAssocID="{E2007F1D-4388-4BA2-8975-0D6DEB42DC5D}" presName="parentLeftMargin" presStyleLbl="node1" presStyleIdx="1" presStyleCnt="6"/>
      <dgm:spPr/>
    </dgm:pt>
    <dgm:pt modelId="{2FB125E6-EF62-4F50-930E-819309787A6F}" type="pres">
      <dgm:prSet presAssocID="{E2007F1D-4388-4BA2-8975-0D6DEB42DC5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9B2A910-1850-442F-BE6D-7A3384AD1739}" type="pres">
      <dgm:prSet presAssocID="{E2007F1D-4388-4BA2-8975-0D6DEB42DC5D}" presName="negativeSpace" presStyleCnt="0"/>
      <dgm:spPr/>
    </dgm:pt>
    <dgm:pt modelId="{226ED13D-75E0-4AFD-A4D1-F563994660FF}" type="pres">
      <dgm:prSet presAssocID="{E2007F1D-4388-4BA2-8975-0D6DEB42DC5D}" presName="childText" presStyleLbl="conFgAcc1" presStyleIdx="2" presStyleCnt="6">
        <dgm:presLayoutVars>
          <dgm:bulletEnabled val="1"/>
        </dgm:presLayoutVars>
      </dgm:prSet>
      <dgm:spPr/>
    </dgm:pt>
    <dgm:pt modelId="{CE65A0D9-88F7-4A40-BB74-AB66DF54E813}" type="pres">
      <dgm:prSet presAssocID="{F856CF09-8E7C-4D4C-B85F-032964A2FCFC}" presName="spaceBetweenRectangles" presStyleCnt="0"/>
      <dgm:spPr/>
    </dgm:pt>
    <dgm:pt modelId="{09BCCEC5-03EC-4A9D-B7D3-3C9263B82A3E}" type="pres">
      <dgm:prSet presAssocID="{41567144-E533-4C59-8068-A86A2C2B565B}" presName="parentLin" presStyleCnt="0"/>
      <dgm:spPr/>
    </dgm:pt>
    <dgm:pt modelId="{8A18D714-358A-4744-AC22-953C9E3E5C6A}" type="pres">
      <dgm:prSet presAssocID="{41567144-E533-4C59-8068-A86A2C2B565B}" presName="parentLeftMargin" presStyleLbl="node1" presStyleIdx="2" presStyleCnt="6"/>
      <dgm:spPr/>
    </dgm:pt>
    <dgm:pt modelId="{7C51A9A3-ED78-4AEF-BF12-B5E3A11C8889}" type="pres">
      <dgm:prSet presAssocID="{41567144-E533-4C59-8068-A86A2C2B565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E6905A1-3976-4AC5-A96A-4D129BF17526}" type="pres">
      <dgm:prSet presAssocID="{41567144-E533-4C59-8068-A86A2C2B565B}" presName="negativeSpace" presStyleCnt="0"/>
      <dgm:spPr/>
    </dgm:pt>
    <dgm:pt modelId="{6F9EFE80-A1D9-4086-A4FB-4CD178EDB9B4}" type="pres">
      <dgm:prSet presAssocID="{41567144-E533-4C59-8068-A86A2C2B565B}" presName="childText" presStyleLbl="conFgAcc1" presStyleIdx="3" presStyleCnt="6">
        <dgm:presLayoutVars>
          <dgm:bulletEnabled val="1"/>
        </dgm:presLayoutVars>
      </dgm:prSet>
      <dgm:spPr/>
    </dgm:pt>
    <dgm:pt modelId="{BF7C42AD-BC1F-4B14-8832-D6494B6899AD}" type="pres">
      <dgm:prSet presAssocID="{2AEFBB44-7238-4A98-8662-5866866F3471}" presName="spaceBetweenRectangles" presStyleCnt="0"/>
      <dgm:spPr/>
    </dgm:pt>
    <dgm:pt modelId="{63711D89-3DF8-4D54-9761-59CB05E797DC}" type="pres">
      <dgm:prSet presAssocID="{0E30A121-CA3B-4E75-8E18-2C83337E6C08}" presName="parentLin" presStyleCnt="0"/>
      <dgm:spPr/>
    </dgm:pt>
    <dgm:pt modelId="{5725380A-C6E5-4E20-A09C-FBA2E48011C9}" type="pres">
      <dgm:prSet presAssocID="{0E30A121-CA3B-4E75-8E18-2C83337E6C08}" presName="parentLeftMargin" presStyleLbl="node1" presStyleIdx="3" presStyleCnt="6"/>
      <dgm:spPr/>
    </dgm:pt>
    <dgm:pt modelId="{735E64D0-ADB7-4480-8E1F-D011C97FC766}" type="pres">
      <dgm:prSet presAssocID="{0E30A121-CA3B-4E75-8E18-2C83337E6C0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53744F0-E0DA-4165-A85D-E7419B80C13F}" type="pres">
      <dgm:prSet presAssocID="{0E30A121-CA3B-4E75-8E18-2C83337E6C08}" presName="negativeSpace" presStyleCnt="0"/>
      <dgm:spPr/>
    </dgm:pt>
    <dgm:pt modelId="{F4D33050-012F-43DC-B168-2D0FAD7ECEFD}" type="pres">
      <dgm:prSet presAssocID="{0E30A121-CA3B-4E75-8E18-2C83337E6C08}" presName="childText" presStyleLbl="conFgAcc1" presStyleIdx="4" presStyleCnt="6">
        <dgm:presLayoutVars>
          <dgm:bulletEnabled val="1"/>
        </dgm:presLayoutVars>
      </dgm:prSet>
      <dgm:spPr/>
    </dgm:pt>
    <dgm:pt modelId="{58B5562F-4000-4341-8013-B531103EEE44}" type="pres">
      <dgm:prSet presAssocID="{C726D07F-3F5F-42A6-B49B-4F85B3647A2D}" presName="spaceBetweenRectangles" presStyleCnt="0"/>
      <dgm:spPr/>
    </dgm:pt>
    <dgm:pt modelId="{9F7E2B92-CA16-433C-8F96-BC974CB93883}" type="pres">
      <dgm:prSet presAssocID="{B0E2E7C2-D592-4C41-8323-D8460108970A}" presName="parentLin" presStyleCnt="0"/>
      <dgm:spPr/>
    </dgm:pt>
    <dgm:pt modelId="{DB840A2B-FDE4-4016-B483-8B7C1712253F}" type="pres">
      <dgm:prSet presAssocID="{B0E2E7C2-D592-4C41-8323-D8460108970A}" presName="parentLeftMargin" presStyleLbl="node1" presStyleIdx="4" presStyleCnt="6"/>
      <dgm:spPr/>
    </dgm:pt>
    <dgm:pt modelId="{CB62DEF5-4C76-4C03-A3B4-A60243532ECD}" type="pres">
      <dgm:prSet presAssocID="{B0E2E7C2-D592-4C41-8323-D8460108970A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E887FB1-EA11-49E0-A9B6-DEEA624870C2}" type="pres">
      <dgm:prSet presAssocID="{B0E2E7C2-D592-4C41-8323-D8460108970A}" presName="negativeSpace" presStyleCnt="0"/>
      <dgm:spPr/>
    </dgm:pt>
    <dgm:pt modelId="{CD786BC3-145D-454A-B841-D8830D496372}" type="pres">
      <dgm:prSet presAssocID="{B0E2E7C2-D592-4C41-8323-D8460108970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5438B40E-4233-45DC-BC44-A30AED037A0C}" type="presOf" srcId="{41567144-E533-4C59-8068-A86A2C2B565B}" destId="{7C51A9A3-ED78-4AEF-BF12-B5E3A11C8889}" srcOrd="1" destOrd="0" presId="urn:microsoft.com/office/officeart/2005/8/layout/list1"/>
    <dgm:cxn modelId="{FCD2D830-D088-4A59-A9DC-3AD2E2209511}" type="presOf" srcId="{E2007F1D-4388-4BA2-8975-0D6DEB42DC5D}" destId="{57DE691B-BC7E-49B3-9FAE-A1018A4BC36F}" srcOrd="0" destOrd="0" presId="urn:microsoft.com/office/officeart/2005/8/layout/list1"/>
    <dgm:cxn modelId="{72B1143C-BBC4-4B8E-8867-528E80858A97}" srcId="{97C04F72-BC3B-4FBF-9522-B912B60E4DA5}" destId="{41567144-E533-4C59-8068-A86A2C2B565B}" srcOrd="3" destOrd="0" parTransId="{69855E54-3569-4D82-A293-2F6E861048E0}" sibTransId="{2AEFBB44-7238-4A98-8662-5866866F3471}"/>
    <dgm:cxn modelId="{50468C3C-797A-4A97-99AA-12CFC3ADC3E1}" type="presOf" srcId="{41567144-E533-4C59-8068-A86A2C2B565B}" destId="{8A18D714-358A-4744-AC22-953C9E3E5C6A}" srcOrd="0" destOrd="0" presId="urn:microsoft.com/office/officeart/2005/8/layout/list1"/>
    <dgm:cxn modelId="{B3549B43-E5DF-48D2-811A-44AA2FB989B6}" srcId="{97C04F72-BC3B-4FBF-9522-B912B60E4DA5}" destId="{4701B72A-66D6-469C-9565-C75C9EE28886}" srcOrd="1" destOrd="0" parTransId="{596A3C5C-FEB7-4970-AFD9-FE09D3FFC152}" sibTransId="{E4090214-44B9-4F4E-8764-CE22AE9131A8}"/>
    <dgm:cxn modelId="{E00FD744-4383-46C4-BD07-1738521755F2}" type="presOf" srcId="{0E30A121-CA3B-4E75-8E18-2C83337E6C08}" destId="{5725380A-C6E5-4E20-A09C-FBA2E48011C9}" srcOrd="0" destOrd="0" presId="urn:microsoft.com/office/officeart/2005/8/layout/list1"/>
    <dgm:cxn modelId="{B504FE7D-FB3B-4634-A3B0-52B93C7E4BF4}" srcId="{97C04F72-BC3B-4FBF-9522-B912B60E4DA5}" destId="{FA7BE9AB-1FEF-4D75-98EA-BCDA161AFACC}" srcOrd="0" destOrd="0" parTransId="{AFEAE6BA-7D78-408F-8D06-FB898B492564}" sibTransId="{2F68F61F-19A4-4416-82C5-8F8E98D70132}"/>
    <dgm:cxn modelId="{7883E08A-FE4A-4A20-87E9-43E10A7DEC66}" type="presOf" srcId="{B0E2E7C2-D592-4C41-8323-D8460108970A}" destId="{CB62DEF5-4C76-4C03-A3B4-A60243532ECD}" srcOrd="1" destOrd="0" presId="urn:microsoft.com/office/officeart/2005/8/layout/list1"/>
    <dgm:cxn modelId="{7938739B-90BE-4B56-83C2-B5CC06A3F840}" type="presOf" srcId="{4701B72A-66D6-469C-9565-C75C9EE28886}" destId="{EAC21A85-1029-46C8-9DF4-AF250D01C48F}" srcOrd="1" destOrd="0" presId="urn:microsoft.com/office/officeart/2005/8/layout/list1"/>
    <dgm:cxn modelId="{9F2C3DA2-B011-4AA1-BAEA-449F6F9FE5FC}" srcId="{97C04F72-BC3B-4FBF-9522-B912B60E4DA5}" destId="{0E30A121-CA3B-4E75-8E18-2C83337E6C08}" srcOrd="4" destOrd="0" parTransId="{27DAE845-6E9C-452C-AC46-91A64AA7B131}" sibTransId="{C726D07F-3F5F-42A6-B49B-4F85B3647A2D}"/>
    <dgm:cxn modelId="{000F8FBA-57E9-44D2-A43C-DB861069823E}" type="presOf" srcId="{FA7BE9AB-1FEF-4D75-98EA-BCDA161AFACC}" destId="{E90D7019-7D5E-4EDB-9B6D-246FA23D217B}" srcOrd="0" destOrd="0" presId="urn:microsoft.com/office/officeart/2005/8/layout/list1"/>
    <dgm:cxn modelId="{D36857D1-3E9E-42C3-823B-5D226CFB02E7}" type="presOf" srcId="{0E30A121-CA3B-4E75-8E18-2C83337E6C08}" destId="{735E64D0-ADB7-4480-8E1F-D011C97FC766}" srcOrd="1" destOrd="0" presId="urn:microsoft.com/office/officeart/2005/8/layout/list1"/>
    <dgm:cxn modelId="{3A0B34D6-210F-40D2-87EC-6678922A9FC4}" type="presOf" srcId="{97C04F72-BC3B-4FBF-9522-B912B60E4DA5}" destId="{C1752355-FF32-4645-B9EC-B7BDA6D46612}" srcOrd="0" destOrd="0" presId="urn:microsoft.com/office/officeart/2005/8/layout/list1"/>
    <dgm:cxn modelId="{28667AD8-1BC9-452C-B2DE-1319EA657551}" type="presOf" srcId="{E2007F1D-4388-4BA2-8975-0D6DEB42DC5D}" destId="{2FB125E6-EF62-4F50-930E-819309787A6F}" srcOrd="1" destOrd="0" presId="urn:microsoft.com/office/officeart/2005/8/layout/list1"/>
    <dgm:cxn modelId="{6458F6DF-23E9-416D-A095-DFDCE3FB75B5}" type="presOf" srcId="{4701B72A-66D6-469C-9565-C75C9EE28886}" destId="{09F8618F-1D61-440A-8127-BB49E480FDE5}" srcOrd="0" destOrd="0" presId="urn:microsoft.com/office/officeart/2005/8/layout/list1"/>
    <dgm:cxn modelId="{7675B2E7-C9BE-41A9-898F-5194C8B76A67}" srcId="{97C04F72-BC3B-4FBF-9522-B912B60E4DA5}" destId="{E2007F1D-4388-4BA2-8975-0D6DEB42DC5D}" srcOrd="2" destOrd="0" parTransId="{42D773CD-A297-4160-9056-6134903512BB}" sibTransId="{F856CF09-8E7C-4D4C-B85F-032964A2FCFC}"/>
    <dgm:cxn modelId="{9144FEEC-1F7F-4B3B-AAD0-3A6FFB4941C5}" type="presOf" srcId="{B0E2E7C2-D592-4C41-8323-D8460108970A}" destId="{DB840A2B-FDE4-4016-B483-8B7C1712253F}" srcOrd="0" destOrd="0" presId="urn:microsoft.com/office/officeart/2005/8/layout/list1"/>
    <dgm:cxn modelId="{5DCE91F6-414C-4855-9278-C58EEADA1F8F}" type="presOf" srcId="{FA7BE9AB-1FEF-4D75-98EA-BCDA161AFACC}" destId="{30061928-1957-43A8-962A-230273499EAE}" srcOrd="1" destOrd="0" presId="urn:microsoft.com/office/officeart/2005/8/layout/list1"/>
    <dgm:cxn modelId="{E6937FF7-A46B-4F08-A0FB-6849E56F776B}" srcId="{97C04F72-BC3B-4FBF-9522-B912B60E4DA5}" destId="{B0E2E7C2-D592-4C41-8323-D8460108970A}" srcOrd="5" destOrd="0" parTransId="{DA27BFDF-AEDD-4CB0-8F65-2780C6003430}" sibTransId="{021A54E7-A2DA-4C89-90E7-6A536F610E56}"/>
    <dgm:cxn modelId="{51924EF0-5D2D-4A34-BACD-2852C2FB8088}" type="presParOf" srcId="{C1752355-FF32-4645-B9EC-B7BDA6D46612}" destId="{4AA82467-562D-43E2-8AAE-DF450CE73646}" srcOrd="0" destOrd="0" presId="urn:microsoft.com/office/officeart/2005/8/layout/list1"/>
    <dgm:cxn modelId="{D37E70C4-440B-4648-959F-CC4CA21E6E54}" type="presParOf" srcId="{4AA82467-562D-43E2-8AAE-DF450CE73646}" destId="{E90D7019-7D5E-4EDB-9B6D-246FA23D217B}" srcOrd="0" destOrd="0" presId="urn:microsoft.com/office/officeart/2005/8/layout/list1"/>
    <dgm:cxn modelId="{3F4C15BD-481B-4A5E-BC7A-91F44C570A5D}" type="presParOf" srcId="{4AA82467-562D-43E2-8AAE-DF450CE73646}" destId="{30061928-1957-43A8-962A-230273499EAE}" srcOrd="1" destOrd="0" presId="urn:microsoft.com/office/officeart/2005/8/layout/list1"/>
    <dgm:cxn modelId="{88EDA30B-441B-4FF2-92EB-1450BD6CEF6E}" type="presParOf" srcId="{C1752355-FF32-4645-B9EC-B7BDA6D46612}" destId="{0090AE1A-E59C-427A-89C2-042A14621B28}" srcOrd="1" destOrd="0" presId="urn:microsoft.com/office/officeart/2005/8/layout/list1"/>
    <dgm:cxn modelId="{63CC6B6F-1986-47DE-ABCF-6E34EFC6047D}" type="presParOf" srcId="{C1752355-FF32-4645-B9EC-B7BDA6D46612}" destId="{F14BCEC7-5D50-4290-A3BC-90D55AFFB1E2}" srcOrd="2" destOrd="0" presId="urn:microsoft.com/office/officeart/2005/8/layout/list1"/>
    <dgm:cxn modelId="{4F3C6086-97C8-4CD4-BF7F-51AD77A190F1}" type="presParOf" srcId="{C1752355-FF32-4645-B9EC-B7BDA6D46612}" destId="{9579573A-D751-48B4-98B7-BDB5FD0C73F0}" srcOrd="3" destOrd="0" presId="urn:microsoft.com/office/officeart/2005/8/layout/list1"/>
    <dgm:cxn modelId="{7D3B932A-AD58-48C8-B3C8-143D5C35A8F8}" type="presParOf" srcId="{C1752355-FF32-4645-B9EC-B7BDA6D46612}" destId="{715CBD6B-CFE5-4B16-ACAE-75F7B2794519}" srcOrd="4" destOrd="0" presId="urn:microsoft.com/office/officeart/2005/8/layout/list1"/>
    <dgm:cxn modelId="{142FD574-54C1-43BC-B31D-59BAD7C14161}" type="presParOf" srcId="{715CBD6B-CFE5-4B16-ACAE-75F7B2794519}" destId="{09F8618F-1D61-440A-8127-BB49E480FDE5}" srcOrd="0" destOrd="0" presId="urn:microsoft.com/office/officeart/2005/8/layout/list1"/>
    <dgm:cxn modelId="{41B975A5-89BB-4633-A768-B19D96E76B80}" type="presParOf" srcId="{715CBD6B-CFE5-4B16-ACAE-75F7B2794519}" destId="{EAC21A85-1029-46C8-9DF4-AF250D01C48F}" srcOrd="1" destOrd="0" presId="urn:microsoft.com/office/officeart/2005/8/layout/list1"/>
    <dgm:cxn modelId="{1DF508C8-016C-4FDE-8191-9EB52231ACB0}" type="presParOf" srcId="{C1752355-FF32-4645-B9EC-B7BDA6D46612}" destId="{49D14891-863A-4451-822E-93CFA06C1562}" srcOrd="5" destOrd="0" presId="urn:microsoft.com/office/officeart/2005/8/layout/list1"/>
    <dgm:cxn modelId="{038A83AB-DCBF-4F2A-A198-02E80BC129F3}" type="presParOf" srcId="{C1752355-FF32-4645-B9EC-B7BDA6D46612}" destId="{76F172F4-2A1F-49F8-A2BC-745817B104BD}" srcOrd="6" destOrd="0" presId="urn:microsoft.com/office/officeart/2005/8/layout/list1"/>
    <dgm:cxn modelId="{DA4AFADF-27C8-400B-AE61-5F032F071AC5}" type="presParOf" srcId="{C1752355-FF32-4645-B9EC-B7BDA6D46612}" destId="{FD737B87-2587-4E7E-8685-DC6ED77D2F86}" srcOrd="7" destOrd="0" presId="urn:microsoft.com/office/officeart/2005/8/layout/list1"/>
    <dgm:cxn modelId="{C6F831B6-53DD-470C-9BC3-AA2AABE758F2}" type="presParOf" srcId="{C1752355-FF32-4645-B9EC-B7BDA6D46612}" destId="{BDDC4E01-777E-494E-B279-FB6B2329A8F8}" srcOrd="8" destOrd="0" presId="urn:microsoft.com/office/officeart/2005/8/layout/list1"/>
    <dgm:cxn modelId="{7118E295-E802-4C83-8008-B066CCC5ADA9}" type="presParOf" srcId="{BDDC4E01-777E-494E-B279-FB6B2329A8F8}" destId="{57DE691B-BC7E-49B3-9FAE-A1018A4BC36F}" srcOrd="0" destOrd="0" presId="urn:microsoft.com/office/officeart/2005/8/layout/list1"/>
    <dgm:cxn modelId="{03DEA6E9-E29A-4E87-A646-45AE3808C6C2}" type="presParOf" srcId="{BDDC4E01-777E-494E-B279-FB6B2329A8F8}" destId="{2FB125E6-EF62-4F50-930E-819309787A6F}" srcOrd="1" destOrd="0" presId="urn:microsoft.com/office/officeart/2005/8/layout/list1"/>
    <dgm:cxn modelId="{EA9180FB-42DC-4D10-8A9F-27B38EE612C9}" type="presParOf" srcId="{C1752355-FF32-4645-B9EC-B7BDA6D46612}" destId="{39B2A910-1850-442F-BE6D-7A3384AD1739}" srcOrd="9" destOrd="0" presId="urn:microsoft.com/office/officeart/2005/8/layout/list1"/>
    <dgm:cxn modelId="{555FE6B4-6931-4EDD-82E3-95C09CEEDE48}" type="presParOf" srcId="{C1752355-FF32-4645-B9EC-B7BDA6D46612}" destId="{226ED13D-75E0-4AFD-A4D1-F563994660FF}" srcOrd="10" destOrd="0" presId="urn:microsoft.com/office/officeart/2005/8/layout/list1"/>
    <dgm:cxn modelId="{306B430A-E690-44C2-A4DC-59BE6FB9A567}" type="presParOf" srcId="{C1752355-FF32-4645-B9EC-B7BDA6D46612}" destId="{CE65A0D9-88F7-4A40-BB74-AB66DF54E813}" srcOrd="11" destOrd="0" presId="urn:microsoft.com/office/officeart/2005/8/layout/list1"/>
    <dgm:cxn modelId="{66200096-AA4D-49DE-AE99-82A5AE3AFA66}" type="presParOf" srcId="{C1752355-FF32-4645-B9EC-B7BDA6D46612}" destId="{09BCCEC5-03EC-4A9D-B7D3-3C9263B82A3E}" srcOrd="12" destOrd="0" presId="urn:microsoft.com/office/officeart/2005/8/layout/list1"/>
    <dgm:cxn modelId="{68942AB9-523E-40B7-B00F-904D39D9487D}" type="presParOf" srcId="{09BCCEC5-03EC-4A9D-B7D3-3C9263B82A3E}" destId="{8A18D714-358A-4744-AC22-953C9E3E5C6A}" srcOrd="0" destOrd="0" presId="urn:microsoft.com/office/officeart/2005/8/layout/list1"/>
    <dgm:cxn modelId="{0868DC79-9785-4C16-AD53-B396772DD61A}" type="presParOf" srcId="{09BCCEC5-03EC-4A9D-B7D3-3C9263B82A3E}" destId="{7C51A9A3-ED78-4AEF-BF12-B5E3A11C8889}" srcOrd="1" destOrd="0" presId="urn:microsoft.com/office/officeart/2005/8/layout/list1"/>
    <dgm:cxn modelId="{70620F19-21D6-4E1B-998F-148E57193766}" type="presParOf" srcId="{C1752355-FF32-4645-B9EC-B7BDA6D46612}" destId="{2E6905A1-3976-4AC5-A96A-4D129BF17526}" srcOrd="13" destOrd="0" presId="urn:microsoft.com/office/officeart/2005/8/layout/list1"/>
    <dgm:cxn modelId="{0AC2DC28-90F1-482D-A4C9-C57BF5A3B89D}" type="presParOf" srcId="{C1752355-FF32-4645-B9EC-B7BDA6D46612}" destId="{6F9EFE80-A1D9-4086-A4FB-4CD178EDB9B4}" srcOrd="14" destOrd="0" presId="urn:microsoft.com/office/officeart/2005/8/layout/list1"/>
    <dgm:cxn modelId="{DEE909F0-8CDA-4C07-BE49-B1C84CE55525}" type="presParOf" srcId="{C1752355-FF32-4645-B9EC-B7BDA6D46612}" destId="{BF7C42AD-BC1F-4B14-8832-D6494B6899AD}" srcOrd="15" destOrd="0" presId="urn:microsoft.com/office/officeart/2005/8/layout/list1"/>
    <dgm:cxn modelId="{8078AC8B-87A6-4872-AD33-6619296A7464}" type="presParOf" srcId="{C1752355-FF32-4645-B9EC-B7BDA6D46612}" destId="{63711D89-3DF8-4D54-9761-59CB05E797DC}" srcOrd="16" destOrd="0" presId="urn:microsoft.com/office/officeart/2005/8/layout/list1"/>
    <dgm:cxn modelId="{1D46C19C-A96B-467F-AE1D-6244D036B32E}" type="presParOf" srcId="{63711D89-3DF8-4D54-9761-59CB05E797DC}" destId="{5725380A-C6E5-4E20-A09C-FBA2E48011C9}" srcOrd="0" destOrd="0" presId="urn:microsoft.com/office/officeart/2005/8/layout/list1"/>
    <dgm:cxn modelId="{0CE2F414-8EDA-43A5-8689-C94B33C39F75}" type="presParOf" srcId="{63711D89-3DF8-4D54-9761-59CB05E797DC}" destId="{735E64D0-ADB7-4480-8E1F-D011C97FC766}" srcOrd="1" destOrd="0" presId="urn:microsoft.com/office/officeart/2005/8/layout/list1"/>
    <dgm:cxn modelId="{B3C532F8-FBC9-46BC-AF4D-C5A516D15208}" type="presParOf" srcId="{C1752355-FF32-4645-B9EC-B7BDA6D46612}" destId="{153744F0-E0DA-4165-A85D-E7419B80C13F}" srcOrd="17" destOrd="0" presId="urn:microsoft.com/office/officeart/2005/8/layout/list1"/>
    <dgm:cxn modelId="{14975AA4-62EC-4DCC-B755-0A8B0B82B5AF}" type="presParOf" srcId="{C1752355-FF32-4645-B9EC-B7BDA6D46612}" destId="{F4D33050-012F-43DC-B168-2D0FAD7ECEFD}" srcOrd="18" destOrd="0" presId="urn:microsoft.com/office/officeart/2005/8/layout/list1"/>
    <dgm:cxn modelId="{FB309A54-1ED4-4DEE-9452-048FBC8DB7E8}" type="presParOf" srcId="{C1752355-FF32-4645-B9EC-B7BDA6D46612}" destId="{58B5562F-4000-4341-8013-B531103EEE44}" srcOrd="19" destOrd="0" presId="urn:microsoft.com/office/officeart/2005/8/layout/list1"/>
    <dgm:cxn modelId="{253D0846-5B5B-42BA-B7A3-3B8989CEB080}" type="presParOf" srcId="{C1752355-FF32-4645-B9EC-B7BDA6D46612}" destId="{9F7E2B92-CA16-433C-8F96-BC974CB93883}" srcOrd="20" destOrd="0" presId="urn:microsoft.com/office/officeart/2005/8/layout/list1"/>
    <dgm:cxn modelId="{25B298A4-EFFB-48D8-95CE-4CEF63BED5CD}" type="presParOf" srcId="{9F7E2B92-CA16-433C-8F96-BC974CB93883}" destId="{DB840A2B-FDE4-4016-B483-8B7C1712253F}" srcOrd="0" destOrd="0" presId="urn:microsoft.com/office/officeart/2005/8/layout/list1"/>
    <dgm:cxn modelId="{32861B7E-37EF-4398-96E6-0293FFD93EC9}" type="presParOf" srcId="{9F7E2B92-CA16-433C-8F96-BC974CB93883}" destId="{CB62DEF5-4C76-4C03-A3B4-A60243532ECD}" srcOrd="1" destOrd="0" presId="urn:microsoft.com/office/officeart/2005/8/layout/list1"/>
    <dgm:cxn modelId="{4F6BFCFC-2DAA-44D2-BD43-10C8180DB203}" type="presParOf" srcId="{C1752355-FF32-4645-B9EC-B7BDA6D46612}" destId="{EE887FB1-EA11-49E0-A9B6-DEEA624870C2}" srcOrd="21" destOrd="0" presId="urn:microsoft.com/office/officeart/2005/8/layout/list1"/>
    <dgm:cxn modelId="{50612E96-8FE6-447B-B3A3-4349D3B9F214}" type="presParOf" srcId="{C1752355-FF32-4645-B9EC-B7BDA6D46612}" destId="{CD786BC3-145D-454A-B841-D8830D49637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726358-13CB-459B-AB6E-0C6EFFDF1F13}" type="doc">
      <dgm:prSet loTypeId="urn:microsoft.com/office/officeart/2005/8/layout/list1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CC7F640F-A740-40C6-8677-A63A2AE47DBE}">
      <dgm:prSet phldrT="[Текст]" custT="1"/>
      <dgm:spPr/>
      <dgm:t>
        <a:bodyPr/>
        <a:lstStyle/>
        <a:p>
          <a:r>
            <a:rPr lang="ru-RU" sz="1800" b="1" dirty="0"/>
            <a:t>Устав ОО </a:t>
          </a:r>
        </a:p>
      </dgm:t>
    </dgm:pt>
    <dgm:pt modelId="{09CF2D5F-F880-4370-922C-FCFB1A827D96}" type="parTrans" cxnId="{F422FB57-0D85-43A6-803D-709C4F6FCC82}">
      <dgm:prSet/>
      <dgm:spPr/>
      <dgm:t>
        <a:bodyPr/>
        <a:lstStyle/>
        <a:p>
          <a:endParaRPr lang="ru-RU" sz="1800" b="1"/>
        </a:p>
      </dgm:t>
    </dgm:pt>
    <dgm:pt modelId="{E15A4457-CB4E-4F73-88DF-FD374712BAD0}" type="sibTrans" cxnId="{F422FB57-0D85-43A6-803D-709C4F6FCC82}">
      <dgm:prSet/>
      <dgm:spPr/>
      <dgm:t>
        <a:bodyPr/>
        <a:lstStyle/>
        <a:p>
          <a:endParaRPr lang="ru-RU" sz="1800" b="1"/>
        </a:p>
      </dgm:t>
    </dgm:pt>
    <dgm:pt modelId="{54855AB1-DF26-41D9-B864-EAD349020DF2}">
      <dgm:prSet phldrT="[Текст]" custT="1"/>
      <dgm:spPr/>
      <dgm:t>
        <a:bodyPr/>
        <a:lstStyle/>
        <a:p>
          <a:r>
            <a:rPr lang="ru-RU" sz="1800" b="1" dirty="0"/>
            <a:t>Коллективный договор</a:t>
          </a:r>
        </a:p>
      </dgm:t>
    </dgm:pt>
    <dgm:pt modelId="{AA3A2AB1-4CE6-4210-A809-057F421D30C5}" type="parTrans" cxnId="{53245DAE-11EF-4889-9FD0-C53DFA61FAEB}">
      <dgm:prSet/>
      <dgm:spPr/>
      <dgm:t>
        <a:bodyPr/>
        <a:lstStyle/>
        <a:p>
          <a:endParaRPr lang="ru-RU" sz="1800" b="1"/>
        </a:p>
      </dgm:t>
    </dgm:pt>
    <dgm:pt modelId="{A7AA566C-E30F-4C61-909D-944EE4F8903B}" type="sibTrans" cxnId="{53245DAE-11EF-4889-9FD0-C53DFA61FAEB}">
      <dgm:prSet/>
      <dgm:spPr/>
      <dgm:t>
        <a:bodyPr/>
        <a:lstStyle/>
        <a:p>
          <a:endParaRPr lang="ru-RU" sz="1800" b="1"/>
        </a:p>
      </dgm:t>
    </dgm:pt>
    <dgm:pt modelId="{82A20C58-6FB8-4060-90D9-630152496BBC}">
      <dgm:prSet phldrT="[Текст]" custT="1"/>
      <dgm:spPr/>
      <dgm:t>
        <a:bodyPr/>
        <a:lstStyle/>
        <a:p>
          <a:r>
            <a:rPr lang="ru-RU" sz="1800" b="1" dirty="0"/>
            <a:t>Должностные инструкции работников ОО</a:t>
          </a:r>
        </a:p>
      </dgm:t>
    </dgm:pt>
    <dgm:pt modelId="{99605ACD-F9F8-405A-BFF2-B57E86B16557}" type="parTrans" cxnId="{C31C7463-F55E-4273-8197-000D51F65DE0}">
      <dgm:prSet/>
      <dgm:spPr/>
      <dgm:t>
        <a:bodyPr/>
        <a:lstStyle/>
        <a:p>
          <a:endParaRPr lang="ru-RU" sz="1800" b="1"/>
        </a:p>
      </dgm:t>
    </dgm:pt>
    <dgm:pt modelId="{3C0FB367-47A8-4E40-8BE3-F6343366656D}" type="sibTrans" cxnId="{C31C7463-F55E-4273-8197-000D51F65DE0}">
      <dgm:prSet/>
      <dgm:spPr/>
      <dgm:t>
        <a:bodyPr/>
        <a:lstStyle/>
        <a:p>
          <a:endParaRPr lang="ru-RU" sz="1800" b="1"/>
        </a:p>
      </dgm:t>
    </dgm:pt>
    <dgm:pt modelId="{8EE5CBEA-9C2E-4ECA-8EA3-4953A419C34D}">
      <dgm:prSet phldrT="[Текст]" custT="1"/>
      <dgm:spPr/>
      <dgm:t>
        <a:bodyPr/>
        <a:lstStyle/>
        <a:p>
          <a:r>
            <a:rPr lang="ru-RU" sz="1800" b="1" dirty="0"/>
            <a:t>Правила внутреннего распорядка обучающихся  ОО</a:t>
          </a:r>
        </a:p>
      </dgm:t>
    </dgm:pt>
    <dgm:pt modelId="{FEB66E77-4F59-443D-AE69-3C9479DB168F}" type="parTrans" cxnId="{83F95FC6-074F-43C4-B2CE-E4A016EF03CE}">
      <dgm:prSet/>
      <dgm:spPr/>
      <dgm:t>
        <a:bodyPr/>
        <a:lstStyle/>
        <a:p>
          <a:endParaRPr lang="ru-RU" sz="1800" b="1"/>
        </a:p>
      </dgm:t>
    </dgm:pt>
    <dgm:pt modelId="{B3B5971B-DCB7-46F8-975A-83D30F801C0F}" type="sibTrans" cxnId="{83F95FC6-074F-43C4-B2CE-E4A016EF03CE}">
      <dgm:prSet/>
      <dgm:spPr/>
      <dgm:t>
        <a:bodyPr/>
        <a:lstStyle/>
        <a:p>
          <a:endParaRPr lang="ru-RU" sz="1800" b="1"/>
        </a:p>
      </dgm:t>
    </dgm:pt>
    <dgm:pt modelId="{0962E9DC-4BB4-4F48-8161-5965F1B4DB4F}">
      <dgm:prSet phldrT="[Текст]" custT="1"/>
      <dgm:spPr/>
      <dgm:t>
        <a:bodyPr/>
        <a:lstStyle/>
        <a:p>
          <a:r>
            <a:rPr lang="ru-RU" sz="1800" b="1" dirty="0"/>
            <a:t>Положение о профессиональной этике  работников ОО</a:t>
          </a:r>
        </a:p>
      </dgm:t>
    </dgm:pt>
    <dgm:pt modelId="{767EA6EE-F44E-4D07-B111-7722DD1AEB6D}" type="parTrans" cxnId="{9A9AFEA2-DC57-4416-9C6E-9FA9546971F1}">
      <dgm:prSet/>
      <dgm:spPr/>
      <dgm:t>
        <a:bodyPr/>
        <a:lstStyle/>
        <a:p>
          <a:endParaRPr lang="ru-RU" sz="1800" b="1"/>
        </a:p>
      </dgm:t>
    </dgm:pt>
    <dgm:pt modelId="{FCC30306-703A-474D-A86C-791C14B19C77}" type="sibTrans" cxnId="{9A9AFEA2-DC57-4416-9C6E-9FA9546971F1}">
      <dgm:prSet/>
      <dgm:spPr/>
      <dgm:t>
        <a:bodyPr/>
        <a:lstStyle/>
        <a:p>
          <a:endParaRPr lang="ru-RU" sz="1800" b="1"/>
        </a:p>
      </dgm:t>
    </dgm:pt>
    <dgm:pt modelId="{DED8A818-6CD6-421F-B817-0E1C741B6A67}">
      <dgm:prSet phldrT="[Текст]" custT="1"/>
      <dgm:spPr/>
      <dgm:t>
        <a:bodyPr/>
        <a:lstStyle/>
        <a:p>
          <a:r>
            <a:rPr lang="ru-RU" sz="1800" b="1" dirty="0"/>
            <a:t>Правила внутреннего трудового распорядка работников ОО</a:t>
          </a:r>
        </a:p>
      </dgm:t>
    </dgm:pt>
    <dgm:pt modelId="{6156711B-942B-4DC8-A7D7-179B40818A73}" type="parTrans" cxnId="{D964934F-CAA9-42BD-BFD6-836B811D88F4}">
      <dgm:prSet/>
      <dgm:spPr/>
      <dgm:t>
        <a:bodyPr/>
        <a:lstStyle/>
        <a:p>
          <a:endParaRPr lang="ru-RU" sz="1800" b="1"/>
        </a:p>
      </dgm:t>
    </dgm:pt>
    <dgm:pt modelId="{70C98952-4EB9-401A-8099-9B680E4F0153}" type="sibTrans" cxnId="{D964934F-CAA9-42BD-BFD6-836B811D88F4}">
      <dgm:prSet/>
      <dgm:spPr/>
      <dgm:t>
        <a:bodyPr/>
        <a:lstStyle/>
        <a:p>
          <a:endParaRPr lang="ru-RU" sz="1800" b="1"/>
        </a:p>
      </dgm:t>
    </dgm:pt>
    <dgm:pt modelId="{3D7C11B2-802B-4797-B317-A5B5E246248C}">
      <dgm:prSet phldrT="[Текст]" custT="1"/>
      <dgm:spPr/>
      <dgm:t>
        <a:bodyPr/>
        <a:lstStyle/>
        <a:p>
          <a:r>
            <a:rPr lang="ru-RU" sz="1800" b="1" dirty="0"/>
            <a:t>Режим занятий обучающихся  ОО</a:t>
          </a:r>
        </a:p>
      </dgm:t>
    </dgm:pt>
    <dgm:pt modelId="{4D94049F-C564-46C1-896B-48F82519C9CF}" type="parTrans" cxnId="{813F9686-A6D9-4601-9FD5-B3B6FF61841A}">
      <dgm:prSet/>
      <dgm:spPr/>
      <dgm:t>
        <a:bodyPr/>
        <a:lstStyle/>
        <a:p>
          <a:endParaRPr lang="ru-RU" sz="1800" b="1"/>
        </a:p>
      </dgm:t>
    </dgm:pt>
    <dgm:pt modelId="{FC309826-AD95-4767-8E3B-0D0C3911FD65}" type="sibTrans" cxnId="{813F9686-A6D9-4601-9FD5-B3B6FF61841A}">
      <dgm:prSet/>
      <dgm:spPr/>
      <dgm:t>
        <a:bodyPr/>
        <a:lstStyle/>
        <a:p>
          <a:endParaRPr lang="ru-RU" sz="1800" b="1"/>
        </a:p>
      </dgm:t>
    </dgm:pt>
    <dgm:pt modelId="{3A2188A6-35D1-45EC-97E5-1D5248D1F523}" type="pres">
      <dgm:prSet presAssocID="{BB726358-13CB-459B-AB6E-0C6EFFDF1F13}" presName="linear" presStyleCnt="0">
        <dgm:presLayoutVars>
          <dgm:dir/>
          <dgm:animLvl val="lvl"/>
          <dgm:resizeHandles val="exact"/>
        </dgm:presLayoutVars>
      </dgm:prSet>
      <dgm:spPr/>
    </dgm:pt>
    <dgm:pt modelId="{C88496CD-DD9D-4DF5-90E6-225472154457}" type="pres">
      <dgm:prSet presAssocID="{CC7F640F-A740-40C6-8677-A63A2AE47DBE}" presName="parentLin" presStyleCnt="0"/>
      <dgm:spPr/>
    </dgm:pt>
    <dgm:pt modelId="{C412CB34-9536-4271-985A-583B73C74C88}" type="pres">
      <dgm:prSet presAssocID="{CC7F640F-A740-40C6-8677-A63A2AE47DBE}" presName="parentLeftMargin" presStyleLbl="node1" presStyleIdx="0" presStyleCnt="7"/>
      <dgm:spPr/>
    </dgm:pt>
    <dgm:pt modelId="{59703384-CB43-4D2F-84FF-B624AFD81743}" type="pres">
      <dgm:prSet presAssocID="{CC7F640F-A740-40C6-8677-A63A2AE47DBE}" presName="parentText" presStyleLbl="node1" presStyleIdx="0" presStyleCnt="7" custScaleX="125031">
        <dgm:presLayoutVars>
          <dgm:chMax val="0"/>
          <dgm:bulletEnabled val="1"/>
        </dgm:presLayoutVars>
      </dgm:prSet>
      <dgm:spPr/>
    </dgm:pt>
    <dgm:pt modelId="{CC6970FB-AC72-4362-BE94-5CC5FE5E23A0}" type="pres">
      <dgm:prSet presAssocID="{CC7F640F-A740-40C6-8677-A63A2AE47DBE}" presName="negativeSpace" presStyleCnt="0"/>
      <dgm:spPr/>
    </dgm:pt>
    <dgm:pt modelId="{4C11874F-9A72-43B3-BCF9-CD6C055DA915}" type="pres">
      <dgm:prSet presAssocID="{CC7F640F-A740-40C6-8677-A63A2AE47DBE}" presName="childText" presStyleLbl="conFgAcc1" presStyleIdx="0" presStyleCnt="7">
        <dgm:presLayoutVars>
          <dgm:bulletEnabled val="1"/>
        </dgm:presLayoutVars>
      </dgm:prSet>
      <dgm:spPr/>
    </dgm:pt>
    <dgm:pt modelId="{9AD2F6C0-019E-4E8F-B1D8-8928C6C736AF}" type="pres">
      <dgm:prSet presAssocID="{E15A4457-CB4E-4F73-88DF-FD374712BAD0}" presName="spaceBetweenRectangles" presStyleCnt="0"/>
      <dgm:spPr/>
    </dgm:pt>
    <dgm:pt modelId="{C386E818-693E-4129-B9C3-F89A511AAC60}" type="pres">
      <dgm:prSet presAssocID="{54855AB1-DF26-41D9-B864-EAD349020DF2}" presName="parentLin" presStyleCnt="0"/>
      <dgm:spPr/>
    </dgm:pt>
    <dgm:pt modelId="{EB8C7DFA-7156-48A7-85C6-8435E37454DE}" type="pres">
      <dgm:prSet presAssocID="{54855AB1-DF26-41D9-B864-EAD349020DF2}" presName="parentLeftMargin" presStyleLbl="node1" presStyleIdx="0" presStyleCnt="7"/>
      <dgm:spPr/>
    </dgm:pt>
    <dgm:pt modelId="{40CC632C-640E-4893-8F8F-A20F05875E88}" type="pres">
      <dgm:prSet presAssocID="{54855AB1-DF26-41D9-B864-EAD349020DF2}" presName="parentText" presStyleLbl="node1" presStyleIdx="1" presStyleCnt="7" custScaleX="124420" custScaleY="94144">
        <dgm:presLayoutVars>
          <dgm:chMax val="0"/>
          <dgm:bulletEnabled val="1"/>
        </dgm:presLayoutVars>
      </dgm:prSet>
      <dgm:spPr/>
    </dgm:pt>
    <dgm:pt modelId="{F798100E-C876-4889-92B6-9F0FCDCD4A01}" type="pres">
      <dgm:prSet presAssocID="{54855AB1-DF26-41D9-B864-EAD349020DF2}" presName="negativeSpace" presStyleCnt="0"/>
      <dgm:spPr/>
    </dgm:pt>
    <dgm:pt modelId="{75FCADA4-251F-4831-B07A-2175CF5CFF7B}" type="pres">
      <dgm:prSet presAssocID="{54855AB1-DF26-41D9-B864-EAD349020DF2}" presName="childText" presStyleLbl="conFgAcc1" presStyleIdx="1" presStyleCnt="7">
        <dgm:presLayoutVars>
          <dgm:bulletEnabled val="1"/>
        </dgm:presLayoutVars>
      </dgm:prSet>
      <dgm:spPr/>
    </dgm:pt>
    <dgm:pt modelId="{41CA60C5-EE27-4F71-B77A-0D3637CA5459}" type="pres">
      <dgm:prSet presAssocID="{A7AA566C-E30F-4C61-909D-944EE4F8903B}" presName="spaceBetweenRectangles" presStyleCnt="0"/>
      <dgm:spPr/>
    </dgm:pt>
    <dgm:pt modelId="{82E9EF85-80CE-416D-97F4-A15381222C3C}" type="pres">
      <dgm:prSet presAssocID="{82A20C58-6FB8-4060-90D9-630152496BBC}" presName="parentLin" presStyleCnt="0"/>
      <dgm:spPr/>
    </dgm:pt>
    <dgm:pt modelId="{4AF35004-33D2-4D67-858F-75C1E8C11E66}" type="pres">
      <dgm:prSet presAssocID="{82A20C58-6FB8-4060-90D9-630152496BBC}" presName="parentLeftMargin" presStyleLbl="node1" presStyleIdx="1" presStyleCnt="7"/>
      <dgm:spPr/>
    </dgm:pt>
    <dgm:pt modelId="{8C41D5D5-D6A7-41BB-8278-76615C1B1C5C}" type="pres">
      <dgm:prSet presAssocID="{82A20C58-6FB8-4060-90D9-630152496BBC}" presName="parentText" presStyleLbl="node1" presStyleIdx="2" presStyleCnt="7" custScaleX="125031">
        <dgm:presLayoutVars>
          <dgm:chMax val="0"/>
          <dgm:bulletEnabled val="1"/>
        </dgm:presLayoutVars>
      </dgm:prSet>
      <dgm:spPr/>
    </dgm:pt>
    <dgm:pt modelId="{B24F5FF1-7E68-4E0C-9D34-5C2267211A0B}" type="pres">
      <dgm:prSet presAssocID="{82A20C58-6FB8-4060-90D9-630152496BBC}" presName="negativeSpace" presStyleCnt="0"/>
      <dgm:spPr/>
    </dgm:pt>
    <dgm:pt modelId="{49C4CDD9-AAFA-4B95-8221-75669C88D75C}" type="pres">
      <dgm:prSet presAssocID="{82A20C58-6FB8-4060-90D9-630152496BBC}" presName="childText" presStyleLbl="conFgAcc1" presStyleIdx="2" presStyleCnt="7">
        <dgm:presLayoutVars>
          <dgm:bulletEnabled val="1"/>
        </dgm:presLayoutVars>
      </dgm:prSet>
      <dgm:spPr/>
    </dgm:pt>
    <dgm:pt modelId="{C838CB3E-E612-4E31-A840-EDEBB5AD27CC}" type="pres">
      <dgm:prSet presAssocID="{3C0FB367-47A8-4E40-8BE3-F6343366656D}" presName="spaceBetweenRectangles" presStyleCnt="0"/>
      <dgm:spPr/>
    </dgm:pt>
    <dgm:pt modelId="{F053C7C6-085D-4CF5-9F9B-FE59556D5926}" type="pres">
      <dgm:prSet presAssocID="{DED8A818-6CD6-421F-B817-0E1C741B6A67}" presName="parentLin" presStyleCnt="0"/>
      <dgm:spPr/>
    </dgm:pt>
    <dgm:pt modelId="{AB22972C-851A-4104-B196-CE43B965380C}" type="pres">
      <dgm:prSet presAssocID="{DED8A818-6CD6-421F-B817-0E1C741B6A67}" presName="parentLeftMargin" presStyleLbl="node1" presStyleIdx="2" presStyleCnt="7"/>
      <dgm:spPr/>
    </dgm:pt>
    <dgm:pt modelId="{7D833FAB-635B-401E-8B46-719A03C59EA7}" type="pres">
      <dgm:prSet presAssocID="{DED8A818-6CD6-421F-B817-0E1C741B6A67}" presName="parentText" presStyleLbl="node1" presStyleIdx="3" presStyleCnt="7" custScaleX="125031">
        <dgm:presLayoutVars>
          <dgm:chMax val="0"/>
          <dgm:bulletEnabled val="1"/>
        </dgm:presLayoutVars>
      </dgm:prSet>
      <dgm:spPr/>
    </dgm:pt>
    <dgm:pt modelId="{0F652831-D2B4-4E25-B95D-58341BFCA625}" type="pres">
      <dgm:prSet presAssocID="{DED8A818-6CD6-421F-B817-0E1C741B6A67}" presName="negativeSpace" presStyleCnt="0"/>
      <dgm:spPr/>
    </dgm:pt>
    <dgm:pt modelId="{67958C00-5755-4865-999E-5AB81784BB28}" type="pres">
      <dgm:prSet presAssocID="{DED8A818-6CD6-421F-B817-0E1C741B6A67}" presName="childText" presStyleLbl="conFgAcc1" presStyleIdx="3" presStyleCnt="7">
        <dgm:presLayoutVars>
          <dgm:bulletEnabled val="1"/>
        </dgm:presLayoutVars>
      </dgm:prSet>
      <dgm:spPr/>
    </dgm:pt>
    <dgm:pt modelId="{BC1C4F28-12D1-4692-942A-D483D94F8B25}" type="pres">
      <dgm:prSet presAssocID="{70C98952-4EB9-401A-8099-9B680E4F0153}" presName="spaceBetweenRectangles" presStyleCnt="0"/>
      <dgm:spPr/>
    </dgm:pt>
    <dgm:pt modelId="{0EC64802-41BC-4D39-A978-BEBA63332759}" type="pres">
      <dgm:prSet presAssocID="{8EE5CBEA-9C2E-4ECA-8EA3-4953A419C34D}" presName="parentLin" presStyleCnt="0"/>
      <dgm:spPr/>
    </dgm:pt>
    <dgm:pt modelId="{EDF6A30D-70CC-49C4-AEFE-3768857D0F4D}" type="pres">
      <dgm:prSet presAssocID="{8EE5CBEA-9C2E-4ECA-8EA3-4953A419C34D}" presName="parentLeftMargin" presStyleLbl="node1" presStyleIdx="3" presStyleCnt="7"/>
      <dgm:spPr/>
    </dgm:pt>
    <dgm:pt modelId="{9EE439C1-55FF-47AE-AB5E-0BEB426B1A72}" type="pres">
      <dgm:prSet presAssocID="{8EE5CBEA-9C2E-4ECA-8EA3-4953A419C34D}" presName="parentText" presStyleLbl="node1" presStyleIdx="4" presStyleCnt="7" custScaleX="124420">
        <dgm:presLayoutVars>
          <dgm:chMax val="0"/>
          <dgm:bulletEnabled val="1"/>
        </dgm:presLayoutVars>
      </dgm:prSet>
      <dgm:spPr/>
    </dgm:pt>
    <dgm:pt modelId="{82031AB0-75FA-4FAC-8041-858A2B8D10A4}" type="pres">
      <dgm:prSet presAssocID="{8EE5CBEA-9C2E-4ECA-8EA3-4953A419C34D}" presName="negativeSpace" presStyleCnt="0"/>
      <dgm:spPr/>
    </dgm:pt>
    <dgm:pt modelId="{516C71B0-671E-45B5-AF92-8DA33DC7ADB5}" type="pres">
      <dgm:prSet presAssocID="{8EE5CBEA-9C2E-4ECA-8EA3-4953A419C34D}" presName="childText" presStyleLbl="conFgAcc1" presStyleIdx="4" presStyleCnt="7">
        <dgm:presLayoutVars>
          <dgm:bulletEnabled val="1"/>
        </dgm:presLayoutVars>
      </dgm:prSet>
      <dgm:spPr/>
    </dgm:pt>
    <dgm:pt modelId="{25E37A61-45B6-42A8-ABDA-31B6D3BE0B78}" type="pres">
      <dgm:prSet presAssocID="{B3B5971B-DCB7-46F8-975A-83D30F801C0F}" presName="spaceBetweenRectangles" presStyleCnt="0"/>
      <dgm:spPr/>
    </dgm:pt>
    <dgm:pt modelId="{DCFAED02-09ED-4625-A835-8BA411DC0888}" type="pres">
      <dgm:prSet presAssocID="{0962E9DC-4BB4-4F48-8161-5965F1B4DB4F}" presName="parentLin" presStyleCnt="0"/>
      <dgm:spPr/>
    </dgm:pt>
    <dgm:pt modelId="{1A97457C-D7EB-412F-965C-02DDBE85331A}" type="pres">
      <dgm:prSet presAssocID="{0962E9DC-4BB4-4F48-8161-5965F1B4DB4F}" presName="parentLeftMargin" presStyleLbl="node1" presStyleIdx="4" presStyleCnt="7"/>
      <dgm:spPr/>
    </dgm:pt>
    <dgm:pt modelId="{B02E7120-DBBB-4EE9-9E93-3DBEC9C6202A}" type="pres">
      <dgm:prSet presAssocID="{0962E9DC-4BB4-4F48-8161-5965F1B4DB4F}" presName="parentText" presStyleLbl="node1" presStyleIdx="5" presStyleCnt="7" custScaleX="125031">
        <dgm:presLayoutVars>
          <dgm:chMax val="0"/>
          <dgm:bulletEnabled val="1"/>
        </dgm:presLayoutVars>
      </dgm:prSet>
      <dgm:spPr/>
    </dgm:pt>
    <dgm:pt modelId="{5AA32D28-1C19-4C77-8F38-54D1816BF6D3}" type="pres">
      <dgm:prSet presAssocID="{0962E9DC-4BB4-4F48-8161-5965F1B4DB4F}" presName="negativeSpace" presStyleCnt="0"/>
      <dgm:spPr/>
    </dgm:pt>
    <dgm:pt modelId="{FFF03860-4A5C-4A3C-B78B-64BD16932C16}" type="pres">
      <dgm:prSet presAssocID="{0962E9DC-4BB4-4F48-8161-5965F1B4DB4F}" presName="childText" presStyleLbl="conFgAcc1" presStyleIdx="5" presStyleCnt="7">
        <dgm:presLayoutVars>
          <dgm:bulletEnabled val="1"/>
        </dgm:presLayoutVars>
      </dgm:prSet>
      <dgm:spPr/>
    </dgm:pt>
    <dgm:pt modelId="{C9FFF186-2DCC-41A8-896A-291CD550BAE1}" type="pres">
      <dgm:prSet presAssocID="{FCC30306-703A-474D-A86C-791C14B19C77}" presName="spaceBetweenRectangles" presStyleCnt="0"/>
      <dgm:spPr/>
    </dgm:pt>
    <dgm:pt modelId="{0CA9385F-B941-4422-BBC5-612517583547}" type="pres">
      <dgm:prSet presAssocID="{3D7C11B2-802B-4797-B317-A5B5E246248C}" presName="parentLin" presStyleCnt="0"/>
      <dgm:spPr/>
    </dgm:pt>
    <dgm:pt modelId="{5596BEEB-5D1A-49D9-BED1-38DEDD677FFE}" type="pres">
      <dgm:prSet presAssocID="{3D7C11B2-802B-4797-B317-A5B5E246248C}" presName="parentLeftMargin" presStyleLbl="node1" presStyleIdx="5" presStyleCnt="7"/>
      <dgm:spPr/>
    </dgm:pt>
    <dgm:pt modelId="{757B63A9-C49E-46FE-B39E-364FFAB2507B}" type="pres">
      <dgm:prSet presAssocID="{3D7C11B2-802B-4797-B317-A5B5E246248C}" presName="parentText" presStyleLbl="node1" presStyleIdx="6" presStyleCnt="7" custScaleX="127473" custLinFactNeighborX="2564" custLinFactNeighborY="11475">
        <dgm:presLayoutVars>
          <dgm:chMax val="0"/>
          <dgm:bulletEnabled val="1"/>
        </dgm:presLayoutVars>
      </dgm:prSet>
      <dgm:spPr/>
    </dgm:pt>
    <dgm:pt modelId="{63A57961-A4F5-46FC-A21B-004209811FBA}" type="pres">
      <dgm:prSet presAssocID="{3D7C11B2-802B-4797-B317-A5B5E246248C}" presName="negativeSpace" presStyleCnt="0"/>
      <dgm:spPr/>
    </dgm:pt>
    <dgm:pt modelId="{D3FB18EA-BFF0-490E-B9E3-94630BE260BB}" type="pres">
      <dgm:prSet presAssocID="{3D7C11B2-802B-4797-B317-A5B5E246248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468C504-E10F-459B-B719-B10466F261D0}" type="presOf" srcId="{8EE5CBEA-9C2E-4ECA-8EA3-4953A419C34D}" destId="{9EE439C1-55FF-47AE-AB5E-0BEB426B1A72}" srcOrd="1" destOrd="0" presId="urn:microsoft.com/office/officeart/2005/8/layout/list1"/>
    <dgm:cxn modelId="{E914E417-47BC-4254-9FAE-E270238844AE}" type="presOf" srcId="{DED8A818-6CD6-421F-B817-0E1C741B6A67}" destId="{AB22972C-851A-4104-B196-CE43B965380C}" srcOrd="0" destOrd="0" presId="urn:microsoft.com/office/officeart/2005/8/layout/list1"/>
    <dgm:cxn modelId="{15220725-C551-43F9-BAB4-383220BA576C}" type="presOf" srcId="{CC7F640F-A740-40C6-8677-A63A2AE47DBE}" destId="{C412CB34-9536-4271-985A-583B73C74C88}" srcOrd="0" destOrd="0" presId="urn:microsoft.com/office/officeart/2005/8/layout/list1"/>
    <dgm:cxn modelId="{68ED7630-6E61-4405-8018-38ABF8CCBEC3}" type="presOf" srcId="{BB726358-13CB-459B-AB6E-0C6EFFDF1F13}" destId="{3A2188A6-35D1-45EC-97E5-1D5248D1F523}" srcOrd="0" destOrd="0" presId="urn:microsoft.com/office/officeart/2005/8/layout/list1"/>
    <dgm:cxn modelId="{952A5D3C-B95A-4AEC-9CEB-234C03760EC9}" type="presOf" srcId="{8EE5CBEA-9C2E-4ECA-8EA3-4953A419C34D}" destId="{EDF6A30D-70CC-49C4-AEFE-3768857D0F4D}" srcOrd="0" destOrd="0" presId="urn:microsoft.com/office/officeart/2005/8/layout/list1"/>
    <dgm:cxn modelId="{C31C7463-F55E-4273-8197-000D51F65DE0}" srcId="{BB726358-13CB-459B-AB6E-0C6EFFDF1F13}" destId="{82A20C58-6FB8-4060-90D9-630152496BBC}" srcOrd="2" destOrd="0" parTransId="{99605ACD-F9F8-405A-BFF2-B57E86B16557}" sibTransId="{3C0FB367-47A8-4E40-8BE3-F6343366656D}"/>
    <dgm:cxn modelId="{D964934F-CAA9-42BD-BFD6-836B811D88F4}" srcId="{BB726358-13CB-459B-AB6E-0C6EFFDF1F13}" destId="{DED8A818-6CD6-421F-B817-0E1C741B6A67}" srcOrd="3" destOrd="0" parTransId="{6156711B-942B-4DC8-A7D7-179B40818A73}" sibTransId="{70C98952-4EB9-401A-8099-9B680E4F0153}"/>
    <dgm:cxn modelId="{49E37850-CEA0-46F8-8E8E-9A51145A916F}" type="presOf" srcId="{3D7C11B2-802B-4797-B317-A5B5E246248C}" destId="{5596BEEB-5D1A-49D9-BED1-38DEDD677FFE}" srcOrd="0" destOrd="0" presId="urn:microsoft.com/office/officeart/2005/8/layout/list1"/>
    <dgm:cxn modelId="{F422FB57-0D85-43A6-803D-709C4F6FCC82}" srcId="{BB726358-13CB-459B-AB6E-0C6EFFDF1F13}" destId="{CC7F640F-A740-40C6-8677-A63A2AE47DBE}" srcOrd="0" destOrd="0" parTransId="{09CF2D5F-F880-4370-922C-FCFB1A827D96}" sibTransId="{E15A4457-CB4E-4F73-88DF-FD374712BAD0}"/>
    <dgm:cxn modelId="{C0810B7A-76CB-4977-B6E3-88BF5A8FEAEC}" type="presOf" srcId="{3D7C11B2-802B-4797-B317-A5B5E246248C}" destId="{757B63A9-C49E-46FE-B39E-364FFAB2507B}" srcOrd="1" destOrd="0" presId="urn:microsoft.com/office/officeart/2005/8/layout/list1"/>
    <dgm:cxn modelId="{FB890281-2BDF-4FCA-ABD0-1B3BC0A86D38}" type="presOf" srcId="{0962E9DC-4BB4-4F48-8161-5965F1B4DB4F}" destId="{1A97457C-D7EB-412F-965C-02DDBE85331A}" srcOrd="0" destOrd="0" presId="urn:microsoft.com/office/officeart/2005/8/layout/list1"/>
    <dgm:cxn modelId="{813F9686-A6D9-4601-9FD5-B3B6FF61841A}" srcId="{BB726358-13CB-459B-AB6E-0C6EFFDF1F13}" destId="{3D7C11B2-802B-4797-B317-A5B5E246248C}" srcOrd="6" destOrd="0" parTransId="{4D94049F-C564-46C1-896B-48F82519C9CF}" sibTransId="{FC309826-AD95-4767-8E3B-0D0C3911FD65}"/>
    <dgm:cxn modelId="{8C4C3495-56C6-4C92-9F3F-81A8254C85D0}" type="presOf" srcId="{54855AB1-DF26-41D9-B864-EAD349020DF2}" destId="{EB8C7DFA-7156-48A7-85C6-8435E37454DE}" srcOrd="0" destOrd="0" presId="urn:microsoft.com/office/officeart/2005/8/layout/list1"/>
    <dgm:cxn modelId="{DCA7889F-6186-440F-A8E1-6F0722503AC7}" type="presOf" srcId="{0962E9DC-4BB4-4F48-8161-5965F1B4DB4F}" destId="{B02E7120-DBBB-4EE9-9E93-3DBEC9C6202A}" srcOrd="1" destOrd="0" presId="urn:microsoft.com/office/officeart/2005/8/layout/list1"/>
    <dgm:cxn modelId="{9A9AFEA2-DC57-4416-9C6E-9FA9546971F1}" srcId="{BB726358-13CB-459B-AB6E-0C6EFFDF1F13}" destId="{0962E9DC-4BB4-4F48-8161-5965F1B4DB4F}" srcOrd="5" destOrd="0" parTransId="{767EA6EE-F44E-4D07-B111-7722DD1AEB6D}" sibTransId="{FCC30306-703A-474D-A86C-791C14B19C77}"/>
    <dgm:cxn modelId="{F1BC53A5-FBFB-486E-8FB4-AA1B4E55D944}" type="presOf" srcId="{DED8A818-6CD6-421F-B817-0E1C741B6A67}" destId="{7D833FAB-635B-401E-8B46-719A03C59EA7}" srcOrd="1" destOrd="0" presId="urn:microsoft.com/office/officeart/2005/8/layout/list1"/>
    <dgm:cxn modelId="{F1975BAD-14F3-4DD1-8AED-6AABF1D47ACC}" type="presOf" srcId="{54855AB1-DF26-41D9-B864-EAD349020DF2}" destId="{40CC632C-640E-4893-8F8F-A20F05875E88}" srcOrd="1" destOrd="0" presId="urn:microsoft.com/office/officeart/2005/8/layout/list1"/>
    <dgm:cxn modelId="{53245DAE-11EF-4889-9FD0-C53DFA61FAEB}" srcId="{BB726358-13CB-459B-AB6E-0C6EFFDF1F13}" destId="{54855AB1-DF26-41D9-B864-EAD349020DF2}" srcOrd="1" destOrd="0" parTransId="{AA3A2AB1-4CE6-4210-A809-057F421D30C5}" sibTransId="{A7AA566C-E30F-4C61-909D-944EE4F8903B}"/>
    <dgm:cxn modelId="{E8A841AE-43A9-4D6B-B205-4ABEE6D069E2}" type="presOf" srcId="{CC7F640F-A740-40C6-8677-A63A2AE47DBE}" destId="{59703384-CB43-4D2F-84FF-B624AFD81743}" srcOrd="1" destOrd="0" presId="urn:microsoft.com/office/officeart/2005/8/layout/list1"/>
    <dgm:cxn modelId="{83F95FC6-074F-43C4-B2CE-E4A016EF03CE}" srcId="{BB726358-13CB-459B-AB6E-0C6EFFDF1F13}" destId="{8EE5CBEA-9C2E-4ECA-8EA3-4953A419C34D}" srcOrd="4" destOrd="0" parTransId="{FEB66E77-4F59-443D-AE69-3C9479DB168F}" sibTransId="{B3B5971B-DCB7-46F8-975A-83D30F801C0F}"/>
    <dgm:cxn modelId="{99F64DCD-CE35-41D7-8D5A-68007713F1EC}" type="presOf" srcId="{82A20C58-6FB8-4060-90D9-630152496BBC}" destId="{8C41D5D5-D6A7-41BB-8278-76615C1B1C5C}" srcOrd="1" destOrd="0" presId="urn:microsoft.com/office/officeart/2005/8/layout/list1"/>
    <dgm:cxn modelId="{D4631CFC-9FD4-4797-B340-1B6808CDFD73}" type="presOf" srcId="{82A20C58-6FB8-4060-90D9-630152496BBC}" destId="{4AF35004-33D2-4D67-858F-75C1E8C11E66}" srcOrd="0" destOrd="0" presId="urn:microsoft.com/office/officeart/2005/8/layout/list1"/>
    <dgm:cxn modelId="{144A06C8-1E2D-4509-B572-F74596A591B0}" type="presParOf" srcId="{3A2188A6-35D1-45EC-97E5-1D5248D1F523}" destId="{C88496CD-DD9D-4DF5-90E6-225472154457}" srcOrd="0" destOrd="0" presId="urn:microsoft.com/office/officeart/2005/8/layout/list1"/>
    <dgm:cxn modelId="{385D1311-A51C-4DFF-A8AD-EFBD04293F82}" type="presParOf" srcId="{C88496CD-DD9D-4DF5-90E6-225472154457}" destId="{C412CB34-9536-4271-985A-583B73C74C88}" srcOrd="0" destOrd="0" presId="urn:microsoft.com/office/officeart/2005/8/layout/list1"/>
    <dgm:cxn modelId="{0440C70A-D30B-4DF9-A81D-65284196469C}" type="presParOf" srcId="{C88496CD-DD9D-4DF5-90E6-225472154457}" destId="{59703384-CB43-4D2F-84FF-B624AFD81743}" srcOrd="1" destOrd="0" presId="urn:microsoft.com/office/officeart/2005/8/layout/list1"/>
    <dgm:cxn modelId="{9F80A3FA-0F44-4A32-A935-50E88BAAD688}" type="presParOf" srcId="{3A2188A6-35D1-45EC-97E5-1D5248D1F523}" destId="{CC6970FB-AC72-4362-BE94-5CC5FE5E23A0}" srcOrd="1" destOrd="0" presId="urn:microsoft.com/office/officeart/2005/8/layout/list1"/>
    <dgm:cxn modelId="{E57BFAB8-D13C-44AE-9088-CF835669259F}" type="presParOf" srcId="{3A2188A6-35D1-45EC-97E5-1D5248D1F523}" destId="{4C11874F-9A72-43B3-BCF9-CD6C055DA915}" srcOrd="2" destOrd="0" presId="urn:microsoft.com/office/officeart/2005/8/layout/list1"/>
    <dgm:cxn modelId="{532F327B-CFB1-4A8E-AE85-9A242DA351A3}" type="presParOf" srcId="{3A2188A6-35D1-45EC-97E5-1D5248D1F523}" destId="{9AD2F6C0-019E-4E8F-B1D8-8928C6C736AF}" srcOrd="3" destOrd="0" presId="urn:microsoft.com/office/officeart/2005/8/layout/list1"/>
    <dgm:cxn modelId="{D376E79F-0274-4A46-9214-FCBB79EC381B}" type="presParOf" srcId="{3A2188A6-35D1-45EC-97E5-1D5248D1F523}" destId="{C386E818-693E-4129-B9C3-F89A511AAC60}" srcOrd="4" destOrd="0" presId="urn:microsoft.com/office/officeart/2005/8/layout/list1"/>
    <dgm:cxn modelId="{5B5AA974-53FA-466E-B003-96F89E91F901}" type="presParOf" srcId="{C386E818-693E-4129-B9C3-F89A511AAC60}" destId="{EB8C7DFA-7156-48A7-85C6-8435E37454DE}" srcOrd="0" destOrd="0" presId="urn:microsoft.com/office/officeart/2005/8/layout/list1"/>
    <dgm:cxn modelId="{3B45B1EB-297E-4368-820B-D4624BEF8DF5}" type="presParOf" srcId="{C386E818-693E-4129-B9C3-F89A511AAC60}" destId="{40CC632C-640E-4893-8F8F-A20F05875E88}" srcOrd="1" destOrd="0" presId="urn:microsoft.com/office/officeart/2005/8/layout/list1"/>
    <dgm:cxn modelId="{EE7F15DC-D711-41FA-BACE-920E1150AA28}" type="presParOf" srcId="{3A2188A6-35D1-45EC-97E5-1D5248D1F523}" destId="{F798100E-C876-4889-92B6-9F0FCDCD4A01}" srcOrd="5" destOrd="0" presId="urn:microsoft.com/office/officeart/2005/8/layout/list1"/>
    <dgm:cxn modelId="{3A83FA73-8949-4B35-BBC3-8733993E3690}" type="presParOf" srcId="{3A2188A6-35D1-45EC-97E5-1D5248D1F523}" destId="{75FCADA4-251F-4831-B07A-2175CF5CFF7B}" srcOrd="6" destOrd="0" presId="urn:microsoft.com/office/officeart/2005/8/layout/list1"/>
    <dgm:cxn modelId="{260CCADA-0574-4546-B217-2A4BEA9A5956}" type="presParOf" srcId="{3A2188A6-35D1-45EC-97E5-1D5248D1F523}" destId="{41CA60C5-EE27-4F71-B77A-0D3637CA5459}" srcOrd="7" destOrd="0" presId="urn:microsoft.com/office/officeart/2005/8/layout/list1"/>
    <dgm:cxn modelId="{098385E5-AEEF-4991-89F6-DF7C20935570}" type="presParOf" srcId="{3A2188A6-35D1-45EC-97E5-1D5248D1F523}" destId="{82E9EF85-80CE-416D-97F4-A15381222C3C}" srcOrd="8" destOrd="0" presId="urn:microsoft.com/office/officeart/2005/8/layout/list1"/>
    <dgm:cxn modelId="{E89F32F5-98F0-4B1F-ABD8-5E688F589FAD}" type="presParOf" srcId="{82E9EF85-80CE-416D-97F4-A15381222C3C}" destId="{4AF35004-33D2-4D67-858F-75C1E8C11E66}" srcOrd="0" destOrd="0" presId="urn:microsoft.com/office/officeart/2005/8/layout/list1"/>
    <dgm:cxn modelId="{6564C3B5-00D9-4646-87E7-AC552AF06024}" type="presParOf" srcId="{82E9EF85-80CE-416D-97F4-A15381222C3C}" destId="{8C41D5D5-D6A7-41BB-8278-76615C1B1C5C}" srcOrd="1" destOrd="0" presId="urn:microsoft.com/office/officeart/2005/8/layout/list1"/>
    <dgm:cxn modelId="{E40C980B-5AE6-4992-A72A-492A3061FBAE}" type="presParOf" srcId="{3A2188A6-35D1-45EC-97E5-1D5248D1F523}" destId="{B24F5FF1-7E68-4E0C-9D34-5C2267211A0B}" srcOrd="9" destOrd="0" presId="urn:microsoft.com/office/officeart/2005/8/layout/list1"/>
    <dgm:cxn modelId="{FCFCE417-987A-455D-897E-9FFCA0217BA9}" type="presParOf" srcId="{3A2188A6-35D1-45EC-97E5-1D5248D1F523}" destId="{49C4CDD9-AAFA-4B95-8221-75669C88D75C}" srcOrd="10" destOrd="0" presId="urn:microsoft.com/office/officeart/2005/8/layout/list1"/>
    <dgm:cxn modelId="{D361C750-3597-442D-8AB5-73F440F4FE42}" type="presParOf" srcId="{3A2188A6-35D1-45EC-97E5-1D5248D1F523}" destId="{C838CB3E-E612-4E31-A840-EDEBB5AD27CC}" srcOrd="11" destOrd="0" presId="urn:microsoft.com/office/officeart/2005/8/layout/list1"/>
    <dgm:cxn modelId="{5694A321-C126-423F-A944-76905A4B46E6}" type="presParOf" srcId="{3A2188A6-35D1-45EC-97E5-1D5248D1F523}" destId="{F053C7C6-085D-4CF5-9F9B-FE59556D5926}" srcOrd="12" destOrd="0" presId="urn:microsoft.com/office/officeart/2005/8/layout/list1"/>
    <dgm:cxn modelId="{DBE2BF3D-9E02-4EE6-8403-9CF8A58E06F2}" type="presParOf" srcId="{F053C7C6-085D-4CF5-9F9B-FE59556D5926}" destId="{AB22972C-851A-4104-B196-CE43B965380C}" srcOrd="0" destOrd="0" presId="urn:microsoft.com/office/officeart/2005/8/layout/list1"/>
    <dgm:cxn modelId="{0EBA7FEF-8B9E-4122-B8B3-D1D7D9492CCC}" type="presParOf" srcId="{F053C7C6-085D-4CF5-9F9B-FE59556D5926}" destId="{7D833FAB-635B-401E-8B46-719A03C59EA7}" srcOrd="1" destOrd="0" presId="urn:microsoft.com/office/officeart/2005/8/layout/list1"/>
    <dgm:cxn modelId="{AA5C0BC4-25A7-4FD5-9B8C-34CBD3A9815B}" type="presParOf" srcId="{3A2188A6-35D1-45EC-97E5-1D5248D1F523}" destId="{0F652831-D2B4-4E25-B95D-58341BFCA625}" srcOrd="13" destOrd="0" presId="urn:microsoft.com/office/officeart/2005/8/layout/list1"/>
    <dgm:cxn modelId="{C095D916-FEDB-4F93-A714-CB9A2723DABC}" type="presParOf" srcId="{3A2188A6-35D1-45EC-97E5-1D5248D1F523}" destId="{67958C00-5755-4865-999E-5AB81784BB28}" srcOrd="14" destOrd="0" presId="urn:microsoft.com/office/officeart/2005/8/layout/list1"/>
    <dgm:cxn modelId="{1088BEBA-5E01-4EE7-92CA-283BA9F666C6}" type="presParOf" srcId="{3A2188A6-35D1-45EC-97E5-1D5248D1F523}" destId="{BC1C4F28-12D1-4692-942A-D483D94F8B25}" srcOrd="15" destOrd="0" presId="urn:microsoft.com/office/officeart/2005/8/layout/list1"/>
    <dgm:cxn modelId="{A4E1676C-F9D5-4A8E-9879-44F34916AE76}" type="presParOf" srcId="{3A2188A6-35D1-45EC-97E5-1D5248D1F523}" destId="{0EC64802-41BC-4D39-A978-BEBA63332759}" srcOrd="16" destOrd="0" presId="urn:microsoft.com/office/officeart/2005/8/layout/list1"/>
    <dgm:cxn modelId="{2869624B-0859-498E-9BD7-FC1E01DB2407}" type="presParOf" srcId="{0EC64802-41BC-4D39-A978-BEBA63332759}" destId="{EDF6A30D-70CC-49C4-AEFE-3768857D0F4D}" srcOrd="0" destOrd="0" presId="urn:microsoft.com/office/officeart/2005/8/layout/list1"/>
    <dgm:cxn modelId="{1A8E865D-89EF-42B4-9172-413D2B383F74}" type="presParOf" srcId="{0EC64802-41BC-4D39-A978-BEBA63332759}" destId="{9EE439C1-55FF-47AE-AB5E-0BEB426B1A72}" srcOrd="1" destOrd="0" presId="urn:microsoft.com/office/officeart/2005/8/layout/list1"/>
    <dgm:cxn modelId="{814BA32A-CC6A-4927-BF12-66C4CED89980}" type="presParOf" srcId="{3A2188A6-35D1-45EC-97E5-1D5248D1F523}" destId="{82031AB0-75FA-4FAC-8041-858A2B8D10A4}" srcOrd="17" destOrd="0" presId="urn:microsoft.com/office/officeart/2005/8/layout/list1"/>
    <dgm:cxn modelId="{BC44035D-7C2C-4C27-B27F-8F13F3536ECB}" type="presParOf" srcId="{3A2188A6-35D1-45EC-97E5-1D5248D1F523}" destId="{516C71B0-671E-45B5-AF92-8DA33DC7ADB5}" srcOrd="18" destOrd="0" presId="urn:microsoft.com/office/officeart/2005/8/layout/list1"/>
    <dgm:cxn modelId="{3EBB007D-898C-4492-86D0-35D76B46130F}" type="presParOf" srcId="{3A2188A6-35D1-45EC-97E5-1D5248D1F523}" destId="{25E37A61-45B6-42A8-ABDA-31B6D3BE0B78}" srcOrd="19" destOrd="0" presId="urn:microsoft.com/office/officeart/2005/8/layout/list1"/>
    <dgm:cxn modelId="{4F015B63-3670-45E6-933B-9159DCB270FC}" type="presParOf" srcId="{3A2188A6-35D1-45EC-97E5-1D5248D1F523}" destId="{DCFAED02-09ED-4625-A835-8BA411DC0888}" srcOrd="20" destOrd="0" presId="urn:microsoft.com/office/officeart/2005/8/layout/list1"/>
    <dgm:cxn modelId="{85F00F69-2A5C-4E1B-A674-515475A120FE}" type="presParOf" srcId="{DCFAED02-09ED-4625-A835-8BA411DC0888}" destId="{1A97457C-D7EB-412F-965C-02DDBE85331A}" srcOrd="0" destOrd="0" presId="urn:microsoft.com/office/officeart/2005/8/layout/list1"/>
    <dgm:cxn modelId="{E3BBC7E7-B02F-4CAA-89D4-69C7F169EF4B}" type="presParOf" srcId="{DCFAED02-09ED-4625-A835-8BA411DC0888}" destId="{B02E7120-DBBB-4EE9-9E93-3DBEC9C6202A}" srcOrd="1" destOrd="0" presId="urn:microsoft.com/office/officeart/2005/8/layout/list1"/>
    <dgm:cxn modelId="{8FB9CB3D-691E-4908-95CC-77A5F89D67FB}" type="presParOf" srcId="{3A2188A6-35D1-45EC-97E5-1D5248D1F523}" destId="{5AA32D28-1C19-4C77-8F38-54D1816BF6D3}" srcOrd="21" destOrd="0" presId="urn:microsoft.com/office/officeart/2005/8/layout/list1"/>
    <dgm:cxn modelId="{0C9BB7EA-201B-4C44-90EA-60442AEBC37A}" type="presParOf" srcId="{3A2188A6-35D1-45EC-97E5-1D5248D1F523}" destId="{FFF03860-4A5C-4A3C-B78B-64BD16932C16}" srcOrd="22" destOrd="0" presId="urn:microsoft.com/office/officeart/2005/8/layout/list1"/>
    <dgm:cxn modelId="{E27349B3-9198-406D-8214-1C83877562C3}" type="presParOf" srcId="{3A2188A6-35D1-45EC-97E5-1D5248D1F523}" destId="{C9FFF186-2DCC-41A8-896A-291CD550BAE1}" srcOrd="23" destOrd="0" presId="urn:microsoft.com/office/officeart/2005/8/layout/list1"/>
    <dgm:cxn modelId="{CB844FF0-32BB-4DD9-935E-72E206D1B35C}" type="presParOf" srcId="{3A2188A6-35D1-45EC-97E5-1D5248D1F523}" destId="{0CA9385F-B941-4422-BBC5-612517583547}" srcOrd="24" destOrd="0" presId="urn:microsoft.com/office/officeart/2005/8/layout/list1"/>
    <dgm:cxn modelId="{596EA038-8327-48A3-988F-B27747100E8B}" type="presParOf" srcId="{0CA9385F-B941-4422-BBC5-612517583547}" destId="{5596BEEB-5D1A-49D9-BED1-38DEDD677FFE}" srcOrd="0" destOrd="0" presId="urn:microsoft.com/office/officeart/2005/8/layout/list1"/>
    <dgm:cxn modelId="{95C77BD1-59F8-48F7-82E8-CA7C2BF1DE17}" type="presParOf" srcId="{0CA9385F-B941-4422-BBC5-612517583547}" destId="{757B63A9-C49E-46FE-B39E-364FFAB2507B}" srcOrd="1" destOrd="0" presId="urn:microsoft.com/office/officeart/2005/8/layout/list1"/>
    <dgm:cxn modelId="{FBEFB5C0-AEDC-40FA-805F-19B002350C51}" type="presParOf" srcId="{3A2188A6-35D1-45EC-97E5-1D5248D1F523}" destId="{63A57961-A4F5-46FC-A21B-004209811FBA}" srcOrd="25" destOrd="0" presId="urn:microsoft.com/office/officeart/2005/8/layout/list1"/>
    <dgm:cxn modelId="{138EC04C-A3FF-477A-A0F9-562E77BD2D9A}" type="presParOf" srcId="{3A2188A6-35D1-45EC-97E5-1D5248D1F523}" destId="{D3FB18EA-BFF0-490E-B9E3-94630BE260BB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76F0A5-E5F4-4D4E-BF93-E1758B941FA6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CE2A82B-91B3-49DC-80DA-750862EC8E5E}">
      <dgm:prSet phldrT="[Текст]" custT="1"/>
      <dgm:spPr/>
      <dgm:t>
        <a:bodyPr/>
        <a:lstStyle/>
        <a:p>
          <a:r>
            <a:rPr lang="ru-RU" sz="1800" b="1" dirty="0"/>
            <a:t>Основные образовательные программы</a:t>
          </a:r>
        </a:p>
      </dgm:t>
    </dgm:pt>
    <dgm:pt modelId="{A7FBF191-3398-452A-848E-0615566F7FAC}" type="parTrans" cxnId="{9C6505A6-F490-4F15-BB7B-0DD58650B040}">
      <dgm:prSet/>
      <dgm:spPr/>
      <dgm:t>
        <a:bodyPr/>
        <a:lstStyle/>
        <a:p>
          <a:endParaRPr lang="ru-RU" sz="1800" b="1"/>
        </a:p>
      </dgm:t>
    </dgm:pt>
    <dgm:pt modelId="{0F968270-EFCA-483C-A150-F7532420BE0E}" type="sibTrans" cxnId="{9C6505A6-F490-4F15-BB7B-0DD58650B040}">
      <dgm:prSet/>
      <dgm:spPr/>
      <dgm:t>
        <a:bodyPr/>
        <a:lstStyle/>
        <a:p>
          <a:endParaRPr lang="ru-RU" sz="1800" b="1"/>
        </a:p>
      </dgm:t>
    </dgm:pt>
    <dgm:pt modelId="{263AC384-D1D9-4B4A-9007-F84EE374BDB4}">
      <dgm:prSet phldrT="[Текст]" custT="1"/>
      <dgm:spPr/>
      <dgm:t>
        <a:bodyPr/>
        <a:lstStyle/>
        <a:p>
          <a:r>
            <a:rPr lang="ru-RU" sz="1800" b="1" dirty="0"/>
            <a:t>(начального, основного, среднего общего образования)</a:t>
          </a:r>
        </a:p>
      </dgm:t>
    </dgm:pt>
    <dgm:pt modelId="{2917632A-F3C7-4188-AEE1-A62174CD9CCE}" type="parTrans" cxnId="{A7414342-685E-4714-A332-C72F0FEF269E}">
      <dgm:prSet/>
      <dgm:spPr/>
      <dgm:t>
        <a:bodyPr/>
        <a:lstStyle/>
        <a:p>
          <a:endParaRPr lang="ru-RU" sz="1800" b="1"/>
        </a:p>
      </dgm:t>
    </dgm:pt>
    <dgm:pt modelId="{851144B2-3EA8-4100-8F4C-064B5B809ED4}" type="sibTrans" cxnId="{A7414342-685E-4714-A332-C72F0FEF269E}">
      <dgm:prSet/>
      <dgm:spPr/>
      <dgm:t>
        <a:bodyPr/>
        <a:lstStyle/>
        <a:p>
          <a:endParaRPr lang="ru-RU" sz="1800" b="1"/>
        </a:p>
      </dgm:t>
    </dgm:pt>
    <dgm:pt modelId="{02A4EFA5-0152-4E13-A93C-7988B295D03E}">
      <dgm:prSet phldrT="[Текст]" custT="1"/>
      <dgm:spPr/>
      <dgm:t>
        <a:bodyPr/>
        <a:lstStyle/>
        <a:p>
          <a:r>
            <a:rPr lang="ru-RU" sz="1800" b="1" dirty="0"/>
            <a:t>Рабочие программы</a:t>
          </a:r>
        </a:p>
      </dgm:t>
    </dgm:pt>
    <dgm:pt modelId="{1405FF3D-9838-493A-86E3-C5328F4C82F4}" type="parTrans" cxnId="{7D047165-8FDA-4380-821C-EDDEA88A5529}">
      <dgm:prSet/>
      <dgm:spPr/>
      <dgm:t>
        <a:bodyPr/>
        <a:lstStyle/>
        <a:p>
          <a:endParaRPr lang="ru-RU" sz="1800" b="1"/>
        </a:p>
      </dgm:t>
    </dgm:pt>
    <dgm:pt modelId="{68EDE5D3-5D43-4C22-B45F-823A3470AA5E}" type="sibTrans" cxnId="{7D047165-8FDA-4380-821C-EDDEA88A5529}">
      <dgm:prSet/>
      <dgm:spPr/>
      <dgm:t>
        <a:bodyPr/>
        <a:lstStyle/>
        <a:p>
          <a:endParaRPr lang="ru-RU" sz="1800" b="1"/>
        </a:p>
      </dgm:t>
    </dgm:pt>
    <dgm:pt modelId="{9451BA03-F1BD-4BB8-B82D-B54B37B46D94}">
      <dgm:prSet phldrT="[Текст]" custT="1"/>
      <dgm:spPr/>
      <dgm:t>
        <a:bodyPr/>
        <a:lstStyle/>
        <a:p>
          <a:r>
            <a:rPr lang="ru-RU" sz="1400" b="1" dirty="0"/>
            <a:t>Положение о рабочей программе учебного предмета (курса, дисциплины, модуля)</a:t>
          </a:r>
        </a:p>
      </dgm:t>
    </dgm:pt>
    <dgm:pt modelId="{E7CCC9A2-4797-45CE-B414-06C2DFF12978}" type="parTrans" cxnId="{EEDA80D3-3336-41F0-9A6F-8863F0A55D49}">
      <dgm:prSet/>
      <dgm:spPr/>
      <dgm:t>
        <a:bodyPr/>
        <a:lstStyle/>
        <a:p>
          <a:endParaRPr lang="ru-RU" sz="1800" b="1"/>
        </a:p>
      </dgm:t>
    </dgm:pt>
    <dgm:pt modelId="{63696C4C-207B-4A97-AA77-E29B710F6584}" type="sibTrans" cxnId="{EEDA80D3-3336-41F0-9A6F-8863F0A55D49}">
      <dgm:prSet/>
      <dgm:spPr/>
      <dgm:t>
        <a:bodyPr/>
        <a:lstStyle/>
        <a:p>
          <a:endParaRPr lang="ru-RU" sz="1800" b="1"/>
        </a:p>
      </dgm:t>
    </dgm:pt>
    <dgm:pt modelId="{37DBD0CB-BC6D-4FDD-893F-FC0846066BF8}">
      <dgm:prSet phldrT="[Текст]" custT="1"/>
      <dgm:spPr/>
      <dgm:t>
        <a:bodyPr/>
        <a:lstStyle/>
        <a:p>
          <a:r>
            <a:rPr lang="ru-RU" sz="1800" b="1" dirty="0"/>
            <a:t>Поурочный план</a:t>
          </a:r>
        </a:p>
      </dgm:t>
    </dgm:pt>
    <dgm:pt modelId="{6B80E3E7-9A90-407D-96A1-940ABC0667DC}" type="parTrans" cxnId="{03C74F95-1FB6-4E2A-9B41-777AC0999A32}">
      <dgm:prSet/>
      <dgm:spPr/>
      <dgm:t>
        <a:bodyPr/>
        <a:lstStyle/>
        <a:p>
          <a:endParaRPr lang="ru-RU" sz="1800" b="1"/>
        </a:p>
      </dgm:t>
    </dgm:pt>
    <dgm:pt modelId="{1A5C8209-4505-48ED-9C28-86FC4F4892A6}" type="sibTrans" cxnId="{03C74F95-1FB6-4E2A-9B41-777AC0999A32}">
      <dgm:prSet/>
      <dgm:spPr/>
      <dgm:t>
        <a:bodyPr/>
        <a:lstStyle/>
        <a:p>
          <a:endParaRPr lang="ru-RU" sz="1800" b="1"/>
        </a:p>
      </dgm:t>
    </dgm:pt>
    <dgm:pt modelId="{A1E425BB-CACB-421A-B60D-2A52D01F5F7B}">
      <dgm:prSet phldrT="[Текст]" custT="1"/>
      <dgm:spPr/>
      <dgm:t>
        <a:bodyPr/>
        <a:lstStyle/>
        <a:p>
          <a:r>
            <a:rPr lang="ru-RU" sz="1800" b="1" dirty="0"/>
            <a:t>Положение  о поурочном плане</a:t>
          </a:r>
        </a:p>
      </dgm:t>
    </dgm:pt>
    <dgm:pt modelId="{634C11A5-D5C3-43B0-838B-2506230E8799}" type="parTrans" cxnId="{EFFFD53D-C739-4031-873A-AE82C216F69A}">
      <dgm:prSet/>
      <dgm:spPr/>
      <dgm:t>
        <a:bodyPr/>
        <a:lstStyle/>
        <a:p>
          <a:endParaRPr lang="ru-RU" sz="1800" b="1"/>
        </a:p>
      </dgm:t>
    </dgm:pt>
    <dgm:pt modelId="{D6A55215-7D27-4C5F-A9DF-064B04E8EEE6}" type="sibTrans" cxnId="{EFFFD53D-C739-4031-873A-AE82C216F69A}">
      <dgm:prSet/>
      <dgm:spPr/>
      <dgm:t>
        <a:bodyPr/>
        <a:lstStyle/>
        <a:p>
          <a:endParaRPr lang="ru-RU" sz="1800" b="1"/>
        </a:p>
      </dgm:t>
    </dgm:pt>
    <dgm:pt modelId="{9275F61F-6E0E-4C32-8B83-8F5372F8F424}">
      <dgm:prSet phldrT="[Текст]" custT="1"/>
      <dgm:spPr/>
      <dgm:t>
        <a:bodyPr/>
        <a:lstStyle/>
        <a:p>
          <a:r>
            <a:rPr lang="ru-RU" sz="1400" b="1" dirty="0"/>
            <a:t>Примерные программы по учебным предметам  </a:t>
          </a:r>
          <a:r>
            <a:rPr lang="en-US" sz="1400" b="1" dirty="0"/>
            <a:t>https://fgosreestr.ru/</a:t>
          </a:r>
          <a:endParaRPr lang="ru-RU" sz="1400" b="1" dirty="0"/>
        </a:p>
      </dgm:t>
    </dgm:pt>
    <dgm:pt modelId="{5583DDAF-007E-469B-BD95-3E32999ED695}" type="parTrans" cxnId="{A6FE76B4-98DB-4CCD-A23D-F29AC9F258F8}">
      <dgm:prSet/>
      <dgm:spPr/>
      <dgm:t>
        <a:bodyPr/>
        <a:lstStyle/>
        <a:p>
          <a:endParaRPr lang="ru-RU" b="1"/>
        </a:p>
      </dgm:t>
    </dgm:pt>
    <dgm:pt modelId="{79E90F52-2F9C-412D-80A6-FFD04122089A}" type="sibTrans" cxnId="{A6FE76B4-98DB-4CCD-A23D-F29AC9F258F8}">
      <dgm:prSet/>
      <dgm:spPr/>
      <dgm:t>
        <a:bodyPr/>
        <a:lstStyle/>
        <a:p>
          <a:endParaRPr lang="ru-RU" b="1"/>
        </a:p>
      </dgm:t>
    </dgm:pt>
    <dgm:pt modelId="{4F5FC5AA-6E78-438B-AA30-5DC51B1DFA1B}">
      <dgm:prSet phldrT="[Текст]" custT="1"/>
      <dgm:spPr/>
      <dgm:t>
        <a:bodyPr/>
        <a:lstStyle/>
        <a:p>
          <a:r>
            <a:rPr lang="ru-RU" sz="1800" b="1" dirty="0"/>
            <a:t>Календарно-тематический план (часть рабочей программы)</a:t>
          </a:r>
        </a:p>
      </dgm:t>
    </dgm:pt>
    <dgm:pt modelId="{9A14E3DD-9CF1-4F68-AFB0-B55F5531DEF9}" type="parTrans" cxnId="{6B0224CD-E858-4896-A6BF-A7450F1F4D2F}">
      <dgm:prSet/>
      <dgm:spPr/>
      <dgm:t>
        <a:bodyPr/>
        <a:lstStyle/>
        <a:p>
          <a:endParaRPr lang="ru-RU" b="1"/>
        </a:p>
      </dgm:t>
    </dgm:pt>
    <dgm:pt modelId="{CC7DB5D6-0EAB-48D2-B7F6-80199EE98102}" type="sibTrans" cxnId="{6B0224CD-E858-4896-A6BF-A7450F1F4D2F}">
      <dgm:prSet/>
      <dgm:spPr/>
      <dgm:t>
        <a:bodyPr/>
        <a:lstStyle/>
        <a:p>
          <a:endParaRPr lang="ru-RU" b="1"/>
        </a:p>
      </dgm:t>
    </dgm:pt>
    <dgm:pt modelId="{1224F87B-ACCA-43AF-BE80-5C70AD28DF03}">
      <dgm:prSet phldrT="[Текст]" custT="1"/>
      <dgm:spPr/>
      <dgm:t>
        <a:bodyPr/>
        <a:lstStyle/>
        <a:p>
          <a:r>
            <a:rPr lang="ru-RU" sz="1800" b="1" dirty="0"/>
            <a:t>Календарь  воспитательных мероприятий</a:t>
          </a:r>
        </a:p>
      </dgm:t>
    </dgm:pt>
    <dgm:pt modelId="{D399E9B8-A80D-4A45-96A7-431207BDECE1}" type="parTrans" cxnId="{1F6033B6-2C6E-4D82-B175-E6652DD3B784}">
      <dgm:prSet/>
      <dgm:spPr/>
      <dgm:t>
        <a:bodyPr/>
        <a:lstStyle/>
        <a:p>
          <a:endParaRPr lang="ru-RU" b="1"/>
        </a:p>
      </dgm:t>
    </dgm:pt>
    <dgm:pt modelId="{EE6F6CBD-187C-4AE9-AB2B-6A0D7CF31276}" type="sibTrans" cxnId="{1F6033B6-2C6E-4D82-B175-E6652DD3B784}">
      <dgm:prSet/>
      <dgm:spPr/>
      <dgm:t>
        <a:bodyPr/>
        <a:lstStyle/>
        <a:p>
          <a:endParaRPr lang="ru-RU" b="1"/>
        </a:p>
      </dgm:t>
    </dgm:pt>
    <dgm:pt modelId="{9457A88F-03D5-4DC7-BC6D-F127DB284D6C}" type="pres">
      <dgm:prSet presAssocID="{3C76F0A5-E5F4-4D4E-BF93-E1758B941FA6}" presName="Name0" presStyleCnt="0">
        <dgm:presLayoutVars>
          <dgm:dir/>
          <dgm:animLvl val="lvl"/>
          <dgm:resizeHandles val="exact"/>
        </dgm:presLayoutVars>
      </dgm:prSet>
      <dgm:spPr/>
    </dgm:pt>
    <dgm:pt modelId="{749450AE-FECF-4F1E-816F-DEB2DBA03219}" type="pres">
      <dgm:prSet presAssocID="{37DBD0CB-BC6D-4FDD-893F-FC0846066BF8}" presName="boxAndChildren" presStyleCnt="0"/>
      <dgm:spPr/>
    </dgm:pt>
    <dgm:pt modelId="{1D8D15B5-CF7E-45CF-8D85-31F14D0DB88D}" type="pres">
      <dgm:prSet presAssocID="{37DBD0CB-BC6D-4FDD-893F-FC0846066BF8}" presName="parentTextBox" presStyleLbl="node1" presStyleIdx="0" presStyleCnt="5"/>
      <dgm:spPr/>
    </dgm:pt>
    <dgm:pt modelId="{C7318331-71C9-4CDF-A34D-6F60DE86BE5B}" type="pres">
      <dgm:prSet presAssocID="{37DBD0CB-BC6D-4FDD-893F-FC0846066BF8}" presName="entireBox" presStyleLbl="node1" presStyleIdx="0" presStyleCnt="5"/>
      <dgm:spPr/>
    </dgm:pt>
    <dgm:pt modelId="{C020266B-3916-46FF-8052-92ACCBEC9B02}" type="pres">
      <dgm:prSet presAssocID="{37DBD0CB-BC6D-4FDD-893F-FC0846066BF8}" presName="descendantBox" presStyleCnt="0"/>
      <dgm:spPr/>
    </dgm:pt>
    <dgm:pt modelId="{D47B0FB8-C05B-4FE4-867D-D14A08098087}" type="pres">
      <dgm:prSet presAssocID="{A1E425BB-CACB-421A-B60D-2A52D01F5F7B}" presName="childTextBox" presStyleLbl="fgAccFollowNode1" presStyleIdx="0" presStyleCnt="4">
        <dgm:presLayoutVars>
          <dgm:bulletEnabled val="1"/>
        </dgm:presLayoutVars>
      </dgm:prSet>
      <dgm:spPr/>
    </dgm:pt>
    <dgm:pt modelId="{7E600901-1571-48BC-A151-56D9D9286B85}" type="pres">
      <dgm:prSet presAssocID="{CC7DB5D6-0EAB-48D2-B7F6-80199EE98102}" presName="sp" presStyleCnt="0"/>
      <dgm:spPr/>
    </dgm:pt>
    <dgm:pt modelId="{CA9E4AA4-2A07-41BE-A1AC-9AF563BD71D5}" type="pres">
      <dgm:prSet presAssocID="{4F5FC5AA-6E78-438B-AA30-5DC51B1DFA1B}" presName="arrowAndChildren" presStyleCnt="0"/>
      <dgm:spPr/>
    </dgm:pt>
    <dgm:pt modelId="{BE41C982-9337-4B58-AEAE-A0760676F190}" type="pres">
      <dgm:prSet presAssocID="{4F5FC5AA-6E78-438B-AA30-5DC51B1DFA1B}" presName="parentTextArrow" presStyleLbl="node1" presStyleIdx="0" presStyleCnt="5"/>
      <dgm:spPr/>
    </dgm:pt>
    <dgm:pt modelId="{0F47D093-78E3-4787-8D06-0550408F787A}" type="pres">
      <dgm:prSet presAssocID="{4F5FC5AA-6E78-438B-AA30-5DC51B1DFA1B}" presName="arrow" presStyleLbl="node1" presStyleIdx="1" presStyleCnt="5" custScaleY="159813"/>
      <dgm:spPr/>
    </dgm:pt>
    <dgm:pt modelId="{7D47E484-490E-469D-9AB5-1CC7251C2940}" type="pres">
      <dgm:prSet presAssocID="{4F5FC5AA-6E78-438B-AA30-5DC51B1DFA1B}" presName="descendantArrow" presStyleCnt="0"/>
      <dgm:spPr/>
    </dgm:pt>
    <dgm:pt modelId="{77B69406-0C4F-4496-98F8-8106CE86DD59}" type="pres">
      <dgm:prSet presAssocID="{9275F61F-6E0E-4C32-8B83-8F5372F8F424}" presName="childTextArrow" presStyleLbl="fgAccFollowNode1" presStyleIdx="1" presStyleCnt="4">
        <dgm:presLayoutVars>
          <dgm:bulletEnabled val="1"/>
        </dgm:presLayoutVars>
      </dgm:prSet>
      <dgm:spPr/>
    </dgm:pt>
    <dgm:pt modelId="{15DBDB6F-4DB8-4D99-B268-9144BDA8910C}" type="pres">
      <dgm:prSet presAssocID="{9451BA03-F1BD-4BB8-B82D-B54B37B46D94}" presName="childTextArrow" presStyleLbl="fgAccFollowNode1" presStyleIdx="2" presStyleCnt="4" custScaleX="123734">
        <dgm:presLayoutVars>
          <dgm:bulletEnabled val="1"/>
        </dgm:presLayoutVars>
      </dgm:prSet>
      <dgm:spPr/>
    </dgm:pt>
    <dgm:pt modelId="{E67EFF34-D77C-4128-88E4-BEDF635D2293}" type="pres">
      <dgm:prSet presAssocID="{68EDE5D3-5D43-4C22-B45F-823A3470AA5E}" presName="sp" presStyleCnt="0"/>
      <dgm:spPr/>
    </dgm:pt>
    <dgm:pt modelId="{30F3362E-EAA8-4187-B5E3-73321A142A84}" type="pres">
      <dgm:prSet presAssocID="{02A4EFA5-0152-4E13-A93C-7988B295D03E}" presName="arrowAndChildren" presStyleCnt="0"/>
      <dgm:spPr/>
    </dgm:pt>
    <dgm:pt modelId="{ED371878-A35C-479C-AC98-AFE04DE0051E}" type="pres">
      <dgm:prSet presAssocID="{02A4EFA5-0152-4E13-A93C-7988B295D03E}" presName="parentTextArrow" presStyleLbl="node1" presStyleIdx="2" presStyleCnt="5"/>
      <dgm:spPr/>
    </dgm:pt>
    <dgm:pt modelId="{F3B3892C-1594-4FFF-8020-73AE0215A949}" type="pres">
      <dgm:prSet presAssocID="{EE6F6CBD-187C-4AE9-AB2B-6A0D7CF31276}" presName="sp" presStyleCnt="0"/>
      <dgm:spPr/>
    </dgm:pt>
    <dgm:pt modelId="{1D9FE40C-7A20-44AB-B434-64D30794C6ED}" type="pres">
      <dgm:prSet presAssocID="{1224F87B-ACCA-43AF-BE80-5C70AD28DF03}" presName="arrowAndChildren" presStyleCnt="0"/>
      <dgm:spPr/>
    </dgm:pt>
    <dgm:pt modelId="{ED066DF8-A8FA-4C55-AEF0-7405A3ADA226}" type="pres">
      <dgm:prSet presAssocID="{1224F87B-ACCA-43AF-BE80-5C70AD28DF03}" presName="parentTextArrow" presStyleLbl="node1" presStyleIdx="3" presStyleCnt="5"/>
      <dgm:spPr/>
    </dgm:pt>
    <dgm:pt modelId="{E61D0C36-9569-4594-B5FB-683AAE495A9C}" type="pres">
      <dgm:prSet presAssocID="{0F968270-EFCA-483C-A150-F7532420BE0E}" presName="sp" presStyleCnt="0"/>
      <dgm:spPr/>
    </dgm:pt>
    <dgm:pt modelId="{C1490B23-3B0E-4966-B370-C8B34485F542}" type="pres">
      <dgm:prSet presAssocID="{6CE2A82B-91B3-49DC-80DA-750862EC8E5E}" presName="arrowAndChildren" presStyleCnt="0"/>
      <dgm:spPr/>
    </dgm:pt>
    <dgm:pt modelId="{836E70D3-5B52-4346-8824-D888BC1FBDAB}" type="pres">
      <dgm:prSet presAssocID="{6CE2A82B-91B3-49DC-80DA-750862EC8E5E}" presName="parentTextArrow" presStyleLbl="node1" presStyleIdx="3" presStyleCnt="5"/>
      <dgm:spPr/>
    </dgm:pt>
    <dgm:pt modelId="{2316D178-B0BC-4072-88A1-105513B95B6C}" type="pres">
      <dgm:prSet presAssocID="{6CE2A82B-91B3-49DC-80DA-750862EC8E5E}" presName="arrow" presStyleLbl="node1" presStyleIdx="4" presStyleCnt="5"/>
      <dgm:spPr/>
    </dgm:pt>
    <dgm:pt modelId="{4B532BFA-DF9E-47EF-A35B-E7F675773047}" type="pres">
      <dgm:prSet presAssocID="{6CE2A82B-91B3-49DC-80DA-750862EC8E5E}" presName="descendantArrow" presStyleCnt="0"/>
      <dgm:spPr/>
    </dgm:pt>
    <dgm:pt modelId="{4A7DB044-2B50-4F60-BCD0-957BEC114A7C}" type="pres">
      <dgm:prSet presAssocID="{263AC384-D1D9-4B4A-9007-F84EE374BDB4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C207C100-43E3-42C2-9B77-F8D8D1B8632E}" type="presOf" srcId="{37DBD0CB-BC6D-4FDD-893F-FC0846066BF8}" destId="{C7318331-71C9-4CDF-A34D-6F60DE86BE5B}" srcOrd="1" destOrd="0" presId="urn:microsoft.com/office/officeart/2005/8/layout/process4"/>
    <dgm:cxn modelId="{5823F70E-AAB2-47DA-A597-1253B631305F}" type="presOf" srcId="{6CE2A82B-91B3-49DC-80DA-750862EC8E5E}" destId="{2316D178-B0BC-4072-88A1-105513B95B6C}" srcOrd="1" destOrd="0" presId="urn:microsoft.com/office/officeart/2005/8/layout/process4"/>
    <dgm:cxn modelId="{C6845615-413B-4CA3-8B4D-16C055E78937}" type="presOf" srcId="{1224F87B-ACCA-43AF-BE80-5C70AD28DF03}" destId="{ED066DF8-A8FA-4C55-AEF0-7405A3ADA226}" srcOrd="0" destOrd="0" presId="urn:microsoft.com/office/officeart/2005/8/layout/process4"/>
    <dgm:cxn modelId="{C0F0DB23-EC2D-4926-9A36-E643E1B2A9BD}" type="presOf" srcId="{4F5FC5AA-6E78-438B-AA30-5DC51B1DFA1B}" destId="{BE41C982-9337-4B58-AEAE-A0760676F190}" srcOrd="0" destOrd="0" presId="urn:microsoft.com/office/officeart/2005/8/layout/process4"/>
    <dgm:cxn modelId="{9AD3FC25-31E8-4188-B290-D9109AD544FE}" type="presOf" srcId="{9275F61F-6E0E-4C32-8B83-8F5372F8F424}" destId="{77B69406-0C4F-4496-98F8-8106CE86DD59}" srcOrd="0" destOrd="0" presId="urn:microsoft.com/office/officeart/2005/8/layout/process4"/>
    <dgm:cxn modelId="{A361173D-ACDC-42A9-961D-ED0F246B0DAA}" type="presOf" srcId="{02A4EFA5-0152-4E13-A93C-7988B295D03E}" destId="{ED371878-A35C-479C-AC98-AFE04DE0051E}" srcOrd="0" destOrd="0" presId="urn:microsoft.com/office/officeart/2005/8/layout/process4"/>
    <dgm:cxn modelId="{EFFFD53D-C739-4031-873A-AE82C216F69A}" srcId="{37DBD0CB-BC6D-4FDD-893F-FC0846066BF8}" destId="{A1E425BB-CACB-421A-B60D-2A52D01F5F7B}" srcOrd="0" destOrd="0" parTransId="{634C11A5-D5C3-43B0-838B-2506230E8799}" sibTransId="{D6A55215-7D27-4C5F-A9DF-064B04E8EEE6}"/>
    <dgm:cxn modelId="{66EB523F-3BFE-4784-B193-3D5A0F79C54C}" type="presOf" srcId="{3C76F0A5-E5F4-4D4E-BF93-E1758B941FA6}" destId="{9457A88F-03D5-4DC7-BC6D-F127DB284D6C}" srcOrd="0" destOrd="0" presId="urn:microsoft.com/office/officeart/2005/8/layout/process4"/>
    <dgm:cxn modelId="{A7414342-685E-4714-A332-C72F0FEF269E}" srcId="{6CE2A82B-91B3-49DC-80DA-750862EC8E5E}" destId="{263AC384-D1D9-4B4A-9007-F84EE374BDB4}" srcOrd="0" destOrd="0" parTransId="{2917632A-F3C7-4188-AEE1-A62174CD9CCE}" sibTransId="{851144B2-3EA8-4100-8F4C-064B5B809ED4}"/>
    <dgm:cxn modelId="{7D047165-8FDA-4380-821C-EDDEA88A5529}" srcId="{3C76F0A5-E5F4-4D4E-BF93-E1758B941FA6}" destId="{02A4EFA5-0152-4E13-A93C-7988B295D03E}" srcOrd="2" destOrd="0" parTransId="{1405FF3D-9838-493A-86E3-C5328F4C82F4}" sibTransId="{68EDE5D3-5D43-4C22-B45F-823A3470AA5E}"/>
    <dgm:cxn modelId="{60F48776-8471-434E-B4C5-6F10D0CB289A}" type="presOf" srcId="{9451BA03-F1BD-4BB8-B82D-B54B37B46D94}" destId="{15DBDB6F-4DB8-4D99-B268-9144BDA8910C}" srcOrd="0" destOrd="0" presId="urn:microsoft.com/office/officeart/2005/8/layout/process4"/>
    <dgm:cxn modelId="{03C74F95-1FB6-4E2A-9B41-777AC0999A32}" srcId="{3C76F0A5-E5F4-4D4E-BF93-E1758B941FA6}" destId="{37DBD0CB-BC6D-4FDD-893F-FC0846066BF8}" srcOrd="4" destOrd="0" parTransId="{6B80E3E7-9A90-407D-96A1-940ABC0667DC}" sibTransId="{1A5C8209-4505-48ED-9C28-86FC4F4892A6}"/>
    <dgm:cxn modelId="{213DF196-B77E-43A0-A850-BD5D6EFFFEE9}" type="presOf" srcId="{A1E425BB-CACB-421A-B60D-2A52D01F5F7B}" destId="{D47B0FB8-C05B-4FE4-867D-D14A08098087}" srcOrd="0" destOrd="0" presId="urn:microsoft.com/office/officeart/2005/8/layout/process4"/>
    <dgm:cxn modelId="{9C6505A6-F490-4F15-BB7B-0DD58650B040}" srcId="{3C76F0A5-E5F4-4D4E-BF93-E1758B941FA6}" destId="{6CE2A82B-91B3-49DC-80DA-750862EC8E5E}" srcOrd="0" destOrd="0" parTransId="{A7FBF191-3398-452A-848E-0615566F7FAC}" sibTransId="{0F968270-EFCA-483C-A150-F7532420BE0E}"/>
    <dgm:cxn modelId="{A5899BB2-3919-4CC3-8737-26AE1D2226E9}" type="presOf" srcId="{4F5FC5AA-6E78-438B-AA30-5DC51B1DFA1B}" destId="{0F47D093-78E3-4787-8D06-0550408F787A}" srcOrd="1" destOrd="0" presId="urn:microsoft.com/office/officeart/2005/8/layout/process4"/>
    <dgm:cxn modelId="{1B826AB3-5686-405D-9E36-20F2FF099834}" type="presOf" srcId="{37DBD0CB-BC6D-4FDD-893F-FC0846066BF8}" destId="{1D8D15B5-CF7E-45CF-8D85-31F14D0DB88D}" srcOrd="0" destOrd="0" presId="urn:microsoft.com/office/officeart/2005/8/layout/process4"/>
    <dgm:cxn modelId="{A6FE76B4-98DB-4CCD-A23D-F29AC9F258F8}" srcId="{4F5FC5AA-6E78-438B-AA30-5DC51B1DFA1B}" destId="{9275F61F-6E0E-4C32-8B83-8F5372F8F424}" srcOrd="0" destOrd="0" parTransId="{5583DDAF-007E-469B-BD95-3E32999ED695}" sibTransId="{79E90F52-2F9C-412D-80A6-FFD04122089A}"/>
    <dgm:cxn modelId="{1F6033B6-2C6E-4D82-B175-E6652DD3B784}" srcId="{3C76F0A5-E5F4-4D4E-BF93-E1758B941FA6}" destId="{1224F87B-ACCA-43AF-BE80-5C70AD28DF03}" srcOrd="1" destOrd="0" parTransId="{D399E9B8-A80D-4A45-96A7-431207BDECE1}" sibTransId="{EE6F6CBD-187C-4AE9-AB2B-6A0D7CF31276}"/>
    <dgm:cxn modelId="{6B0224CD-E858-4896-A6BF-A7450F1F4D2F}" srcId="{3C76F0A5-E5F4-4D4E-BF93-E1758B941FA6}" destId="{4F5FC5AA-6E78-438B-AA30-5DC51B1DFA1B}" srcOrd="3" destOrd="0" parTransId="{9A14E3DD-9CF1-4F68-AFB0-B55F5531DEF9}" sibTransId="{CC7DB5D6-0EAB-48D2-B7F6-80199EE98102}"/>
    <dgm:cxn modelId="{EEDA80D3-3336-41F0-9A6F-8863F0A55D49}" srcId="{4F5FC5AA-6E78-438B-AA30-5DC51B1DFA1B}" destId="{9451BA03-F1BD-4BB8-B82D-B54B37B46D94}" srcOrd="1" destOrd="0" parTransId="{E7CCC9A2-4797-45CE-B414-06C2DFF12978}" sibTransId="{63696C4C-207B-4A97-AA77-E29B710F6584}"/>
    <dgm:cxn modelId="{C70D02D7-9FF0-444E-AAD8-FB25FFB5994A}" type="presOf" srcId="{263AC384-D1D9-4B4A-9007-F84EE374BDB4}" destId="{4A7DB044-2B50-4F60-BCD0-957BEC114A7C}" srcOrd="0" destOrd="0" presId="urn:microsoft.com/office/officeart/2005/8/layout/process4"/>
    <dgm:cxn modelId="{90B133F5-9AFA-49AC-811A-BD26B37332BB}" type="presOf" srcId="{6CE2A82B-91B3-49DC-80DA-750862EC8E5E}" destId="{836E70D3-5B52-4346-8824-D888BC1FBDAB}" srcOrd="0" destOrd="0" presId="urn:microsoft.com/office/officeart/2005/8/layout/process4"/>
    <dgm:cxn modelId="{6DCBA6E2-5A19-42E8-A9DC-554B3DF418ED}" type="presParOf" srcId="{9457A88F-03D5-4DC7-BC6D-F127DB284D6C}" destId="{749450AE-FECF-4F1E-816F-DEB2DBA03219}" srcOrd="0" destOrd="0" presId="urn:microsoft.com/office/officeart/2005/8/layout/process4"/>
    <dgm:cxn modelId="{0E575D13-FE31-4E64-96DE-E077396B1725}" type="presParOf" srcId="{749450AE-FECF-4F1E-816F-DEB2DBA03219}" destId="{1D8D15B5-CF7E-45CF-8D85-31F14D0DB88D}" srcOrd="0" destOrd="0" presId="urn:microsoft.com/office/officeart/2005/8/layout/process4"/>
    <dgm:cxn modelId="{E1631CD2-062D-4077-A096-0D59A67DF85E}" type="presParOf" srcId="{749450AE-FECF-4F1E-816F-DEB2DBA03219}" destId="{C7318331-71C9-4CDF-A34D-6F60DE86BE5B}" srcOrd="1" destOrd="0" presId="urn:microsoft.com/office/officeart/2005/8/layout/process4"/>
    <dgm:cxn modelId="{9320DF56-0474-42D7-8F7F-05F5E63B5B7B}" type="presParOf" srcId="{749450AE-FECF-4F1E-816F-DEB2DBA03219}" destId="{C020266B-3916-46FF-8052-92ACCBEC9B02}" srcOrd="2" destOrd="0" presId="urn:microsoft.com/office/officeart/2005/8/layout/process4"/>
    <dgm:cxn modelId="{B173A320-0012-4C08-B84C-BBB320E68C6B}" type="presParOf" srcId="{C020266B-3916-46FF-8052-92ACCBEC9B02}" destId="{D47B0FB8-C05B-4FE4-867D-D14A08098087}" srcOrd="0" destOrd="0" presId="urn:microsoft.com/office/officeart/2005/8/layout/process4"/>
    <dgm:cxn modelId="{D45935E6-74DD-4150-BF59-1DC8A0F27645}" type="presParOf" srcId="{9457A88F-03D5-4DC7-BC6D-F127DB284D6C}" destId="{7E600901-1571-48BC-A151-56D9D9286B85}" srcOrd="1" destOrd="0" presId="urn:microsoft.com/office/officeart/2005/8/layout/process4"/>
    <dgm:cxn modelId="{0747B6BA-1FBD-4107-8899-0DD2FA70F4CB}" type="presParOf" srcId="{9457A88F-03D5-4DC7-BC6D-F127DB284D6C}" destId="{CA9E4AA4-2A07-41BE-A1AC-9AF563BD71D5}" srcOrd="2" destOrd="0" presId="urn:microsoft.com/office/officeart/2005/8/layout/process4"/>
    <dgm:cxn modelId="{60D09873-DCB9-445A-B053-0F67FBCB7AFA}" type="presParOf" srcId="{CA9E4AA4-2A07-41BE-A1AC-9AF563BD71D5}" destId="{BE41C982-9337-4B58-AEAE-A0760676F190}" srcOrd="0" destOrd="0" presId="urn:microsoft.com/office/officeart/2005/8/layout/process4"/>
    <dgm:cxn modelId="{FB04A01A-80BE-4074-9AF5-A725891774DD}" type="presParOf" srcId="{CA9E4AA4-2A07-41BE-A1AC-9AF563BD71D5}" destId="{0F47D093-78E3-4787-8D06-0550408F787A}" srcOrd="1" destOrd="0" presId="urn:microsoft.com/office/officeart/2005/8/layout/process4"/>
    <dgm:cxn modelId="{583C1359-13FF-4DD7-997C-30EE808608B9}" type="presParOf" srcId="{CA9E4AA4-2A07-41BE-A1AC-9AF563BD71D5}" destId="{7D47E484-490E-469D-9AB5-1CC7251C2940}" srcOrd="2" destOrd="0" presId="urn:microsoft.com/office/officeart/2005/8/layout/process4"/>
    <dgm:cxn modelId="{9C6B3881-2763-4504-B349-8E44FE3942CA}" type="presParOf" srcId="{7D47E484-490E-469D-9AB5-1CC7251C2940}" destId="{77B69406-0C4F-4496-98F8-8106CE86DD59}" srcOrd="0" destOrd="0" presId="urn:microsoft.com/office/officeart/2005/8/layout/process4"/>
    <dgm:cxn modelId="{371D74F5-420E-4518-A4A9-D791C8756881}" type="presParOf" srcId="{7D47E484-490E-469D-9AB5-1CC7251C2940}" destId="{15DBDB6F-4DB8-4D99-B268-9144BDA8910C}" srcOrd="1" destOrd="0" presId="urn:microsoft.com/office/officeart/2005/8/layout/process4"/>
    <dgm:cxn modelId="{E4626024-5F44-4686-92A8-B4A2A24B95D8}" type="presParOf" srcId="{9457A88F-03D5-4DC7-BC6D-F127DB284D6C}" destId="{E67EFF34-D77C-4128-88E4-BEDF635D2293}" srcOrd="3" destOrd="0" presId="urn:microsoft.com/office/officeart/2005/8/layout/process4"/>
    <dgm:cxn modelId="{3320FA12-AABC-43B9-B32F-9F9E2A26A748}" type="presParOf" srcId="{9457A88F-03D5-4DC7-BC6D-F127DB284D6C}" destId="{30F3362E-EAA8-4187-B5E3-73321A142A84}" srcOrd="4" destOrd="0" presId="urn:microsoft.com/office/officeart/2005/8/layout/process4"/>
    <dgm:cxn modelId="{A3F789DD-533F-47DF-B803-5B026470630E}" type="presParOf" srcId="{30F3362E-EAA8-4187-B5E3-73321A142A84}" destId="{ED371878-A35C-479C-AC98-AFE04DE0051E}" srcOrd="0" destOrd="0" presId="urn:microsoft.com/office/officeart/2005/8/layout/process4"/>
    <dgm:cxn modelId="{18EE07BF-AAC2-492D-833E-1E7ACF815253}" type="presParOf" srcId="{9457A88F-03D5-4DC7-BC6D-F127DB284D6C}" destId="{F3B3892C-1594-4FFF-8020-73AE0215A949}" srcOrd="5" destOrd="0" presId="urn:microsoft.com/office/officeart/2005/8/layout/process4"/>
    <dgm:cxn modelId="{17372665-23B2-49A3-B88D-7CEBEFA4F5B4}" type="presParOf" srcId="{9457A88F-03D5-4DC7-BC6D-F127DB284D6C}" destId="{1D9FE40C-7A20-44AB-B434-64D30794C6ED}" srcOrd="6" destOrd="0" presId="urn:microsoft.com/office/officeart/2005/8/layout/process4"/>
    <dgm:cxn modelId="{1D0558AD-3262-41B4-B40C-E2675AD9985B}" type="presParOf" srcId="{1D9FE40C-7A20-44AB-B434-64D30794C6ED}" destId="{ED066DF8-A8FA-4C55-AEF0-7405A3ADA226}" srcOrd="0" destOrd="0" presId="urn:microsoft.com/office/officeart/2005/8/layout/process4"/>
    <dgm:cxn modelId="{8D054FB6-84A7-4255-AD1F-DF543830BBB6}" type="presParOf" srcId="{9457A88F-03D5-4DC7-BC6D-F127DB284D6C}" destId="{E61D0C36-9569-4594-B5FB-683AAE495A9C}" srcOrd="7" destOrd="0" presId="urn:microsoft.com/office/officeart/2005/8/layout/process4"/>
    <dgm:cxn modelId="{EDDB1918-F463-4CB9-91A4-68D05AE480EC}" type="presParOf" srcId="{9457A88F-03D5-4DC7-BC6D-F127DB284D6C}" destId="{C1490B23-3B0E-4966-B370-C8B34485F542}" srcOrd="8" destOrd="0" presId="urn:microsoft.com/office/officeart/2005/8/layout/process4"/>
    <dgm:cxn modelId="{57CFE5A5-D9E7-461F-A84B-15B45F96C12E}" type="presParOf" srcId="{C1490B23-3B0E-4966-B370-C8B34485F542}" destId="{836E70D3-5B52-4346-8824-D888BC1FBDAB}" srcOrd="0" destOrd="0" presId="urn:microsoft.com/office/officeart/2005/8/layout/process4"/>
    <dgm:cxn modelId="{3B6ACC07-2A99-4BE4-8ABF-B21EB16E98A7}" type="presParOf" srcId="{C1490B23-3B0E-4966-B370-C8B34485F542}" destId="{2316D178-B0BC-4072-88A1-105513B95B6C}" srcOrd="1" destOrd="0" presId="urn:microsoft.com/office/officeart/2005/8/layout/process4"/>
    <dgm:cxn modelId="{B17AFCBB-6E81-4793-A2F0-A2383A38066F}" type="presParOf" srcId="{C1490B23-3B0E-4966-B370-C8B34485F542}" destId="{4B532BFA-DF9E-47EF-A35B-E7F675773047}" srcOrd="2" destOrd="0" presId="urn:microsoft.com/office/officeart/2005/8/layout/process4"/>
    <dgm:cxn modelId="{DF287E71-D3C0-4008-B7F9-F5A032B29401}" type="presParOf" srcId="{4B532BFA-DF9E-47EF-A35B-E7F675773047}" destId="{4A7DB044-2B50-4F60-BCD0-957BEC114A7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FE3194-5DB0-4D6D-B04A-A2F342748E7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242B73A-D6F7-495C-9F5D-F6EDFDEB7256}">
      <dgm:prSet phldrT="[Текст]" custT="1"/>
      <dgm:spPr/>
      <dgm:t>
        <a:bodyPr/>
        <a:lstStyle/>
        <a:p>
          <a:r>
            <a:rPr lang="ru-RU" sz="1800" b="1" dirty="0"/>
            <a:t>Положение о формах, периодичности и порядке текущего контроля успеваемости и промежуточной аттестации учащихся</a:t>
          </a:r>
        </a:p>
      </dgm:t>
    </dgm:pt>
    <dgm:pt modelId="{C0A02B24-AFE6-4C79-B82C-A82C7605B902}" type="parTrans" cxnId="{A85F7283-4B47-48D4-B5A8-C029C1A09659}">
      <dgm:prSet/>
      <dgm:spPr/>
      <dgm:t>
        <a:bodyPr/>
        <a:lstStyle/>
        <a:p>
          <a:endParaRPr lang="ru-RU" sz="1800" b="1"/>
        </a:p>
      </dgm:t>
    </dgm:pt>
    <dgm:pt modelId="{AC15476C-9DDA-4D7D-AB3E-8E3B6EBC9A8C}" type="sibTrans" cxnId="{A85F7283-4B47-48D4-B5A8-C029C1A09659}">
      <dgm:prSet/>
      <dgm:spPr/>
      <dgm:t>
        <a:bodyPr/>
        <a:lstStyle/>
        <a:p>
          <a:endParaRPr lang="ru-RU" sz="1800" b="1"/>
        </a:p>
      </dgm:t>
    </dgm:pt>
    <dgm:pt modelId="{F0A3A9DD-6B39-4656-858B-DB77EE0509E7}">
      <dgm:prSet phldrT="[Текст]" custT="1"/>
      <dgm:spPr/>
      <dgm:t>
        <a:bodyPr/>
        <a:lstStyle/>
        <a:p>
          <a:r>
            <a:rPr lang="ru-RU" sz="1800" b="1" i="0" dirty="0"/>
            <a:t>Положение о фонде оценочных средств </a:t>
          </a:r>
          <a:endParaRPr lang="ru-RU" sz="1800" b="1" dirty="0"/>
        </a:p>
      </dgm:t>
    </dgm:pt>
    <dgm:pt modelId="{B4E58728-E4D4-4F75-94C1-169A19B1E3F2}" type="parTrans" cxnId="{E798446B-AE9C-4F77-8538-C21995BC8BB0}">
      <dgm:prSet/>
      <dgm:spPr/>
      <dgm:t>
        <a:bodyPr/>
        <a:lstStyle/>
        <a:p>
          <a:endParaRPr lang="ru-RU" sz="1800" b="1"/>
        </a:p>
      </dgm:t>
    </dgm:pt>
    <dgm:pt modelId="{EA1F0CAC-76F7-43D4-8F97-4C6119E31C6A}" type="sibTrans" cxnId="{E798446B-AE9C-4F77-8538-C21995BC8BB0}">
      <dgm:prSet/>
      <dgm:spPr/>
      <dgm:t>
        <a:bodyPr/>
        <a:lstStyle/>
        <a:p>
          <a:endParaRPr lang="ru-RU" sz="1800" b="1"/>
        </a:p>
      </dgm:t>
    </dgm:pt>
    <dgm:pt modelId="{11B40C91-EEFD-4A26-AB13-B5B8C7B37527}">
      <dgm:prSet phldrT="[Текст]" custT="1"/>
      <dgm:spPr/>
      <dgm:t>
        <a:bodyPr/>
        <a:lstStyle/>
        <a:p>
          <a:r>
            <a:rPr lang="ru-RU" sz="1800" b="1" dirty="0"/>
            <a:t>Положение об итоговой аттестации обучающихся в ОО</a:t>
          </a:r>
        </a:p>
      </dgm:t>
    </dgm:pt>
    <dgm:pt modelId="{79361751-70AA-4E2D-8B8F-56996E0F5691}" type="parTrans" cxnId="{58D996AE-BF96-44CD-83C0-991792DB2656}">
      <dgm:prSet/>
      <dgm:spPr/>
      <dgm:t>
        <a:bodyPr/>
        <a:lstStyle/>
        <a:p>
          <a:endParaRPr lang="ru-RU" sz="1800" b="1"/>
        </a:p>
      </dgm:t>
    </dgm:pt>
    <dgm:pt modelId="{5B6116E7-F6D2-4895-9F08-701AFD13DA76}" type="sibTrans" cxnId="{58D996AE-BF96-44CD-83C0-991792DB2656}">
      <dgm:prSet/>
      <dgm:spPr/>
      <dgm:t>
        <a:bodyPr/>
        <a:lstStyle/>
        <a:p>
          <a:endParaRPr lang="ru-RU" sz="1800" b="1"/>
        </a:p>
      </dgm:t>
    </dgm:pt>
    <dgm:pt modelId="{9E210261-A1A3-465F-90A0-1070710F5754}">
      <dgm:prSet phldrT="[Текст]" custT="1"/>
      <dgm:spPr/>
      <dgm:t>
        <a:bodyPr/>
        <a:lstStyle/>
        <a:p>
          <a:r>
            <a:rPr lang="ru-RU" sz="1800" b="1" dirty="0"/>
            <a:t>Положение о проектной и исследовательской деятельности обучающихся  по ФГОС НОО,ООО,СОО</a:t>
          </a:r>
        </a:p>
      </dgm:t>
    </dgm:pt>
    <dgm:pt modelId="{C07E9130-2555-425B-931C-42F5CA971777}" type="parTrans" cxnId="{D980D33D-70BB-4155-961F-00A350C3778C}">
      <dgm:prSet/>
      <dgm:spPr/>
      <dgm:t>
        <a:bodyPr/>
        <a:lstStyle/>
        <a:p>
          <a:endParaRPr lang="ru-RU" sz="1800" b="1"/>
        </a:p>
      </dgm:t>
    </dgm:pt>
    <dgm:pt modelId="{1899EEEE-6BAE-41A5-99AC-F5C14F1B661E}" type="sibTrans" cxnId="{D980D33D-70BB-4155-961F-00A350C3778C}">
      <dgm:prSet/>
      <dgm:spPr/>
      <dgm:t>
        <a:bodyPr/>
        <a:lstStyle/>
        <a:p>
          <a:endParaRPr lang="ru-RU" sz="1800" b="1"/>
        </a:p>
      </dgm:t>
    </dgm:pt>
    <dgm:pt modelId="{22B86F3D-A029-4BEA-8AF0-CAC0D09C0739}" type="pres">
      <dgm:prSet presAssocID="{09FE3194-5DB0-4D6D-B04A-A2F342748E7B}" presName="linear" presStyleCnt="0">
        <dgm:presLayoutVars>
          <dgm:dir/>
          <dgm:animLvl val="lvl"/>
          <dgm:resizeHandles val="exact"/>
        </dgm:presLayoutVars>
      </dgm:prSet>
      <dgm:spPr/>
    </dgm:pt>
    <dgm:pt modelId="{F74B9C60-32C9-4C9B-9A0A-89667873D2C5}" type="pres">
      <dgm:prSet presAssocID="{C242B73A-D6F7-495C-9F5D-F6EDFDEB7256}" presName="parentLin" presStyleCnt="0"/>
      <dgm:spPr/>
    </dgm:pt>
    <dgm:pt modelId="{DB13281C-A538-4274-94C5-A7267818A2F4}" type="pres">
      <dgm:prSet presAssocID="{C242B73A-D6F7-495C-9F5D-F6EDFDEB7256}" presName="parentLeftMargin" presStyleLbl="node1" presStyleIdx="0" presStyleCnt="4"/>
      <dgm:spPr/>
    </dgm:pt>
    <dgm:pt modelId="{1B6FCCE4-3E7A-495F-8A70-8FCCB83921D5}" type="pres">
      <dgm:prSet presAssocID="{C242B73A-D6F7-495C-9F5D-F6EDFDEB7256}" presName="parentText" presStyleLbl="node1" presStyleIdx="0" presStyleCnt="4" custScaleX="142857">
        <dgm:presLayoutVars>
          <dgm:chMax val="0"/>
          <dgm:bulletEnabled val="1"/>
        </dgm:presLayoutVars>
      </dgm:prSet>
      <dgm:spPr/>
    </dgm:pt>
    <dgm:pt modelId="{8E32E224-55EE-403C-8FF4-A42101C53F14}" type="pres">
      <dgm:prSet presAssocID="{C242B73A-D6F7-495C-9F5D-F6EDFDEB7256}" presName="negativeSpace" presStyleCnt="0"/>
      <dgm:spPr/>
    </dgm:pt>
    <dgm:pt modelId="{CACF742E-B70C-44C2-81EF-7AABEBF6936F}" type="pres">
      <dgm:prSet presAssocID="{C242B73A-D6F7-495C-9F5D-F6EDFDEB7256}" presName="childText" presStyleLbl="conFgAcc1" presStyleIdx="0" presStyleCnt="4">
        <dgm:presLayoutVars>
          <dgm:bulletEnabled val="1"/>
        </dgm:presLayoutVars>
      </dgm:prSet>
      <dgm:spPr/>
    </dgm:pt>
    <dgm:pt modelId="{6A424E3D-C2DA-462D-B314-8EF58EB50B68}" type="pres">
      <dgm:prSet presAssocID="{AC15476C-9DDA-4D7D-AB3E-8E3B6EBC9A8C}" presName="spaceBetweenRectangles" presStyleCnt="0"/>
      <dgm:spPr/>
    </dgm:pt>
    <dgm:pt modelId="{2D68C779-2D2B-4D51-980E-6137E8D05289}" type="pres">
      <dgm:prSet presAssocID="{11B40C91-EEFD-4A26-AB13-B5B8C7B37527}" presName="parentLin" presStyleCnt="0"/>
      <dgm:spPr/>
    </dgm:pt>
    <dgm:pt modelId="{7FADABA7-9DFC-4210-B112-4618124E1B64}" type="pres">
      <dgm:prSet presAssocID="{11B40C91-EEFD-4A26-AB13-B5B8C7B37527}" presName="parentLeftMargin" presStyleLbl="node1" presStyleIdx="0" presStyleCnt="4"/>
      <dgm:spPr/>
    </dgm:pt>
    <dgm:pt modelId="{01CA69A0-FE50-4713-BEF4-E9AF260E6654}" type="pres">
      <dgm:prSet presAssocID="{11B40C91-EEFD-4A26-AB13-B5B8C7B37527}" presName="parentText" presStyleLbl="node1" presStyleIdx="1" presStyleCnt="4" custScaleX="135685">
        <dgm:presLayoutVars>
          <dgm:chMax val="0"/>
          <dgm:bulletEnabled val="1"/>
        </dgm:presLayoutVars>
      </dgm:prSet>
      <dgm:spPr/>
    </dgm:pt>
    <dgm:pt modelId="{F898AA33-AF20-4311-AAF4-1A1914ACEAB2}" type="pres">
      <dgm:prSet presAssocID="{11B40C91-EEFD-4A26-AB13-B5B8C7B37527}" presName="negativeSpace" presStyleCnt="0"/>
      <dgm:spPr/>
    </dgm:pt>
    <dgm:pt modelId="{CF836760-C5C0-45B1-8280-BE2CE8D3B459}" type="pres">
      <dgm:prSet presAssocID="{11B40C91-EEFD-4A26-AB13-B5B8C7B37527}" presName="childText" presStyleLbl="conFgAcc1" presStyleIdx="1" presStyleCnt="4">
        <dgm:presLayoutVars>
          <dgm:bulletEnabled val="1"/>
        </dgm:presLayoutVars>
      </dgm:prSet>
      <dgm:spPr/>
    </dgm:pt>
    <dgm:pt modelId="{7EAC6B0B-8453-4056-8E79-A4BDD83CBC95}" type="pres">
      <dgm:prSet presAssocID="{5B6116E7-F6D2-4895-9F08-701AFD13DA76}" presName="spaceBetweenRectangles" presStyleCnt="0"/>
      <dgm:spPr/>
    </dgm:pt>
    <dgm:pt modelId="{4DB5E982-65EC-4AEE-A39F-81416A3F9730}" type="pres">
      <dgm:prSet presAssocID="{F0A3A9DD-6B39-4656-858B-DB77EE0509E7}" presName="parentLin" presStyleCnt="0"/>
      <dgm:spPr/>
    </dgm:pt>
    <dgm:pt modelId="{8C1F343B-6186-4C35-9551-E1BC4E2C7231}" type="pres">
      <dgm:prSet presAssocID="{F0A3A9DD-6B39-4656-858B-DB77EE0509E7}" presName="parentLeftMargin" presStyleLbl="node1" presStyleIdx="1" presStyleCnt="4"/>
      <dgm:spPr/>
    </dgm:pt>
    <dgm:pt modelId="{86682412-F874-461B-8388-26E4FE89FDA8}" type="pres">
      <dgm:prSet presAssocID="{F0A3A9DD-6B39-4656-858B-DB77EE0509E7}" presName="parentText" presStyleLbl="node1" presStyleIdx="2" presStyleCnt="4" custScaleX="142857">
        <dgm:presLayoutVars>
          <dgm:chMax val="0"/>
          <dgm:bulletEnabled val="1"/>
        </dgm:presLayoutVars>
      </dgm:prSet>
      <dgm:spPr/>
    </dgm:pt>
    <dgm:pt modelId="{07EEDF77-81A7-4A7C-A7F1-7EB43AF3C736}" type="pres">
      <dgm:prSet presAssocID="{F0A3A9DD-6B39-4656-858B-DB77EE0509E7}" presName="negativeSpace" presStyleCnt="0"/>
      <dgm:spPr/>
    </dgm:pt>
    <dgm:pt modelId="{AD5089E8-E9D2-4DA8-B211-C26492532762}" type="pres">
      <dgm:prSet presAssocID="{F0A3A9DD-6B39-4656-858B-DB77EE0509E7}" presName="childText" presStyleLbl="conFgAcc1" presStyleIdx="2" presStyleCnt="4" custLinFactY="-17522" custLinFactNeighborX="4015" custLinFactNeighborY="-100000">
        <dgm:presLayoutVars>
          <dgm:bulletEnabled val="1"/>
        </dgm:presLayoutVars>
      </dgm:prSet>
      <dgm:spPr/>
    </dgm:pt>
    <dgm:pt modelId="{F3C72F72-1EAB-40EC-967E-59A978E6216A}" type="pres">
      <dgm:prSet presAssocID="{EA1F0CAC-76F7-43D4-8F97-4C6119E31C6A}" presName="spaceBetweenRectangles" presStyleCnt="0"/>
      <dgm:spPr/>
    </dgm:pt>
    <dgm:pt modelId="{574DF906-1962-4C5C-847C-C993EC83E93E}" type="pres">
      <dgm:prSet presAssocID="{9E210261-A1A3-465F-90A0-1070710F5754}" presName="parentLin" presStyleCnt="0"/>
      <dgm:spPr/>
    </dgm:pt>
    <dgm:pt modelId="{C832BF21-589D-432C-9390-F4CFEE57056A}" type="pres">
      <dgm:prSet presAssocID="{9E210261-A1A3-465F-90A0-1070710F5754}" presName="parentLeftMargin" presStyleLbl="node1" presStyleIdx="2" presStyleCnt="4"/>
      <dgm:spPr/>
    </dgm:pt>
    <dgm:pt modelId="{A809CAA4-8BE1-482A-9B4D-16B9BDFCA438}" type="pres">
      <dgm:prSet presAssocID="{9E210261-A1A3-465F-90A0-1070710F5754}" presName="parentText" presStyleLbl="node1" presStyleIdx="3" presStyleCnt="4" custScaleX="142857">
        <dgm:presLayoutVars>
          <dgm:chMax val="0"/>
          <dgm:bulletEnabled val="1"/>
        </dgm:presLayoutVars>
      </dgm:prSet>
      <dgm:spPr/>
    </dgm:pt>
    <dgm:pt modelId="{F7411E59-86DF-413C-B4DA-3434669A7F8C}" type="pres">
      <dgm:prSet presAssocID="{9E210261-A1A3-465F-90A0-1070710F5754}" presName="negativeSpace" presStyleCnt="0"/>
      <dgm:spPr/>
    </dgm:pt>
    <dgm:pt modelId="{8124DE93-DDE6-4011-8CA5-65A9043527D6}" type="pres">
      <dgm:prSet presAssocID="{9E210261-A1A3-465F-90A0-1070710F575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E032635-5509-4739-9893-68C4646BA3D4}" type="presOf" srcId="{C242B73A-D6F7-495C-9F5D-F6EDFDEB7256}" destId="{1B6FCCE4-3E7A-495F-8A70-8FCCB83921D5}" srcOrd="1" destOrd="0" presId="urn:microsoft.com/office/officeart/2005/8/layout/list1"/>
    <dgm:cxn modelId="{D980D33D-70BB-4155-961F-00A350C3778C}" srcId="{09FE3194-5DB0-4D6D-B04A-A2F342748E7B}" destId="{9E210261-A1A3-465F-90A0-1070710F5754}" srcOrd="3" destOrd="0" parTransId="{C07E9130-2555-425B-931C-42F5CA971777}" sibTransId="{1899EEEE-6BAE-41A5-99AC-F5C14F1B661E}"/>
    <dgm:cxn modelId="{E798446B-AE9C-4F77-8538-C21995BC8BB0}" srcId="{09FE3194-5DB0-4D6D-B04A-A2F342748E7B}" destId="{F0A3A9DD-6B39-4656-858B-DB77EE0509E7}" srcOrd="2" destOrd="0" parTransId="{B4E58728-E4D4-4F75-94C1-169A19B1E3F2}" sibTransId="{EA1F0CAC-76F7-43D4-8F97-4C6119E31C6A}"/>
    <dgm:cxn modelId="{A85F7283-4B47-48D4-B5A8-C029C1A09659}" srcId="{09FE3194-5DB0-4D6D-B04A-A2F342748E7B}" destId="{C242B73A-D6F7-495C-9F5D-F6EDFDEB7256}" srcOrd="0" destOrd="0" parTransId="{C0A02B24-AFE6-4C79-B82C-A82C7605B902}" sibTransId="{AC15476C-9DDA-4D7D-AB3E-8E3B6EBC9A8C}"/>
    <dgm:cxn modelId="{4DE8D29B-DAE6-464E-8098-490816B1CB78}" type="presOf" srcId="{11B40C91-EEFD-4A26-AB13-B5B8C7B37527}" destId="{7FADABA7-9DFC-4210-B112-4618124E1B64}" srcOrd="0" destOrd="0" presId="urn:microsoft.com/office/officeart/2005/8/layout/list1"/>
    <dgm:cxn modelId="{58D996AE-BF96-44CD-83C0-991792DB2656}" srcId="{09FE3194-5DB0-4D6D-B04A-A2F342748E7B}" destId="{11B40C91-EEFD-4A26-AB13-B5B8C7B37527}" srcOrd="1" destOrd="0" parTransId="{79361751-70AA-4E2D-8B8F-56996E0F5691}" sibTransId="{5B6116E7-F6D2-4895-9F08-701AFD13DA76}"/>
    <dgm:cxn modelId="{93C12CB1-A681-4B78-99F4-50DCA7E5BEB8}" type="presOf" srcId="{9E210261-A1A3-465F-90A0-1070710F5754}" destId="{C832BF21-589D-432C-9390-F4CFEE57056A}" srcOrd="0" destOrd="0" presId="urn:microsoft.com/office/officeart/2005/8/layout/list1"/>
    <dgm:cxn modelId="{81E418BA-9027-4971-8A69-2F6F5B9A6596}" type="presOf" srcId="{F0A3A9DD-6B39-4656-858B-DB77EE0509E7}" destId="{8C1F343B-6186-4C35-9551-E1BC4E2C7231}" srcOrd="0" destOrd="0" presId="urn:microsoft.com/office/officeart/2005/8/layout/list1"/>
    <dgm:cxn modelId="{9285EBC5-64E3-4EFC-BB55-74C6B7ADE409}" type="presOf" srcId="{F0A3A9DD-6B39-4656-858B-DB77EE0509E7}" destId="{86682412-F874-461B-8388-26E4FE89FDA8}" srcOrd="1" destOrd="0" presId="urn:microsoft.com/office/officeart/2005/8/layout/list1"/>
    <dgm:cxn modelId="{F4F426CC-50E1-4B87-A678-455E6D06AD74}" type="presOf" srcId="{09FE3194-5DB0-4D6D-B04A-A2F342748E7B}" destId="{22B86F3D-A029-4BEA-8AF0-CAC0D09C0739}" srcOrd="0" destOrd="0" presId="urn:microsoft.com/office/officeart/2005/8/layout/list1"/>
    <dgm:cxn modelId="{96E434CD-87FB-4D8C-95A5-A3BFC17F307B}" type="presOf" srcId="{11B40C91-EEFD-4A26-AB13-B5B8C7B37527}" destId="{01CA69A0-FE50-4713-BEF4-E9AF260E6654}" srcOrd="1" destOrd="0" presId="urn:microsoft.com/office/officeart/2005/8/layout/list1"/>
    <dgm:cxn modelId="{8F17D2E4-9BEC-4253-A14C-41693459AE9F}" type="presOf" srcId="{C242B73A-D6F7-495C-9F5D-F6EDFDEB7256}" destId="{DB13281C-A538-4274-94C5-A7267818A2F4}" srcOrd="0" destOrd="0" presId="urn:microsoft.com/office/officeart/2005/8/layout/list1"/>
    <dgm:cxn modelId="{E79FBAEA-5C4D-4A8D-AED1-379A72641864}" type="presOf" srcId="{9E210261-A1A3-465F-90A0-1070710F5754}" destId="{A809CAA4-8BE1-482A-9B4D-16B9BDFCA438}" srcOrd="1" destOrd="0" presId="urn:microsoft.com/office/officeart/2005/8/layout/list1"/>
    <dgm:cxn modelId="{2FC14962-51E3-43DB-80D3-B80FB0ABF87B}" type="presParOf" srcId="{22B86F3D-A029-4BEA-8AF0-CAC0D09C0739}" destId="{F74B9C60-32C9-4C9B-9A0A-89667873D2C5}" srcOrd="0" destOrd="0" presId="urn:microsoft.com/office/officeart/2005/8/layout/list1"/>
    <dgm:cxn modelId="{AA2E35FC-5370-4E4E-BC35-2EF5CE439905}" type="presParOf" srcId="{F74B9C60-32C9-4C9B-9A0A-89667873D2C5}" destId="{DB13281C-A538-4274-94C5-A7267818A2F4}" srcOrd="0" destOrd="0" presId="urn:microsoft.com/office/officeart/2005/8/layout/list1"/>
    <dgm:cxn modelId="{2AC10C5A-F267-4F26-90A9-6BA33C4773A0}" type="presParOf" srcId="{F74B9C60-32C9-4C9B-9A0A-89667873D2C5}" destId="{1B6FCCE4-3E7A-495F-8A70-8FCCB83921D5}" srcOrd="1" destOrd="0" presId="urn:microsoft.com/office/officeart/2005/8/layout/list1"/>
    <dgm:cxn modelId="{9D28BC92-ED0C-43AB-BAC5-48C5C3F18683}" type="presParOf" srcId="{22B86F3D-A029-4BEA-8AF0-CAC0D09C0739}" destId="{8E32E224-55EE-403C-8FF4-A42101C53F14}" srcOrd="1" destOrd="0" presId="urn:microsoft.com/office/officeart/2005/8/layout/list1"/>
    <dgm:cxn modelId="{3163B065-1644-4624-A34E-9880BEDE182A}" type="presParOf" srcId="{22B86F3D-A029-4BEA-8AF0-CAC0D09C0739}" destId="{CACF742E-B70C-44C2-81EF-7AABEBF6936F}" srcOrd="2" destOrd="0" presId="urn:microsoft.com/office/officeart/2005/8/layout/list1"/>
    <dgm:cxn modelId="{6FB9862B-C8AD-4C9A-AB03-D7B78BB598A3}" type="presParOf" srcId="{22B86F3D-A029-4BEA-8AF0-CAC0D09C0739}" destId="{6A424E3D-C2DA-462D-B314-8EF58EB50B68}" srcOrd="3" destOrd="0" presId="urn:microsoft.com/office/officeart/2005/8/layout/list1"/>
    <dgm:cxn modelId="{8D6B0532-09B0-4352-9C77-FD9AFCD0FD85}" type="presParOf" srcId="{22B86F3D-A029-4BEA-8AF0-CAC0D09C0739}" destId="{2D68C779-2D2B-4D51-980E-6137E8D05289}" srcOrd="4" destOrd="0" presId="urn:microsoft.com/office/officeart/2005/8/layout/list1"/>
    <dgm:cxn modelId="{BB357984-2EDD-49F7-A91A-C780339E19F5}" type="presParOf" srcId="{2D68C779-2D2B-4D51-980E-6137E8D05289}" destId="{7FADABA7-9DFC-4210-B112-4618124E1B64}" srcOrd="0" destOrd="0" presId="urn:microsoft.com/office/officeart/2005/8/layout/list1"/>
    <dgm:cxn modelId="{B94ADF03-A9C8-4BBB-AB5C-773C461FDAAC}" type="presParOf" srcId="{2D68C779-2D2B-4D51-980E-6137E8D05289}" destId="{01CA69A0-FE50-4713-BEF4-E9AF260E6654}" srcOrd="1" destOrd="0" presId="urn:microsoft.com/office/officeart/2005/8/layout/list1"/>
    <dgm:cxn modelId="{F3D54906-7799-484B-9805-BCA6B5EB57E1}" type="presParOf" srcId="{22B86F3D-A029-4BEA-8AF0-CAC0D09C0739}" destId="{F898AA33-AF20-4311-AAF4-1A1914ACEAB2}" srcOrd="5" destOrd="0" presId="urn:microsoft.com/office/officeart/2005/8/layout/list1"/>
    <dgm:cxn modelId="{90BFBEE3-AAB7-42F7-BBBD-22211E0E36D2}" type="presParOf" srcId="{22B86F3D-A029-4BEA-8AF0-CAC0D09C0739}" destId="{CF836760-C5C0-45B1-8280-BE2CE8D3B459}" srcOrd="6" destOrd="0" presId="urn:microsoft.com/office/officeart/2005/8/layout/list1"/>
    <dgm:cxn modelId="{88BDB7AC-9897-4830-9337-EA3D66D6673E}" type="presParOf" srcId="{22B86F3D-A029-4BEA-8AF0-CAC0D09C0739}" destId="{7EAC6B0B-8453-4056-8E79-A4BDD83CBC95}" srcOrd="7" destOrd="0" presId="urn:microsoft.com/office/officeart/2005/8/layout/list1"/>
    <dgm:cxn modelId="{42CAFBA3-3928-42C0-B48C-6DC8F950CC21}" type="presParOf" srcId="{22B86F3D-A029-4BEA-8AF0-CAC0D09C0739}" destId="{4DB5E982-65EC-4AEE-A39F-81416A3F9730}" srcOrd="8" destOrd="0" presId="urn:microsoft.com/office/officeart/2005/8/layout/list1"/>
    <dgm:cxn modelId="{222A1006-0563-4B88-9930-3A42A9EFCDB8}" type="presParOf" srcId="{4DB5E982-65EC-4AEE-A39F-81416A3F9730}" destId="{8C1F343B-6186-4C35-9551-E1BC4E2C7231}" srcOrd="0" destOrd="0" presId="urn:microsoft.com/office/officeart/2005/8/layout/list1"/>
    <dgm:cxn modelId="{4ABD785B-D910-4CF7-989D-AD32B38524FA}" type="presParOf" srcId="{4DB5E982-65EC-4AEE-A39F-81416A3F9730}" destId="{86682412-F874-461B-8388-26E4FE89FDA8}" srcOrd="1" destOrd="0" presId="urn:microsoft.com/office/officeart/2005/8/layout/list1"/>
    <dgm:cxn modelId="{A987BE42-39AE-482F-90DC-2BBFCDA47EA7}" type="presParOf" srcId="{22B86F3D-A029-4BEA-8AF0-CAC0D09C0739}" destId="{07EEDF77-81A7-4A7C-A7F1-7EB43AF3C736}" srcOrd="9" destOrd="0" presId="urn:microsoft.com/office/officeart/2005/8/layout/list1"/>
    <dgm:cxn modelId="{E4802272-EDC6-4110-9C7E-AC9B0C940DFA}" type="presParOf" srcId="{22B86F3D-A029-4BEA-8AF0-CAC0D09C0739}" destId="{AD5089E8-E9D2-4DA8-B211-C26492532762}" srcOrd="10" destOrd="0" presId="urn:microsoft.com/office/officeart/2005/8/layout/list1"/>
    <dgm:cxn modelId="{8E90221B-6177-4586-B37A-01845C736145}" type="presParOf" srcId="{22B86F3D-A029-4BEA-8AF0-CAC0D09C0739}" destId="{F3C72F72-1EAB-40EC-967E-59A978E6216A}" srcOrd="11" destOrd="0" presId="urn:microsoft.com/office/officeart/2005/8/layout/list1"/>
    <dgm:cxn modelId="{EB4CCC7D-1FAB-47AF-9713-EDDD49A3E8EC}" type="presParOf" srcId="{22B86F3D-A029-4BEA-8AF0-CAC0D09C0739}" destId="{574DF906-1962-4C5C-847C-C993EC83E93E}" srcOrd="12" destOrd="0" presId="urn:microsoft.com/office/officeart/2005/8/layout/list1"/>
    <dgm:cxn modelId="{404BE161-5048-45A8-8D0D-B9FBC767B5E1}" type="presParOf" srcId="{574DF906-1962-4C5C-847C-C993EC83E93E}" destId="{C832BF21-589D-432C-9390-F4CFEE57056A}" srcOrd="0" destOrd="0" presId="urn:microsoft.com/office/officeart/2005/8/layout/list1"/>
    <dgm:cxn modelId="{E6AA76E1-4B95-47C2-AB75-959A1B4ABF28}" type="presParOf" srcId="{574DF906-1962-4C5C-847C-C993EC83E93E}" destId="{A809CAA4-8BE1-482A-9B4D-16B9BDFCA438}" srcOrd="1" destOrd="0" presId="urn:microsoft.com/office/officeart/2005/8/layout/list1"/>
    <dgm:cxn modelId="{B742E4ED-60AB-48D7-9D1D-EE0831013570}" type="presParOf" srcId="{22B86F3D-A029-4BEA-8AF0-CAC0D09C0739}" destId="{F7411E59-86DF-413C-B4DA-3434669A7F8C}" srcOrd="13" destOrd="0" presId="urn:microsoft.com/office/officeart/2005/8/layout/list1"/>
    <dgm:cxn modelId="{C5E2BD0E-3C8B-4F2B-9834-0DD74A8EABD2}" type="presParOf" srcId="{22B86F3D-A029-4BEA-8AF0-CAC0D09C0739}" destId="{8124DE93-DDE6-4011-8CA5-65A9043527D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5C306C-CE0A-4D0C-B256-87F21B63A40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741D6CD-405B-41C4-88E1-053AF38D2DD7}">
      <dgm:prSet phldrT="[Текст]" custT="1"/>
      <dgm:spPr/>
      <dgm:t>
        <a:bodyPr/>
        <a:lstStyle/>
        <a:p>
          <a:r>
            <a:rPr lang="ru-RU" sz="1800" b="1" dirty="0"/>
            <a:t>Положение о едином орфографическом режиме</a:t>
          </a:r>
        </a:p>
      </dgm:t>
    </dgm:pt>
    <dgm:pt modelId="{65E382E8-30EF-4AD3-B587-0701CD89399A}" type="parTrans" cxnId="{4BE08DC9-4B85-4161-83F6-05E6E5D771C5}">
      <dgm:prSet/>
      <dgm:spPr/>
      <dgm:t>
        <a:bodyPr/>
        <a:lstStyle/>
        <a:p>
          <a:endParaRPr lang="ru-RU" sz="1800" b="1"/>
        </a:p>
      </dgm:t>
    </dgm:pt>
    <dgm:pt modelId="{DDFADC30-0315-45CE-A98B-92F5D8456BD6}" type="sibTrans" cxnId="{4BE08DC9-4B85-4161-83F6-05E6E5D771C5}">
      <dgm:prSet/>
      <dgm:spPr/>
      <dgm:t>
        <a:bodyPr/>
        <a:lstStyle/>
        <a:p>
          <a:endParaRPr lang="ru-RU" sz="1800" b="1"/>
        </a:p>
      </dgm:t>
    </dgm:pt>
    <dgm:pt modelId="{BBE875D8-9A9E-4092-B1B9-E9C2F3EF6F46}">
      <dgm:prSet phldrT="[Текст]" custT="1"/>
      <dgm:spPr/>
      <dgm:t>
        <a:bodyPr/>
        <a:lstStyle/>
        <a:p>
          <a:r>
            <a:rPr lang="ru-RU" sz="1800" b="1" dirty="0"/>
            <a:t>Положение о журнале успеваемости (классном журнале, электронном журнале)</a:t>
          </a:r>
        </a:p>
      </dgm:t>
    </dgm:pt>
    <dgm:pt modelId="{EA029EC5-5461-45EF-9B66-C50E4A3D45B2}" type="parTrans" cxnId="{5A1B182A-724D-4D8C-A0B7-731715BA8D4A}">
      <dgm:prSet/>
      <dgm:spPr/>
      <dgm:t>
        <a:bodyPr/>
        <a:lstStyle/>
        <a:p>
          <a:endParaRPr lang="ru-RU" sz="1800" b="1"/>
        </a:p>
      </dgm:t>
    </dgm:pt>
    <dgm:pt modelId="{3F462539-8D24-487C-94D2-1AA0D47B4F9F}" type="sibTrans" cxnId="{5A1B182A-724D-4D8C-A0B7-731715BA8D4A}">
      <dgm:prSet/>
      <dgm:spPr/>
      <dgm:t>
        <a:bodyPr/>
        <a:lstStyle/>
        <a:p>
          <a:endParaRPr lang="ru-RU" sz="1800" b="1"/>
        </a:p>
      </dgm:t>
    </dgm:pt>
    <dgm:pt modelId="{36C1AE79-7494-4A04-8E84-7410CADAFD9E}">
      <dgm:prSet phldrT="[Текст]" custT="1"/>
      <dgm:spPr/>
      <dgm:t>
        <a:bodyPr/>
        <a:lstStyle/>
        <a:p>
          <a:r>
            <a:rPr lang="ru-RU" sz="1800" b="1" dirty="0"/>
            <a:t>Положение о ведении дневников обучающихся </a:t>
          </a:r>
        </a:p>
      </dgm:t>
    </dgm:pt>
    <dgm:pt modelId="{5AA42E2D-F7AD-4A71-8BDB-15B631F2E9E9}" type="parTrans" cxnId="{6981E6BA-A43A-41FF-A82C-66A56A1E17E0}">
      <dgm:prSet/>
      <dgm:spPr/>
      <dgm:t>
        <a:bodyPr/>
        <a:lstStyle/>
        <a:p>
          <a:endParaRPr lang="ru-RU" sz="1800" b="1"/>
        </a:p>
      </dgm:t>
    </dgm:pt>
    <dgm:pt modelId="{FEF90ED7-1DBE-47A2-B4F5-D1EFDEEC75A0}" type="sibTrans" cxnId="{6981E6BA-A43A-41FF-A82C-66A56A1E17E0}">
      <dgm:prSet/>
      <dgm:spPr/>
      <dgm:t>
        <a:bodyPr/>
        <a:lstStyle/>
        <a:p>
          <a:endParaRPr lang="ru-RU" sz="1800" b="1"/>
        </a:p>
      </dgm:t>
    </dgm:pt>
    <dgm:pt modelId="{156A78DB-CF02-4282-B79C-3915E5CD5D05}">
      <dgm:prSet phldrT="[Текст]" custT="1"/>
      <dgm:spPr/>
      <dgm:t>
        <a:bodyPr/>
        <a:lstStyle/>
        <a:p>
          <a:r>
            <a:rPr lang="ru-RU" sz="1800" b="1" dirty="0"/>
            <a:t>Положение о ведении личных дел обучающихся ОО</a:t>
          </a:r>
        </a:p>
      </dgm:t>
    </dgm:pt>
    <dgm:pt modelId="{8865DE7B-E654-4834-8013-94F3D9C38FDE}" type="parTrans" cxnId="{0FD379A6-F3E7-4104-8043-8E3D5005F70F}">
      <dgm:prSet/>
      <dgm:spPr/>
      <dgm:t>
        <a:bodyPr/>
        <a:lstStyle/>
        <a:p>
          <a:endParaRPr lang="ru-RU" sz="1800" b="1"/>
        </a:p>
      </dgm:t>
    </dgm:pt>
    <dgm:pt modelId="{B4A3B1CA-ECBC-4D99-824E-C4BB593A5B63}" type="sibTrans" cxnId="{0FD379A6-F3E7-4104-8043-8E3D5005F70F}">
      <dgm:prSet/>
      <dgm:spPr/>
      <dgm:t>
        <a:bodyPr/>
        <a:lstStyle/>
        <a:p>
          <a:endParaRPr lang="ru-RU" sz="1800" b="1"/>
        </a:p>
      </dgm:t>
    </dgm:pt>
    <dgm:pt modelId="{648418F4-B877-4222-B0AA-DD5DE2DB5B38}" type="pres">
      <dgm:prSet presAssocID="{9E5C306C-CE0A-4D0C-B256-87F21B63A40A}" presName="linear" presStyleCnt="0">
        <dgm:presLayoutVars>
          <dgm:dir/>
          <dgm:animLvl val="lvl"/>
          <dgm:resizeHandles val="exact"/>
        </dgm:presLayoutVars>
      </dgm:prSet>
      <dgm:spPr/>
    </dgm:pt>
    <dgm:pt modelId="{4D715A46-7474-491A-A30F-A90030DC666C}" type="pres">
      <dgm:prSet presAssocID="{2741D6CD-405B-41C4-88E1-053AF38D2DD7}" presName="parentLin" presStyleCnt="0"/>
      <dgm:spPr/>
    </dgm:pt>
    <dgm:pt modelId="{2F6E27A0-1E9A-4AC8-8F12-C42862D25E25}" type="pres">
      <dgm:prSet presAssocID="{2741D6CD-405B-41C4-88E1-053AF38D2DD7}" presName="parentLeftMargin" presStyleLbl="node1" presStyleIdx="0" presStyleCnt="4"/>
      <dgm:spPr/>
    </dgm:pt>
    <dgm:pt modelId="{CFA52D67-EB05-4D62-BDE5-A6DD767C04AA}" type="pres">
      <dgm:prSet presAssocID="{2741D6CD-405B-41C4-88E1-053AF38D2DD7}" presName="parentText" presStyleLbl="node1" presStyleIdx="0" presStyleCnt="4" custScaleX="142857">
        <dgm:presLayoutVars>
          <dgm:chMax val="0"/>
          <dgm:bulletEnabled val="1"/>
        </dgm:presLayoutVars>
      </dgm:prSet>
      <dgm:spPr/>
    </dgm:pt>
    <dgm:pt modelId="{803B6645-E3F2-41E6-9883-C12AE1789259}" type="pres">
      <dgm:prSet presAssocID="{2741D6CD-405B-41C4-88E1-053AF38D2DD7}" presName="negativeSpace" presStyleCnt="0"/>
      <dgm:spPr/>
    </dgm:pt>
    <dgm:pt modelId="{301E2124-4D60-4EED-BA10-22A84A641650}" type="pres">
      <dgm:prSet presAssocID="{2741D6CD-405B-41C4-88E1-053AF38D2DD7}" presName="childText" presStyleLbl="conFgAcc1" presStyleIdx="0" presStyleCnt="4">
        <dgm:presLayoutVars>
          <dgm:bulletEnabled val="1"/>
        </dgm:presLayoutVars>
      </dgm:prSet>
      <dgm:spPr/>
    </dgm:pt>
    <dgm:pt modelId="{693D235C-DD8C-4353-8D1C-FF2D5238AF04}" type="pres">
      <dgm:prSet presAssocID="{DDFADC30-0315-45CE-A98B-92F5D8456BD6}" presName="spaceBetweenRectangles" presStyleCnt="0"/>
      <dgm:spPr/>
    </dgm:pt>
    <dgm:pt modelId="{0973BB87-9A1E-4E9F-BCC8-899874328AE2}" type="pres">
      <dgm:prSet presAssocID="{BBE875D8-9A9E-4092-B1B9-E9C2F3EF6F46}" presName="parentLin" presStyleCnt="0"/>
      <dgm:spPr/>
    </dgm:pt>
    <dgm:pt modelId="{888A6806-226D-4B0C-9376-FB9DC38EE6DB}" type="pres">
      <dgm:prSet presAssocID="{BBE875D8-9A9E-4092-B1B9-E9C2F3EF6F46}" presName="parentLeftMargin" presStyleLbl="node1" presStyleIdx="0" presStyleCnt="4"/>
      <dgm:spPr/>
    </dgm:pt>
    <dgm:pt modelId="{FD397FCA-4F64-4C81-B61A-136B1A8E6721}" type="pres">
      <dgm:prSet presAssocID="{BBE875D8-9A9E-4092-B1B9-E9C2F3EF6F46}" presName="parentText" presStyleLbl="node1" presStyleIdx="1" presStyleCnt="4" custScaleX="142857">
        <dgm:presLayoutVars>
          <dgm:chMax val="0"/>
          <dgm:bulletEnabled val="1"/>
        </dgm:presLayoutVars>
      </dgm:prSet>
      <dgm:spPr/>
    </dgm:pt>
    <dgm:pt modelId="{F21D76D4-5809-4D10-AA99-C9B5A38A5ADF}" type="pres">
      <dgm:prSet presAssocID="{BBE875D8-9A9E-4092-B1B9-E9C2F3EF6F46}" presName="negativeSpace" presStyleCnt="0"/>
      <dgm:spPr/>
    </dgm:pt>
    <dgm:pt modelId="{31053D85-2781-4B16-8F41-2B4451230008}" type="pres">
      <dgm:prSet presAssocID="{BBE875D8-9A9E-4092-B1B9-E9C2F3EF6F46}" presName="childText" presStyleLbl="conFgAcc1" presStyleIdx="1" presStyleCnt="4">
        <dgm:presLayoutVars>
          <dgm:bulletEnabled val="1"/>
        </dgm:presLayoutVars>
      </dgm:prSet>
      <dgm:spPr/>
    </dgm:pt>
    <dgm:pt modelId="{56D42E6B-573E-4A08-904B-A2098A2DB74C}" type="pres">
      <dgm:prSet presAssocID="{3F462539-8D24-487C-94D2-1AA0D47B4F9F}" presName="spaceBetweenRectangles" presStyleCnt="0"/>
      <dgm:spPr/>
    </dgm:pt>
    <dgm:pt modelId="{47881057-1156-4400-99DB-368695228F38}" type="pres">
      <dgm:prSet presAssocID="{36C1AE79-7494-4A04-8E84-7410CADAFD9E}" presName="parentLin" presStyleCnt="0"/>
      <dgm:spPr/>
    </dgm:pt>
    <dgm:pt modelId="{EF6C698B-A3EA-4F7A-8733-4F17D2E4553D}" type="pres">
      <dgm:prSet presAssocID="{36C1AE79-7494-4A04-8E84-7410CADAFD9E}" presName="parentLeftMargin" presStyleLbl="node1" presStyleIdx="1" presStyleCnt="4"/>
      <dgm:spPr/>
    </dgm:pt>
    <dgm:pt modelId="{A6141CB3-2ECF-40AF-8885-0798FFB35448}" type="pres">
      <dgm:prSet presAssocID="{36C1AE79-7494-4A04-8E84-7410CADAFD9E}" presName="parentText" presStyleLbl="node1" presStyleIdx="2" presStyleCnt="4" custScaleX="142857">
        <dgm:presLayoutVars>
          <dgm:chMax val="0"/>
          <dgm:bulletEnabled val="1"/>
        </dgm:presLayoutVars>
      </dgm:prSet>
      <dgm:spPr/>
    </dgm:pt>
    <dgm:pt modelId="{ACECB50A-BF31-4019-947E-BF0B1563C7E5}" type="pres">
      <dgm:prSet presAssocID="{36C1AE79-7494-4A04-8E84-7410CADAFD9E}" presName="negativeSpace" presStyleCnt="0"/>
      <dgm:spPr/>
    </dgm:pt>
    <dgm:pt modelId="{E983DF03-6562-4849-9E53-0EFA08DACB14}" type="pres">
      <dgm:prSet presAssocID="{36C1AE79-7494-4A04-8E84-7410CADAFD9E}" presName="childText" presStyleLbl="conFgAcc1" presStyleIdx="2" presStyleCnt="4">
        <dgm:presLayoutVars>
          <dgm:bulletEnabled val="1"/>
        </dgm:presLayoutVars>
      </dgm:prSet>
      <dgm:spPr/>
    </dgm:pt>
    <dgm:pt modelId="{352FDDD2-6B59-4FE9-9828-9C8D73CE153F}" type="pres">
      <dgm:prSet presAssocID="{FEF90ED7-1DBE-47A2-B4F5-D1EFDEEC75A0}" presName="spaceBetweenRectangles" presStyleCnt="0"/>
      <dgm:spPr/>
    </dgm:pt>
    <dgm:pt modelId="{8886058D-480A-4613-961B-B88792F50173}" type="pres">
      <dgm:prSet presAssocID="{156A78DB-CF02-4282-B79C-3915E5CD5D05}" presName="parentLin" presStyleCnt="0"/>
      <dgm:spPr/>
    </dgm:pt>
    <dgm:pt modelId="{95527E1E-858E-4D25-9F84-CE26ACD7442C}" type="pres">
      <dgm:prSet presAssocID="{156A78DB-CF02-4282-B79C-3915E5CD5D05}" presName="parentLeftMargin" presStyleLbl="node1" presStyleIdx="2" presStyleCnt="4"/>
      <dgm:spPr/>
    </dgm:pt>
    <dgm:pt modelId="{36026885-2A52-418F-98D4-2966D1E4D91B}" type="pres">
      <dgm:prSet presAssocID="{156A78DB-CF02-4282-B79C-3915E5CD5D05}" presName="parentText" presStyleLbl="node1" presStyleIdx="3" presStyleCnt="4" custScaleX="142857">
        <dgm:presLayoutVars>
          <dgm:chMax val="0"/>
          <dgm:bulletEnabled val="1"/>
        </dgm:presLayoutVars>
      </dgm:prSet>
      <dgm:spPr/>
    </dgm:pt>
    <dgm:pt modelId="{7848BDDA-5C27-43D3-B92D-7C1EEB24D7E1}" type="pres">
      <dgm:prSet presAssocID="{156A78DB-CF02-4282-B79C-3915E5CD5D05}" presName="negativeSpace" presStyleCnt="0"/>
      <dgm:spPr/>
    </dgm:pt>
    <dgm:pt modelId="{363F5F52-FC59-47D6-BEAE-780A794AEBC2}" type="pres">
      <dgm:prSet presAssocID="{156A78DB-CF02-4282-B79C-3915E5CD5D0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A1B182A-724D-4D8C-A0B7-731715BA8D4A}" srcId="{9E5C306C-CE0A-4D0C-B256-87F21B63A40A}" destId="{BBE875D8-9A9E-4092-B1B9-E9C2F3EF6F46}" srcOrd="1" destOrd="0" parTransId="{EA029EC5-5461-45EF-9B66-C50E4A3D45B2}" sibTransId="{3F462539-8D24-487C-94D2-1AA0D47B4F9F}"/>
    <dgm:cxn modelId="{EF03896D-850B-466D-9CE3-6E1F29FA66AA}" type="presOf" srcId="{156A78DB-CF02-4282-B79C-3915E5CD5D05}" destId="{36026885-2A52-418F-98D4-2966D1E4D91B}" srcOrd="1" destOrd="0" presId="urn:microsoft.com/office/officeart/2005/8/layout/list1"/>
    <dgm:cxn modelId="{9ACEF34F-3E42-40AC-A090-186F61F5354E}" type="presOf" srcId="{BBE875D8-9A9E-4092-B1B9-E9C2F3EF6F46}" destId="{888A6806-226D-4B0C-9376-FB9DC38EE6DB}" srcOrd="0" destOrd="0" presId="urn:microsoft.com/office/officeart/2005/8/layout/list1"/>
    <dgm:cxn modelId="{32EB2C53-A678-486D-959D-718347F2AADC}" type="presOf" srcId="{BBE875D8-9A9E-4092-B1B9-E9C2F3EF6F46}" destId="{FD397FCA-4F64-4C81-B61A-136B1A8E6721}" srcOrd="1" destOrd="0" presId="urn:microsoft.com/office/officeart/2005/8/layout/list1"/>
    <dgm:cxn modelId="{B2B9AA7A-E8C1-42C2-9EC7-7EDB3DEAD9C0}" type="presOf" srcId="{156A78DB-CF02-4282-B79C-3915E5CD5D05}" destId="{95527E1E-858E-4D25-9F84-CE26ACD7442C}" srcOrd="0" destOrd="0" presId="urn:microsoft.com/office/officeart/2005/8/layout/list1"/>
    <dgm:cxn modelId="{56B5BD80-931B-4E6A-A468-1BE607C55CA2}" type="presOf" srcId="{36C1AE79-7494-4A04-8E84-7410CADAFD9E}" destId="{A6141CB3-2ECF-40AF-8885-0798FFB35448}" srcOrd="1" destOrd="0" presId="urn:microsoft.com/office/officeart/2005/8/layout/list1"/>
    <dgm:cxn modelId="{E1D36288-0DBB-4211-8838-04EF982C138B}" type="presOf" srcId="{2741D6CD-405B-41C4-88E1-053AF38D2DD7}" destId="{2F6E27A0-1E9A-4AC8-8F12-C42862D25E25}" srcOrd="0" destOrd="0" presId="urn:microsoft.com/office/officeart/2005/8/layout/list1"/>
    <dgm:cxn modelId="{4441B391-8C3E-4FBE-9A84-0F95BDE88499}" type="presOf" srcId="{36C1AE79-7494-4A04-8E84-7410CADAFD9E}" destId="{EF6C698B-A3EA-4F7A-8733-4F17D2E4553D}" srcOrd="0" destOrd="0" presId="urn:microsoft.com/office/officeart/2005/8/layout/list1"/>
    <dgm:cxn modelId="{C5CC419E-63DB-40B2-A076-2F94D733FEE9}" type="presOf" srcId="{2741D6CD-405B-41C4-88E1-053AF38D2DD7}" destId="{CFA52D67-EB05-4D62-BDE5-A6DD767C04AA}" srcOrd="1" destOrd="0" presId="urn:microsoft.com/office/officeart/2005/8/layout/list1"/>
    <dgm:cxn modelId="{0FD379A6-F3E7-4104-8043-8E3D5005F70F}" srcId="{9E5C306C-CE0A-4D0C-B256-87F21B63A40A}" destId="{156A78DB-CF02-4282-B79C-3915E5CD5D05}" srcOrd="3" destOrd="0" parTransId="{8865DE7B-E654-4834-8013-94F3D9C38FDE}" sibTransId="{B4A3B1CA-ECBC-4D99-824E-C4BB593A5B63}"/>
    <dgm:cxn modelId="{6981E6BA-A43A-41FF-A82C-66A56A1E17E0}" srcId="{9E5C306C-CE0A-4D0C-B256-87F21B63A40A}" destId="{36C1AE79-7494-4A04-8E84-7410CADAFD9E}" srcOrd="2" destOrd="0" parTransId="{5AA42E2D-F7AD-4A71-8BDB-15B631F2E9E9}" sibTransId="{FEF90ED7-1DBE-47A2-B4F5-D1EFDEEC75A0}"/>
    <dgm:cxn modelId="{4BE08DC9-4B85-4161-83F6-05E6E5D771C5}" srcId="{9E5C306C-CE0A-4D0C-B256-87F21B63A40A}" destId="{2741D6CD-405B-41C4-88E1-053AF38D2DD7}" srcOrd="0" destOrd="0" parTransId="{65E382E8-30EF-4AD3-B587-0701CD89399A}" sibTransId="{DDFADC30-0315-45CE-A98B-92F5D8456BD6}"/>
    <dgm:cxn modelId="{6ECB5BFE-1AA1-4171-8281-D37D3C51F76C}" type="presOf" srcId="{9E5C306C-CE0A-4D0C-B256-87F21B63A40A}" destId="{648418F4-B877-4222-B0AA-DD5DE2DB5B38}" srcOrd="0" destOrd="0" presId="urn:microsoft.com/office/officeart/2005/8/layout/list1"/>
    <dgm:cxn modelId="{DBDC9730-B244-461B-AA1F-3D480D917886}" type="presParOf" srcId="{648418F4-B877-4222-B0AA-DD5DE2DB5B38}" destId="{4D715A46-7474-491A-A30F-A90030DC666C}" srcOrd="0" destOrd="0" presId="urn:microsoft.com/office/officeart/2005/8/layout/list1"/>
    <dgm:cxn modelId="{020868E4-2F21-4914-887E-42255986F682}" type="presParOf" srcId="{4D715A46-7474-491A-A30F-A90030DC666C}" destId="{2F6E27A0-1E9A-4AC8-8F12-C42862D25E25}" srcOrd="0" destOrd="0" presId="urn:microsoft.com/office/officeart/2005/8/layout/list1"/>
    <dgm:cxn modelId="{05985486-95D4-48C3-9B3E-F15265049446}" type="presParOf" srcId="{4D715A46-7474-491A-A30F-A90030DC666C}" destId="{CFA52D67-EB05-4D62-BDE5-A6DD767C04AA}" srcOrd="1" destOrd="0" presId="urn:microsoft.com/office/officeart/2005/8/layout/list1"/>
    <dgm:cxn modelId="{D139F78E-D464-410B-B168-6460CFA6254D}" type="presParOf" srcId="{648418F4-B877-4222-B0AA-DD5DE2DB5B38}" destId="{803B6645-E3F2-41E6-9883-C12AE1789259}" srcOrd="1" destOrd="0" presId="urn:microsoft.com/office/officeart/2005/8/layout/list1"/>
    <dgm:cxn modelId="{1241D39B-91D0-4CEB-81F0-4ECA38929594}" type="presParOf" srcId="{648418F4-B877-4222-B0AA-DD5DE2DB5B38}" destId="{301E2124-4D60-4EED-BA10-22A84A641650}" srcOrd="2" destOrd="0" presId="urn:microsoft.com/office/officeart/2005/8/layout/list1"/>
    <dgm:cxn modelId="{987D67E7-08C6-4B7D-9446-602F4D049CFD}" type="presParOf" srcId="{648418F4-B877-4222-B0AA-DD5DE2DB5B38}" destId="{693D235C-DD8C-4353-8D1C-FF2D5238AF04}" srcOrd="3" destOrd="0" presId="urn:microsoft.com/office/officeart/2005/8/layout/list1"/>
    <dgm:cxn modelId="{E0A771DE-59E2-4F84-AB63-EC2C5F6F0819}" type="presParOf" srcId="{648418F4-B877-4222-B0AA-DD5DE2DB5B38}" destId="{0973BB87-9A1E-4E9F-BCC8-899874328AE2}" srcOrd="4" destOrd="0" presId="urn:microsoft.com/office/officeart/2005/8/layout/list1"/>
    <dgm:cxn modelId="{A6417724-6739-4D85-964B-E297F656DFB6}" type="presParOf" srcId="{0973BB87-9A1E-4E9F-BCC8-899874328AE2}" destId="{888A6806-226D-4B0C-9376-FB9DC38EE6DB}" srcOrd="0" destOrd="0" presId="urn:microsoft.com/office/officeart/2005/8/layout/list1"/>
    <dgm:cxn modelId="{9601E463-B0D0-485F-BC29-49C2CBE39B7B}" type="presParOf" srcId="{0973BB87-9A1E-4E9F-BCC8-899874328AE2}" destId="{FD397FCA-4F64-4C81-B61A-136B1A8E6721}" srcOrd="1" destOrd="0" presId="urn:microsoft.com/office/officeart/2005/8/layout/list1"/>
    <dgm:cxn modelId="{4F7AEF91-5CC0-474B-A2AE-A0D2DBCA1A15}" type="presParOf" srcId="{648418F4-B877-4222-B0AA-DD5DE2DB5B38}" destId="{F21D76D4-5809-4D10-AA99-C9B5A38A5ADF}" srcOrd="5" destOrd="0" presId="urn:microsoft.com/office/officeart/2005/8/layout/list1"/>
    <dgm:cxn modelId="{1E912357-5E96-4A9D-AC2B-ED314C610A2F}" type="presParOf" srcId="{648418F4-B877-4222-B0AA-DD5DE2DB5B38}" destId="{31053D85-2781-4B16-8F41-2B4451230008}" srcOrd="6" destOrd="0" presId="urn:microsoft.com/office/officeart/2005/8/layout/list1"/>
    <dgm:cxn modelId="{41799570-A171-46D6-B144-A766200CAE37}" type="presParOf" srcId="{648418F4-B877-4222-B0AA-DD5DE2DB5B38}" destId="{56D42E6B-573E-4A08-904B-A2098A2DB74C}" srcOrd="7" destOrd="0" presId="urn:microsoft.com/office/officeart/2005/8/layout/list1"/>
    <dgm:cxn modelId="{5835CD39-6207-4AE0-8625-1BF628D628D3}" type="presParOf" srcId="{648418F4-B877-4222-B0AA-DD5DE2DB5B38}" destId="{47881057-1156-4400-99DB-368695228F38}" srcOrd="8" destOrd="0" presId="urn:microsoft.com/office/officeart/2005/8/layout/list1"/>
    <dgm:cxn modelId="{2EC4B500-7867-49CA-A1EA-06C1760B7ADA}" type="presParOf" srcId="{47881057-1156-4400-99DB-368695228F38}" destId="{EF6C698B-A3EA-4F7A-8733-4F17D2E4553D}" srcOrd="0" destOrd="0" presId="urn:microsoft.com/office/officeart/2005/8/layout/list1"/>
    <dgm:cxn modelId="{50188BD9-6A98-4436-A734-7A5299C44BBC}" type="presParOf" srcId="{47881057-1156-4400-99DB-368695228F38}" destId="{A6141CB3-2ECF-40AF-8885-0798FFB35448}" srcOrd="1" destOrd="0" presId="urn:microsoft.com/office/officeart/2005/8/layout/list1"/>
    <dgm:cxn modelId="{3668C6D1-BC96-4545-AF5A-EB67A4430530}" type="presParOf" srcId="{648418F4-B877-4222-B0AA-DD5DE2DB5B38}" destId="{ACECB50A-BF31-4019-947E-BF0B1563C7E5}" srcOrd="9" destOrd="0" presId="urn:microsoft.com/office/officeart/2005/8/layout/list1"/>
    <dgm:cxn modelId="{431F9896-7DEA-46EB-80AD-C5B91C6CDAF3}" type="presParOf" srcId="{648418F4-B877-4222-B0AA-DD5DE2DB5B38}" destId="{E983DF03-6562-4849-9E53-0EFA08DACB14}" srcOrd="10" destOrd="0" presId="urn:microsoft.com/office/officeart/2005/8/layout/list1"/>
    <dgm:cxn modelId="{5FD876E7-A123-400C-844D-E8551E92CB57}" type="presParOf" srcId="{648418F4-B877-4222-B0AA-DD5DE2DB5B38}" destId="{352FDDD2-6B59-4FE9-9828-9C8D73CE153F}" srcOrd="11" destOrd="0" presId="urn:microsoft.com/office/officeart/2005/8/layout/list1"/>
    <dgm:cxn modelId="{0EAB533F-2DD5-4D67-B2F1-6D0B4854C2E8}" type="presParOf" srcId="{648418F4-B877-4222-B0AA-DD5DE2DB5B38}" destId="{8886058D-480A-4613-961B-B88792F50173}" srcOrd="12" destOrd="0" presId="urn:microsoft.com/office/officeart/2005/8/layout/list1"/>
    <dgm:cxn modelId="{CAE68B6E-E2A6-4C15-A212-81F8B0C7CD0C}" type="presParOf" srcId="{8886058D-480A-4613-961B-B88792F50173}" destId="{95527E1E-858E-4D25-9F84-CE26ACD7442C}" srcOrd="0" destOrd="0" presId="urn:microsoft.com/office/officeart/2005/8/layout/list1"/>
    <dgm:cxn modelId="{484272B8-3288-47F4-A838-777B60119341}" type="presParOf" srcId="{8886058D-480A-4613-961B-B88792F50173}" destId="{36026885-2A52-418F-98D4-2966D1E4D91B}" srcOrd="1" destOrd="0" presId="urn:microsoft.com/office/officeart/2005/8/layout/list1"/>
    <dgm:cxn modelId="{1C79310A-00DA-49EC-A87A-5368F5844821}" type="presParOf" srcId="{648418F4-B877-4222-B0AA-DD5DE2DB5B38}" destId="{7848BDDA-5C27-43D3-B92D-7C1EEB24D7E1}" srcOrd="13" destOrd="0" presId="urn:microsoft.com/office/officeart/2005/8/layout/list1"/>
    <dgm:cxn modelId="{7A814B21-E8D8-4C52-BD98-C9630CF52396}" type="presParOf" srcId="{648418F4-B877-4222-B0AA-DD5DE2DB5B38}" destId="{363F5F52-FC59-47D6-BEAE-780A794AEBC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1D95B2-0BA1-4A7D-A4B7-FF7FB82CBC11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1F465E2-A224-4296-9AC7-FA4F1F767269}">
      <dgm:prSet phldrT="[Текст]" custT="1"/>
      <dgm:spPr/>
      <dgm:t>
        <a:bodyPr/>
        <a:lstStyle/>
        <a:p>
          <a:r>
            <a:rPr lang="ru-RU" sz="1800" b="1" dirty="0"/>
            <a:t>Положение об организации методической работы </a:t>
          </a:r>
        </a:p>
      </dgm:t>
    </dgm:pt>
    <dgm:pt modelId="{D4F4B7F3-D191-44F8-B56B-50CD02BEE969}" type="parTrans" cxnId="{FE31D118-372A-455C-B197-91D24E483948}">
      <dgm:prSet/>
      <dgm:spPr/>
      <dgm:t>
        <a:bodyPr/>
        <a:lstStyle/>
        <a:p>
          <a:endParaRPr lang="ru-RU" sz="1800" b="1"/>
        </a:p>
      </dgm:t>
    </dgm:pt>
    <dgm:pt modelId="{09F0FA74-CBDE-404A-9E2E-E5A65918468E}" type="sibTrans" cxnId="{FE31D118-372A-455C-B197-91D24E483948}">
      <dgm:prSet/>
      <dgm:spPr/>
      <dgm:t>
        <a:bodyPr/>
        <a:lstStyle/>
        <a:p>
          <a:endParaRPr lang="ru-RU" sz="1800" b="1"/>
        </a:p>
      </dgm:t>
    </dgm:pt>
    <dgm:pt modelId="{C790F246-B690-4195-86EF-4E1D56B1B44F}">
      <dgm:prSet phldrT="[Текст]" custT="1"/>
      <dgm:spPr/>
      <dgm:t>
        <a:bodyPr/>
        <a:lstStyle/>
        <a:p>
          <a:r>
            <a:rPr lang="ru-RU" sz="1700" b="1" dirty="0"/>
            <a:t>Положение о методическом объединении учителей-предметников, классных  руководителей, творческой группе педагогов  </a:t>
          </a:r>
        </a:p>
      </dgm:t>
    </dgm:pt>
    <dgm:pt modelId="{5D63B154-C9C1-4EC1-96E7-75449FE18592}" type="parTrans" cxnId="{E995A06B-814E-4105-88BD-A7D19D1455F3}">
      <dgm:prSet/>
      <dgm:spPr/>
      <dgm:t>
        <a:bodyPr/>
        <a:lstStyle/>
        <a:p>
          <a:endParaRPr lang="ru-RU" sz="1800" b="1"/>
        </a:p>
      </dgm:t>
    </dgm:pt>
    <dgm:pt modelId="{FB4679DA-EE9D-4E99-A37B-77E4C0165A0C}" type="sibTrans" cxnId="{E995A06B-814E-4105-88BD-A7D19D1455F3}">
      <dgm:prSet/>
      <dgm:spPr/>
      <dgm:t>
        <a:bodyPr/>
        <a:lstStyle/>
        <a:p>
          <a:endParaRPr lang="ru-RU" sz="1800" b="1"/>
        </a:p>
      </dgm:t>
    </dgm:pt>
    <dgm:pt modelId="{BD91B826-FE98-4025-84DA-FB97C833D56D}">
      <dgm:prSet phldrT="[Текст]" custT="1"/>
      <dgm:spPr/>
      <dgm:t>
        <a:bodyPr/>
        <a:lstStyle/>
        <a:p>
          <a:r>
            <a:rPr lang="ru-RU" sz="1800" b="1" dirty="0"/>
            <a:t>Положение о школьной предметной (методической, проектной)  неделе</a:t>
          </a:r>
        </a:p>
      </dgm:t>
    </dgm:pt>
    <dgm:pt modelId="{3D33E10B-11FF-4236-81A0-7C5C8B500ED2}" type="parTrans" cxnId="{358E0722-27EE-451E-A97A-0BA887A813BF}">
      <dgm:prSet/>
      <dgm:spPr/>
      <dgm:t>
        <a:bodyPr/>
        <a:lstStyle/>
        <a:p>
          <a:endParaRPr lang="ru-RU" sz="1800" b="1"/>
        </a:p>
      </dgm:t>
    </dgm:pt>
    <dgm:pt modelId="{B7B9209A-DC9B-4AB1-BD36-D0EF278903C5}" type="sibTrans" cxnId="{358E0722-27EE-451E-A97A-0BA887A813BF}">
      <dgm:prSet/>
      <dgm:spPr/>
      <dgm:t>
        <a:bodyPr/>
        <a:lstStyle/>
        <a:p>
          <a:endParaRPr lang="ru-RU" sz="1800" b="1"/>
        </a:p>
      </dgm:t>
    </dgm:pt>
    <dgm:pt modelId="{552E7BDC-E62A-4516-A1AE-8A12AB614347}">
      <dgm:prSet phldrT="[Текст]" custT="1"/>
      <dgm:spPr/>
      <dgm:t>
        <a:bodyPr/>
        <a:lstStyle/>
        <a:p>
          <a:r>
            <a:rPr lang="ru-RU" sz="1800" b="1" dirty="0"/>
            <a:t>Положение о проведении олимпиад школьников</a:t>
          </a:r>
        </a:p>
      </dgm:t>
    </dgm:pt>
    <dgm:pt modelId="{25AEC36D-2BB2-40BE-A530-FA29A07ABDD0}" type="parTrans" cxnId="{F90C5C3F-21F6-4903-BF5C-4232183392FD}">
      <dgm:prSet/>
      <dgm:spPr/>
      <dgm:t>
        <a:bodyPr/>
        <a:lstStyle/>
        <a:p>
          <a:endParaRPr lang="ru-RU" sz="1800" b="1"/>
        </a:p>
      </dgm:t>
    </dgm:pt>
    <dgm:pt modelId="{DC0ABFB4-BAE5-4607-9198-499FBD1456AF}" type="sibTrans" cxnId="{F90C5C3F-21F6-4903-BF5C-4232183392FD}">
      <dgm:prSet/>
      <dgm:spPr/>
      <dgm:t>
        <a:bodyPr/>
        <a:lstStyle/>
        <a:p>
          <a:endParaRPr lang="ru-RU" sz="1800" b="1"/>
        </a:p>
      </dgm:t>
    </dgm:pt>
    <dgm:pt modelId="{395713C4-348A-4D28-A873-1650CD2E67BB}">
      <dgm:prSet phldrT="[Текст]" custT="1"/>
      <dgm:spPr/>
      <dgm:t>
        <a:bodyPr/>
        <a:lstStyle/>
        <a:p>
          <a:r>
            <a:rPr lang="ru-RU" sz="1800" b="1" dirty="0"/>
            <a:t>Положение о Школе молодого учителя</a:t>
          </a:r>
        </a:p>
      </dgm:t>
    </dgm:pt>
    <dgm:pt modelId="{F89E300B-6794-443E-99CF-4A44C09EB0B7}" type="parTrans" cxnId="{0788C2CD-D909-4DB9-8040-2150CC852230}">
      <dgm:prSet/>
      <dgm:spPr/>
      <dgm:t>
        <a:bodyPr/>
        <a:lstStyle/>
        <a:p>
          <a:endParaRPr lang="ru-RU" sz="1800" b="1"/>
        </a:p>
      </dgm:t>
    </dgm:pt>
    <dgm:pt modelId="{E9F8A8ED-2B4A-4124-A1DF-B150D664F525}" type="sibTrans" cxnId="{0788C2CD-D909-4DB9-8040-2150CC852230}">
      <dgm:prSet/>
      <dgm:spPr/>
      <dgm:t>
        <a:bodyPr/>
        <a:lstStyle/>
        <a:p>
          <a:endParaRPr lang="ru-RU" sz="1800" b="1"/>
        </a:p>
      </dgm:t>
    </dgm:pt>
    <dgm:pt modelId="{27D3BD4B-A607-4864-9917-AC0B0FF5124A}">
      <dgm:prSet phldrT="[Текст]" custT="1"/>
      <dgm:spPr/>
      <dgm:t>
        <a:bodyPr/>
        <a:lstStyle/>
        <a:p>
          <a:r>
            <a:rPr lang="ru-RU" sz="1800" b="1" dirty="0"/>
            <a:t>Положение (приказ) о наставничестве</a:t>
          </a:r>
        </a:p>
      </dgm:t>
    </dgm:pt>
    <dgm:pt modelId="{3E58494D-04C9-4452-BE48-6D57697A8845}" type="parTrans" cxnId="{10D117C0-66FB-439E-A524-E8E6B914F281}">
      <dgm:prSet/>
      <dgm:spPr/>
      <dgm:t>
        <a:bodyPr/>
        <a:lstStyle/>
        <a:p>
          <a:endParaRPr lang="ru-RU" sz="1800" b="1"/>
        </a:p>
      </dgm:t>
    </dgm:pt>
    <dgm:pt modelId="{110A1634-D80B-4AE2-97FD-5DCF02AB14B4}" type="sibTrans" cxnId="{10D117C0-66FB-439E-A524-E8E6B914F281}">
      <dgm:prSet/>
      <dgm:spPr/>
      <dgm:t>
        <a:bodyPr/>
        <a:lstStyle/>
        <a:p>
          <a:endParaRPr lang="ru-RU" sz="1800" b="1"/>
        </a:p>
      </dgm:t>
    </dgm:pt>
    <dgm:pt modelId="{CA1246B0-B22C-4ABA-9A6D-A985F9D99EC2}">
      <dgm:prSet phldrT="[Текст]" custT="1"/>
      <dgm:spPr/>
      <dgm:t>
        <a:bodyPr/>
        <a:lstStyle/>
        <a:p>
          <a:r>
            <a:rPr lang="ru-RU" sz="1800" b="1" dirty="0"/>
            <a:t>План работы, график </a:t>
          </a:r>
          <a:r>
            <a:rPr lang="ru-RU" sz="1800" b="1" dirty="0" err="1"/>
            <a:t>взаимопосещений</a:t>
          </a:r>
          <a:endParaRPr lang="ru-RU" sz="1800" b="1" dirty="0"/>
        </a:p>
      </dgm:t>
    </dgm:pt>
    <dgm:pt modelId="{3FED57E2-47E4-4CD7-B4D2-0F1A32914578}" type="parTrans" cxnId="{330A602A-EFA5-4DB5-A9CE-A54925BD9E3F}">
      <dgm:prSet/>
      <dgm:spPr/>
      <dgm:t>
        <a:bodyPr/>
        <a:lstStyle/>
        <a:p>
          <a:endParaRPr lang="ru-RU" sz="1800" b="1"/>
        </a:p>
      </dgm:t>
    </dgm:pt>
    <dgm:pt modelId="{B4AEC07F-BC2F-4A47-A7A9-058A63056B5C}" type="sibTrans" cxnId="{330A602A-EFA5-4DB5-A9CE-A54925BD9E3F}">
      <dgm:prSet/>
      <dgm:spPr/>
      <dgm:t>
        <a:bodyPr/>
        <a:lstStyle/>
        <a:p>
          <a:endParaRPr lang="ru-RU" sz="1800" b="1"/>
        </a:p>
      </dgm:t>
    </dgm:pt>
    <dgm:pt modelId="{8988EE72-E4E8-4C35-B9A1-57EC15B8261C}" type="pres">
      <dgm:prSet presAssocID="{021D95B2-0BA1-4A7D-A4B7-FF7FB82CBC11}" presName="linear" presStyleCnt="0">
        <dgm:presLayoutVars>
          <dgm:dir/>
          <dgm:animLvl val="lvl"/>
          <dgm:resizeHandles val="exact"/>
        </dgm:presLayoutVars>
      </dgm:prSet>
      <dgm:spPr/>
    </dgm:pt>
    <dgm:pt modelId="{9BB3098C-5E03-4FAD-9760-63852B46D228}" type="pres">
      <dgm:prSet presAssocID="{51F465E2-A224-4296-9AC7-FA4F1F767269}" presName="parentLin" presStyleCnt="0"/>
      <dgm:spPr/>
    </dgm:pt>
    <dgm:pt modelId="{07103A9B-BA6B-4F0B-861D-BB28224F8B3F}" type="pres">
      <dgm:prSet presAssocID="{51F465E2-A224-4296-9AC7-FA4F1F767269}" presName="parentLeftMargin" presStyleLbl="node1" presStyleIdx="0" presStyleCnt="6"/>
      <dgm:spPr/>
    </dgm:pt>
    <dgm:pt modelId="{0BD4B8F9-DFDC-4B62-9479-32458B93CC6F}" type="pres">
      <dgm:prSet presAssocID="{51F465E2-A224-4296-9AC7-FA4F1F767269}" presName="parentText" presStyleLbl="node1" presStyleIdx="0" presStyleCnt="6" custScaleX="142857">
        <dgm:presLayoutVars>
          <dgm:chMax val="0"/>
          <dgm:bulletEnabled val="1"/>
        </dgm:presLayoutVars>
      </dgm:prSet>
      <dgm:spPr/>
    </dgm:pt>
    <dgm:pt modelId="{E4032EDD-7C40-4876-A00E-A4D5C3944036}" type="pres">
      <dgm:prSet presAssocID="{51F465E2-A224-4296-9AC7-FA4F1F767269}" presName="negativeSpace" presStyleCnt="0"/>
      <dgm:spPr/>
    </dgm:pt>
    <dgm:pt modelId="{AC1AD9EF-E248-4E3E-89E8-FD02BA893012}" type="pres">
      <dgm:prSet presAssocID="{51F465E2-A224-4296-9AC7-FA4F1F767269}" presName="childText" presStyleLbl="conFgAcc1" presStyleIdx="0" presStyleCnt="6">
        <dgm:presLayoutVars>
          <dgm:bulletEnabled val="1"/>
        </dgm:presLayoutVars>
      </dgm:prSet>
      <dgm:spPr/>
    </dgm:pt>
    <dgm:pt modelId="{6AFDFB21-E301-4099-8A64-86822B9FA1A9}" type="pres">
      <dgm:prSet presAssocID="{09F0FA74-CBDE-404A-9E2E-E5A65918468E}" presName="spaceBetweenRectangles" presStyleCnt="0"/>
      <dgm:spPr/>
    </dgm:pt>
    <dgm:pt modelId="{E6FB5B26-39FB-4ABA-ADCC-4348F2875235}" type="pres">
      <dgm:prSet presAssocID="{C790F246-B690-4195-86EF-4E1D56B1B44F}" presName="parentLin" presStyleCnt="0"/>
      <dgm:spPr/>
    </dgm:pt>
    <dgm:pt modelId="{B2FFCCA9-913A-4767-97FA-2C2CAD7D803C}" type="pres">
      <dgm:prSet presAssocID="{C790F246-B690-4195-86EF-4E1D56B1B44F}" presName="parentLeftMargin" presStyleLbl="node1" presStyleIdx="0" presStyleCnt="6"/>
      <dgm:spPr/>
    </dgm:pt>
    <dgm:pt modelId="{6DF0E712-8F5D-468E-A90C-4CFA9B43AB53}" type="pres">
      <dgm:prSet presAssocID="{C790F246-B690-4195-86EF-4E1D56B1B44F}" presName="parentText" presStyleLbl="node1" presStyleIdx="1" presStyleCnt="6" custScaleX="142857">
        <dgm:presLayoutVars>
          <dgm:chMax val="0"/>
          <dgm:bulletEnabled val="1"/>
        </dgm:presLayoutVars>
      </dgm:prSet>
      <dgm:spPr/>
    </dgm:pt>
    <dgm:pt modelId="{2D7F6192-F8DB-429E-A72A-9A8187F94094}" type="pres">
      <dgm:prSet presAssocID="{C790F246-B690-4195-86EF-4E1D56B1B44F}" presName="negativeSpace" presStyleCnt="0"/>
      <dgm:spPr/>
    </dgm:pt>
    <dgm:pt modelId="{F63A98B6-51BD-4F1C-BEA0-577B374A3193}" type="pres">
      <dgm:prSet presAssocID="{C790F246-B690-4195-86EF-4E1D56B1B44F}" presName="childText" presStyleLbl="conFgAcc1" presStyleIdx="1" presStyleCnt="6">
        <dgm:presLayoutVars>
          <dgm:bulletEnabled val="1"/>
        </dgm:presLayoutVars>
      </dgm:prSet>
      <dgm:spPr/>
    </dgm:pt>
    <dgm:pt modelId="{0762324C-F3AE-4110-BE71-7767AA4C2B64}" type="pres">
      <dgm:prSet presAssocID="{FB4679DA-EE9D-4E99-A37B-77E4C0165A0C}" presName="spaceBetweenRectangles" presStyleCnt="0"/>
      <dgm:spPr/>
    </dgm:pt>
    <dgm:pt modelId="{6E81A5E4-E8E3-457C-BE25-10228E72165A}" type="pres">
      <dgm:prSet presAssocID="{395713C4-348A-4D28-A873-1650CD2E67BB}" presName="parentLin" presStyleCnt="0"/>
      <dgm:spPr/>
    </dgm:pt>
    <dgm:pt modelId="{1926F8D2-28B3-4F56-AE87-23BCD91E4C93}" type="pres">
      <dgm:prSet presAssocID="{395713C4-348A-4D28-A873-1650CD2E67BB}" presName="parentLeftMargin" presStyleLbl="node1" presStyleIdx="1" presStyleCnt="6"/>
      <dgm:spPr/>
    </dgm:pt>
    <dgm:pt modelId="{6669C57E-6CCF-4B36-8AF7-7CEE3053D62A}" type="pres">
      <dgm:prSet presAssocID="{395713C4-348A-4D28-A873-1650CD2E67BB}" presName="parentText" presStyleLbl="node1" presStyleIdx="2" presStyleCnt="6" custScaleX="142857">
        <dgm:presLayoutVars>
          <dgm:chMax val="0"/>
          <dgm:bulletEnabled val="1"/>
        </dgm:presLayoutVars>
      </dgm:prSet>
      <dgm:spPr/>
    </dgm:pt>
    <dgm:pt modelId="{88FF993D-C83E-455C-95C8-4632BA616E4D}" type="pres">
      <dgm:prSet presAssocID="{395713C4-348A-4D28-A873-1650CD2E67BB}" presName="negativeSpace" presStyleCnt="0"/>
      <dgm:spPr/>
    </dgm:pt>
    <dgm:pt modelId="{3BBF33B3-CA71-414F-9438-3DC9E320F54F}" type="pres">
      <dgm:prSet presAssocID="{395713C4-348A-4D28-A873-1650CD2E67BB}" presName="childText" presStyleLbl="conFgAcc1" presStyleIdx="2" presStyleCnt="6">
        <dgm:presLayoutVars>
          <dgm:bulletEnabled val="1"/>
        </dgm:presLayoutVars>
      </dgm:prSet>
      <dgm:spPr/>
    </dgm:pt>
    <dgm:pt modelId="{DEBAE72C-D3DA-479E-9915-4028BB44DF5C}" type="pres">
      <dgm:prSet presAssocID="{E9F8A8ED-2B4A-4124-A1DF-B150D664F525}" presName="spaceBetweenRectangles" presStyleCnt="0"/>
      <dgm:spPr/>
    </dgm:pt>
    <dgm:pt modelId="{09C790AF-83AA-44C7-B8D1-9EE6CA15BEE6}" type="pres">
      <dgm:prSet presAssocID="{27D3BD4B-A607-4864-9917-AC0B0FF5124A}" presName="parentLin" presStyleCnt="0"/>
      <dgm:spPr/>
    </dgm:pt>
    <dgm:pt modelId="{2D591E61-F94F-41EF-BF8A-99BCA0859869}" type="pres">
      <dgm:prSet presAssocID="{27D3BD4B-A607-4864-9917-AC0B0FF5124A}" presName="parentLeftMargin" presStyleLbl="node1" presStyleIdx="2" presStyleCnt="6"/>
      <dgm:spPr/>
    </dgm:pt>
    <dgm:pt modelId="{5DD5A902-74E8-4160-AAF7-57990BD06949}" type="pres">
      <dgm:prSet presAssocID="{27D3BD4B-A607-4864-9917-AC0B0FF5124A}" presName="parentText" presStyleLbl="node1" presStyleIdx="3" presStyleCnt="6" custScaleX="142857">
        <dgm:presLayoutVars>
          <dgm:chMax val="0"/>
          <dgm:bulletEnabled val="1"/>
        </dgm:presLayoutVars>
      </dgm:prSet>
      <dgm:spPr/>
    </dgm:pt>
    <dgm:pt modelId="{B50E6C46-6BB9-432E-B3D7-793025402907}" type="pres">
      <dgm:prSet presAssocID="{27D3BD4B-A607-4864-9917-AC0B0FF5124A}" presName="negativeSpace" presStyleCnt="0"/>
      <dgm:spPr/>
    </dgm:pt>
    <dgm:pt modelId="{4434B943-5103-406F-955E-3C4C1825E0ED}" type="pres">
      <dgm:prSet presAssocID="{27D3BD4B-A607-4864-9917-AC0B0FF5124A}" presName="childText" presStyleLbl="conFgAcc1" presStyleIdx="3" presStyleCnt="6">
        <dgm:presLayoutVars>
          <dgm:bulletEnabled val="1"/>
        </dgm:presLayoutVars>
      </dgm:prSet>
      <dgm:spPr/>
    </dgm:pt>
    <dgm:pt modelId="{56EEF160-B8A3-4E71-9418-F46CC86E943B}" type="pres">
      <dgm:prSet presAssocID="{110A1634-D80B-4AE2-97FD-5DCF02AB14B4}" presName="spaceBetweenRectangles" presStyleCnt="0"/>
      <dgm:spPr/>
    </dgm:pt>
    <dgm:pt modelId="{DF71DAE3-C52C-4743-A340-94729F5C729B}" type="pres">
      <dgm:prSet presAssocID="{BD91B826-FE98-4025-84DA-FB97C833D56D}" presName="parentLin" presStyleCnt="0"/>
      <dgm:spPr/>
    </dgm:pt>
    <dgm:pt modelId="{0A9E73F0-8774-4104-A085-556DA1E65626}" type="pres">
      <dgm:prSet presAssocID="{BD91B826-FE98-4025-84DA-FB97C833D56D}" presName="parentLeftMargin" presStyleLbl="node1" presStyleIdx="3" presStyleCnt="6"/>
      <dgm:spPr/>
    </dgm:pt>
    <dgm:pt modelId="{BD7869D6-2E55-4CC2-BF9B-6DB9C0B41293}" type="pres">
      <dgm:prSet presAssocID="{BD91B826-FE98-4025-84DA-FB97C833D56D}" presName="parentText" presStyleLbl="node1" presStyleIdx="4" presStyleCnt="6" custScaleX="142857">
        <dgm:presLayoutVars>
          <dgm:chMax val="0"/>
          <dgm:bulletEnabled val="1"/>
        </dgm:presLayoutVars>
      </dgm:prSet>
      <dgm:spPr/>
    </dgm:pt>
    <dgm:pt modelId="{F6423A97-824A-4D94-8698-2B69E688E48C}" type="pres">
      <dgm:prSet presAssocID="{BD91B826-FE98-4025-84DA-FB97C833D56D}" presName="negativeSpace" presStyleCnt="0"/>
      <dgm:spPr/>
    </dgm:pt>
    <dgm:pt modelId="{E316442A-5F2F-4FDB-BA89-FD8B276EF10D}" type="pres">
      <dgm:prSet presAssocID="{BD91B826-FE98-4025-84DA-FB97C833D56D}" presName="childText" presStyleLbl="conFgAcc1" presStyleIdx="4" presStyleCnt="6">
        <dgm:presLayoutVars>
          <dgm:bulletEnabled val="1"/>
        </dgm:presLayoutVars>
      </dgm:prSet>
      <dgm:spPr/>
    </dgm:pt>
    <dgm:pt modelId="{3E18B739-27AE-4243-9470-E1E410F4AB65}" type="pres">
      <dgm:prSet presAssocID="{B7B9209A-DC9B-4AB1-BD36-D0EF278903C5}" presName="spaceBetweenRectangles" presStyleCnt="0"/>
      <dgm:spPr/>
    </dgm:pt>
    <dgm:pt modelId="{4115AEFB-56E7-4A14-9FA1-CFA6E5239B5E}" type="pres">
      <dgm:prSet presAssocID="{552E7BDC-E62A-4516-A1AE-8A12AB614347}" presName="parentLin" presStyleCnt="0"/>
      <dgm:spPr/>
    </dgm:pt>
    <dgm:pt modelId="{90CE71D5-B971-4606-9CD7-7D43B051EF9D}" type="pres">
      <dgm:prSet presAssocID="{552E7BDC-E62A-4516-A1AE-8A12AB614347}" presName="parentLeftMargin" presStyleLbl="node1" presStyleIdx="4" presStyleCnt="6"/>
      <dgm:spPr/>
    </dgm:pt>
    <dgm:pt modelId="{4F37969E-6D60-44D0-A4AB-866DE68E1B7E}" type="pres">
      <dgm:prSet presAssocID="{552E7BDC-E62A-4516-A1AE-8A12AB614347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460910FC-32B0-407C-9105-DA8990589FD3}" type="pres">
      <dgm:prSet presAssocID="{552E7BDC-E62A-4516-A1AE-8A12AB614347}" presName="negativeSpace" presStyleCnt="0"/>
      <dgm:spPr/>
    </dgm:pt>
    <dgm:pt modelId="{66B9BCA2-FBAC-42CE-B83A-54754D11E4BB}" type="pres">
      <dgm:prSet presAssocID="{552E7BDC-E62A-4516-A1AE-8A12AB614347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561AB18-537A-4F3D-AE05-23A1C0F94EF2}" type="presOf" srcId="{27D3BD4B-A607-4864-9917-AC0B0FF5124A}" destId="{2D591E61-F94F-41EF-BF8A-99BCA0859869}" srcOrd="0" destOrd="0" presId="urn:microsoft.com/office/officeart/2005/8/layout/list1"/>
    <dgm:cxn modelId="{FE31D118-372A-455C-B197-91D24E483948}" srcId="{021D95B2-0BA1-4A7D-A4B7-FF7FB82CBC11}" destId="{51F465E2-A224-4296-9AC7-FA4F1F767269}" srcOrd="0" destOrd="0" parTransId="{D4F4B7F3-D191-44F8-B56B-50CD02BEE969}" sibTransId="{09F0FA74-CBDE-404A-9E2E-E5A65918468E}"/>
    <dgm:cxn modelId="{B8E77119-50BE-45D8-81B0-37F7A139E72D}" type="presOf" srcId="{021D95B2-0BA1-4A7D-A4B7-FF7FB82CBC11}" destId="{8988EE72-E4E8-4C35-B9A1-57EC15B8261C}" srcOrd="0" destOrd="0" presId="urn:microsoft.com/office/officeart/2005/8/layout/list1"/>
    <dgm:cxn modelId="{FAEAD019-47C4-494A-8087-53D985559184}" type="presOf" srcId="{552E7BDC-E62A-4516-A1AE-8A12AB614347}" destId="{90CE71D5-B971-4606-9CD7-7D43B051EF9D}" srcOrd="0" destOrd="0" presId="urn:microsoft.com/office/officeart/2005/8/layout/list1"/>
    <dgm:cxn modelId="{358E0722-27EE-451E-A97A-0BA887A813BF}" srcId="{021D95B2-0BA1-4A7D-A4B7-FF7FB82CBC11}" destId="{BD91B826-FE98-4025-84DA-FB97C833D56D}" srcOrd="4" destOrd="0" parTransId="{3D33E10B-11FF-4236-81A0-7C5C8B500ED2}" sibTransId="{B7B9209A-DC9B-4AB1-BD36-D0EF278903C5}"/>
    <dgm:cxn modelId="{330A602A-EFA5-4DB5-A9CE-A54925BD9E3F}" srcId="{27D3BD4B-A607-4864-9917-AC0B0FF5124A}" destId="{CA1246B0-B22C-4ABA-9A6D-A985F9D99EC2}" srcOrd="0" destOrd="0" parTransId="{3FED57E2-47E4-4CD7-B4D2-0F1A32914578}" sibTransId="{B4AEC07F-BC2F-4A47-A7A9-058A63056B5C}"/>
    <dgm:cxn modelId="{9D883B38-1754-4483-8919-34DE8EE94A9F}" type="presOf" srcId="{BD91B826-FE98-4025-84DA-FB97C833D56D}" destId="{BD7869D6-2E55-4CC2-BF9B-6DB9C0B41293}" srcOrd="1" destOrd="0" presId="urn:microsoft.com/office/officeart/2005/8/layout/list1"/>
    <dgm:cxn modelId="{F90C5C3F-21F6-4903-BF5C-4232183392FD}" srcId="{021D95B2-0BA1-4A7D-A4B7-FF7FB82CBC11}" destId="{552E7BDC-E62A-4516-A1AE-8A12AB614347}" srcOrd="5" destOrd="0" parTransId="{25AEC36D-2BB2-40BE-A530-FA29A07ABDD0}" sibTransId="{DC0ABFB4-BAE5-4607-9198-499FBD1456AF}"/>
    <dgm:cxn modelId="{E995A06B-814E-4105-88BD-A7D19D1455F3}" srcId="{021D95B2-0BA1-4A7D-A4B7-FF7FB82CBC11}" destId="{C790F246-B690-4195-86EF-4E1D56B1B44F}" srcOrd="1" destOrd="0" parTransId="{5D63B154-C9C1-4EC1-96E7-75449FE18592}" sibTransId="{FB4679DA-EE9D-4E99-A37B-77E4C0165A0C}"/>
    <dgm:cxn modelId="{46BDBF4E-66E1-4AA4-AB38-71A5D0A83594}" type="presOf" srcId="{BD91B826-FE98-4025-84DA-FB97C833D56D}" destId="{0A9E73F0-8774-4104-A085-556DA1E65626}" srcOrd="0" destOrd="0" presId="urn:microsoft.com/office/officeart/2005/8/layout/list1"/>
    <dgm:cxn modelId="{A2A85F71-784A-4210-B44D-781B7AF8F827}" type="presOf" srcId="{395713C4-348A-4D28-A873-1650CD2E67BB}" destId="{6669C57E-6CCF-4B36-8AF7-7CEE3053D62A}" srcOrd="1" destOrd="0" presId="urn:microsoft.com/office/officeart/2005/8/layout/list1"/>
    <dgm:cxn modelId="{9088F871-54E2-4617-A2DD-131F41AE9541}" type="presOf" srcId="{51F465E2-A224-4296-9AC7-FA4F1F767269}" destId="{07103A9B-BA6B-4F0B-861D-BB28224F8B3F}" srcOrd="0" destOrd="0" presId="urn:microsoft.com/office/officeart/2005/8/layout/list1"/>
    <dgm:cxn modelId="{F6E9D788-AD18-429A-9DCF-4C84A1CAF8C8}" type="presOf" srcId="{395713C4-348A-4D28-A873-1650CD2E67BB}" destId="{1926F8D2-28B3-4F56-AE87-23BCD91E4C93}" srcOrd="0" destOrd="0" presId="urn:microsoft.com/office/officeart/2005/8/layout/list1"/>
    <dgm:cxn modelId="{FE51FCA3-3211-4329-9841-1E3601189E69}" type="presOf" srcId="{C790F246-B690-4195-86EF-4E1D56B1B44F}" destId="{B2FFCCA9-913A-4767-97FA-2C2CAD7D803C}" srcOrd="0" destOrd="0" presId="urn:microsoft.com/office/officeart/2005/8/layout/list1"/>
    <dgm:cxn modelId="{9B9111B4-3F20-471D-8A02-F2EBE57BB9E7}" type="presOf" srcId="{CA1246B0-B22C-4ABA-9A6D-A985F9D99EC2}" destId="{4434B943-5103-406F-955E-3C4C1825E0ED}" srcOrd="0" destOrd="0" presId="urn:microsoft.com/office/officeart/2005/8/layout/list1"/>
    <dgm:cxn modelId="{CA1D40B5-9AF6-4B5E-8BB0-7F81D456F5DB}" type="presOf" srcId="{552E7BDC-E62A-4516-A1AE-8A12AB614347}" destId="{4F37969E-6D60-44D0-A4AB-866DE68E1B7E}" srcOrd="1" destOrd="0" presId="urn:microsoft.com/office/officeart/2005/8/layout/list1"/>
    <dgm:cxn modelId="{10D117C0-66FB-439E-A524-E8E6B914F281}" srcId="{021D95B2-0BA1-4A7D-A4B7-FF7FB82CBC11}" destId="{27D3BD4B-A607-4864-9917-AC0B0FF5124A}" srcOrd="3" destOrd="0" parTransId="{3E58494D-04C9-4452-BE48-6D57697A8845}" sibTransId="{110A1634-D80B-4AE2-97FD-5DCF02AB14B4}"/>
    <dgm:cxn modelId="{9D6539CA-C8DA-46F4-A5DF-6C42A79DD183}" type="presOf" srcId="{51F465E2-A224-4296-9AC7-FA4F1F767269}" destId="{0BD4B8F9-DFDC-4B62-9479-32458B93CC6F}" srcOrd="1" destOrd="0" presId="urn:microsoft.com/office/officeart/2005/8/layout/list1"/>
    <dgm:cxn modelId="{0788C2CD-D909-4DB9-8040-2150CC852230}" srcId="{021D95B2-0BA1-4A7D-A4B7-FF7FB82CBC11}" destId="{395713C4-348A-4D28-A873-1650CD2E67BB}" srcOrd="2" destOrd="0" parTransId="{F89E300B-6794-443E-99CF-4A44C09EB0B7}" sibTransId="{E9F8A8ED-2B4A-4124-A1DF-B150D664F525}"/>
    <dgm:cxn modelId="{617942D4-9F09-4588-BE8F-E4DECA4BD2E3}" type="presOf" srcId="{27D3BD4B-A607-4864-9917-AC0B0FF5124A}" destId="{5DD5A902-74E8-4160-AAF7-57990BD06949}" srcOrd="1" destOrd="0" presId="urn:microsoft.com/office/officeart/2005/8/layout/list1"/>
    <dgm:cxn modelId="{43E663DB-AEE2-440A-B0B6-D9096D2965A7}" type="presOf" srcId="{C790F246-B690-4195-86EF-4E1D56B1B44F}" destId="{6DF0E712-8F5D-468E-A90C-4CFA9B43AB53}" srcOrd="1" destOrd="0" presId="urn:microsoft.com/office/officeart/2005/8/layout/list1"/>
    <dgm:cxn modelId="{E1C5B9FD-1752-4838-89D9-81916B707C80}" type="presParOf" srcId="{8988EE72-E4E8-4C35-B9A1-57EC15B8261C}" destId="{9BB3098C-5E03-4FAD-9760-63852B46D228}" srcOrd="0" destOrd="0" presId="urn:microsoft.com/office/officeart/2005/8/layout/list1"/>
    <dgm:cxn modelId="{F963ACE7-164D-48AE-B376-229A524ECE83}" type="presParOf" srcId="{9BB3098C-5E03-4FAD-9760-63852B46D228}" destId="{07103A9B-BA6B-4F0B-861D-BB28224F8B3F}" srcOrd="0" destOrd="0" presId="urn:microsoft.com/office/officeart/2005/8/layout/list1"/>
    <dgm:cxn modelId="{55FB338A-DDC9-46E8-820C-9BFDDB0C25CC}" type="presParOf" srcId="{9BB3098C-5E03-4FAD-9760-63852B46D228}" destId="{0BD4B8F9-DFDC-4B62-9479-32458B93CC6F}" srcOrd="1" destOrd="0" presId="urn:microsoft.com/office/officeart/2005/8/layout/list1"/>
    <dgm:cxn modelId="{0E946AD0-BA71-4ACC-A23E-80CDF662C68E}" type="presParOf" srcId="{8988EE72-E4E8-4C35-B9A1-57EC15B8261C}" destId="{E4032EDD-7C40-4876-A00E-A4D5C3944036}" srcOrd="1" destOrd="0" presId="urn:microsoft.com/office/officeart/2005/8/layout/list1"/>
    <dgm:cxn modelId="{F87D3BD7-A2C0-4757-994C-D36E7BACB61E}" type="presParOf" srcId="{8988EE72-E4E8-4C35-B9A1-57EC15B8261C}" destId="{AC1AD9EF-E248-4E3E-89E8-FD02BA893012}" srcOrd="2" destOrd="0" presId="urn:microsoft.com/office/officeart/2005/8/layout/list1"/>
    <dgm:cxn modelId="{BFA9858B-CB89-4BDF-934F-A17843488328}" type="presParOf" srcId="{8988EE72-E4E8-4C35-B9A1-57EC15B8261C}" destId="{6AFDFB21-E301-4099-8A64-86822B9FA1A9}" srcOrd="3" destOrd="0" presId="urn:microsoft.com/office/officeart/2005/8/layout/list1"/>
    <dgm:cxn modelId="{5CFDC837-3912-42B8-8D55-022B436F97E8}" type="presParOf" srcId="{8988EE72-E4E8-4C35-B9A1-57EC15B8261C}" destId="{E6FB5B26-39FB-4ABA-ADCC-4348F2875235}" srcOrd="4" destOrd="0" presId="urn:microsoft.com/office/officeart/2005/8/layout/list1"/>
    <dgm:cxn modelId="{F99D6D78-BBBB-4EB2-8EC9-512DC2E28E0C}" type="presParOf" srcId="{E6FB5B26-39FB-4ABA-ADCC-4348F2875235}" destId="{B2FFCCA9-913A-4767-97FA-2C2CAD7D803C}" srcOrd="0" destOrd="0" presId="urn:microsoft.com/office/officeart/2005/8/layout/list1"/>
    <dgm:cxn modelId="{6AC9C31C-2397-4D12-A8EE-E5CCBBE3CDED}" type="presParOf" srcId="{E6FB5B26-39FB-4ABA-ADCC-4348F2875235}" destId="{6DF0E712-8F5D-468E-A90C-4CFA9B43AB53}" srcOrd="1" destOrd="0" presId="urn:microsoft.com/office/officeart/2005/8/layout/list1"/>
    <dgm:cxn modelId="{EA5932F9-4443-4F85-9F9C-4DA8FBD92979}" type="presParOf" srcId="{8988EE72-E4E8-4C35-B9A1-57EC15B8261C}" destId="{2D7F6192-F8DB-429E-A72A-9A8187F94094}" srcOrd="5" destOrd="0" presId="urn:microsoft.com/office/officeart/2005/8/layout/list1"/>
    <dgm:cxn modelId="{2C69DC17-740D-4F24-B625-3FD68A908F4F}" type="presParOf" srcId="{8988EE72-E4E8-4C35-B9A1-57EC15B8261C}" destId="{F63A98B6-51BD-4F1C-BEA0-577B374A3193}" srcOrd="6" destOrd="0" presId="urn:microsoft.com/office/officeart/2005/8/layout/list1"/>
    <dgm:cxn modelId="{DFB656E6-02DB-45D6-90A9-A07FBABD9B7D}" type="presParOf" srcId="{8988EE72-E4E8-4C35-B9A1-57EC15B8261C}" destId="{0762324C-F3AE-4110-BE71-7767AA4C2B64}" srcOrd="7" destOrd="0" presId="urn:microsoft.com/office/officeart/2005/8/layout/list1"/>
    <dgm:cxn modelId="{91C8A288-2DF8-4914-9D40-B92D96615979}" type="presParOf" srcId="{8988EE72-E4E8-4C35-B9A1-57EC15B8261C}" destId="{6E81A5E4-E8E3-457C-BE25-10228E72165A}" srcOrd="8" destOrd="0" presId="urn:microsoft.com/office/officeart/2005/8/layout/list1"/>
    <dgm:cxn modelId="{4F06595A-9276-432A-838C-5E282921E4CC}" type="presParOf" srcId="{6E81A5E4-E8E3-457C-BE25-10228E72165A}" destId="{1926F8D2-28B3-4F56-AE87-23BCD91E4C93}" srcOrd="0" destOrd="0" presId="urn:microsoft.com/office/officeart/2005/8/layout/list1"/>
    <dgm:cxn modelId="{8CCF2F22-297E-4859-95AC-A21CF520CED1}" type="presParOf" srcId="{6E81A5E4-E8E3-457C-BE25-10228E72165A}" destId="{6669C57E-6CCF-4B36-8AF7-7CEE3053D62A}" srcOrd="1" destOrd="0" presId="urn:microsoft.com/office/officeart/2005/8/layout/list1"/>
    <dgm:cxn modelId="{C0047EDE-AC10-47C1-90A6-C68B84D96F4E}" type="presParOf" srcId="{8988EE72-E4E8-4C35-B9A1-57EC15B8261C}" destId="{88FF993D-C83E-455C-95C8-4632BA616E4D}" srcOrd="9" destOrd="0" presId="urn:microsoft.com/office/officeart/2005/8/layout/list1"/>
    <dgm:cxn modelId="{6352FC4C-2F2D-4C42-8C78-9FE21FB38A3F}" type="presParOf" srcId="{8988EE72-E4E8-4C35-B9A1-57EC15B8261C}" destId="{3BBF33B3-CA71-414F-9438-3DC9E320F54F}" srcOrd="10" destOrd="0" presId="urn:microsoft.com/office/officeart/2005/8/layout/list1"/>
    <dgm:cxn modelId="{9246708D-B7D0-40C8-8F11-0A984874C916}" type="presParOf" srcId="{8988EE72-E4E8-4C35-B9A1-57EC15B8261C}" destId="{DEBAE72C-D3DA-479E-9915-4028BB44DF5C}" srcOrd="11" destOrd="0" presId="urn:microsoft.com/office/officeart/2005/8/layout/list1"/>
    <dgm:cxn modelId="{F820B3F5-A888-42A8-B7D1-FAA31510730E}" type="presParOf" srcId="{8988EE72-E4E8-4C35-B9A1-57EC15B8261C}" destId="{09C790AF-83AA-44C7-B8D1-9EE6CA15BEE6}" srcOrd="12" destOrd="0" presId="urn:microsoft.com/office/officeart/2005/8/layout/list1"/>
    <dgm:cxn modelId="{6D385123-50F7-473D-A435-4360E43123D8}" type="presParOf" srcId="{09C790AF-83AA-44C7-B8D1-9EE6CA15BEE6}" destId="{2D591E61-F94F-41EF-BF8A-99BCA0859869}" srcOrd="0" destOrd="0" presId="urn:microsoft.com/office/officeart/2005/8/layout/list1"/>
    <dgm:cxn modelId="{9C5432DD-50C4-4ACE-9BDE-38632EB83351}" type="presParOf" srcId="{09C790AF-83AA-44C7-B8D1-9EE6CA15BEE6}" destId="{5DD5A902-74E8-4160-AAF7-57990BD06949}" srcOrd="1" destOrd="0" presId="urn:microsoft.com/office/officeart/2005/8/layout/list1"/>
    <dgm:cxn modelId="{91B3F331-B87A-450C-ABC2-5B82B1ACA93B}" type="presParOf" srcId="{8988EE72-E4E8-4C35-B9A1-57EC15B8261C}" destId="{B50E6C46-6BB9-432E-B3D7-793025402907}" srcOrd="13" destOrd="0" presId="urn:microsoft.com/office/officeart/2005/8/layout/list1"/>
    <dgm:cxn modelId="{586B2BF0-242E-4F2A-AC8F-8A69ACE4EFFC}" type="presParOf" srcId="{8988EE72-E4E8-4C35-B9A1-57EC15B8261C}" destId="{4434B943-5103-406F-955E-3C4C1825E0ED}" srcOrd="14" destOrd="0" presId="urn:microsoft.com/office/officeart/2005/8/layout/list1"/>
    <dgm:cxn modelId="{7D37C51F-33EE-4287-84F6-F63FCF780E41}" type="presParOf" srcId="{8988EE72-E4E8-4C35-B9A1-57EC15B8261C}" destId="{56EEF160-B8A3-4E71-9418-F46CC86E943B}" srcOrd="15" destOrd="0" presId="urn:microsoft.com/office/officeart/2005/8/layout/list1"/>
    <dgm:cxn modelId="{CA740EE2-AB16-489A-9543-DB49511D613C}" type="presParOf" srcId="{8988EE72-E4E8-4C35-B9A1-57EC15B8261C}" destId="{DF71DAE3-C52C-4743-A340-94729F5C729B}" srcOrd="16" destOrd="0" presId="urn:microsoft.com/office/officeart/2005/8/layout/list1"/>
    <dgm:cxn modelId="{DC6545D6-3552-44BD-A9F6-F5E2D684DFA4}" type="presParOf" srcId="{DF71DAE3-C52C-4743-A340-94729F5C729B}" destId="{0A9E73F0-8774-4104-A085-556DA1E65626}" srcOrd="0" destOrd="0" presId="urn:microsoft.com/office/officeart/2005/8/layout/list1"/>
    <dgm:cxn modelId="{E5EA2756-E95B-4751-8D42-38C8057A2B8B}" type="presParOf" srcId="{DF71DAE3-C52C-4743-A340-94729F5C729B}" destId="{BD7869D6-2E55-4CC2-BF9B-6DB9C0B41293}" srcOrd="1" destOrd="0" presId="urn:microsoft.com/office/officeart/2005/8/layout/list1"/>
    <dgm:cxn modelId="{8E287C9B-89F4-4E6F-BC29-F931BB7AC3F1}" type="presParOf" srcId="{8988EE72-E4E8-4C35-B9A1-57EC15B8261C}" destId="{F6423A97-824A-4D94-8698-2B69E688E48C}" srcOrd="17" destOrd="0" presId="urn:microsoft.com/office/officeart/2005/8/layout/list1"/>
    <dgm:cxn modelId="{7621E55D-561E-4284-B2C5-CE9D57557C53}" type="presParOf" srcId="{8988EE72-E4E8-4C35-B9A1-57EC15B8261C}" destId="{E316442A-5F2F-4FDB-BA89-FD8B276EF10D}" srcOrd="18" destOrd="0" presId="urn:microsoft.com/office/officeart/2005/8/layout/list1"/>
    <dgm:cxn modelId="{4ACD349B-8425-45BF-B27E-9F87F74C3B9B}" type="presParOf" srcId="{8988EE72-E4E8-4C35-B9A1-57EC15B8261C}" destId="{3E18B739-27AE-4243-9470-E1E410F4AB65}" srcOrd="19" destOrd="0" presId="urn:microsoft.com/office/officeart/2005/8/layout/list1"/>
    <dgm:cxn modelId="{C612A7E2-594A-4E84-B05F-7FFF9D9069E2}" type="presParOf" srcId="{8988EE72-E4E8-4C35-B9A1-57EC15B8261C}" destId="{4115AEFB-56E7-4A14-9FA1-CFA6E5239B5E}" srcOrd="20" destOrd="0" presId="urn:microsoft.com/office/officeart/2005/8/layout/list1"/>
    <dgm:cxn modelId="{E67DE74E-0FE8-4E8D-AD25-B36041A077E7}" type="presParOf" srcId="{4115AEFB-56E7-4A14-9FA1-CFA6E5239B5E}" destId="{90CE71D5-B971-4606-9CD7-7D43B051EF9D}" srcOrd="0" destOrd="0" presId="urn:microsoft.com/office/officeart/2005/8/layout/list1"/>
    <dgm:cxn modelId="{615B751A-C423-4603-8818-E5F2E9F487C8}" type="presParOf" srcId="{4115AEFB-56E7-4A14-9FA1-CFA6E5239B5E}" destId="{4F37969E-6D60-44D0-A4AB-866DE68E1B7E}" srcOrd="1" destOrd="0" presId="urn:microsoft.com/office/officeart/2005/8/layout/list1"/>
    <dgm:cxn modelId="{3E40D1E2-8A9C-4479-B3DD-76E21FDCB1AC}" type="presParOf" srcId="{8988EE72-E4E8-4C35-B9A1-57EC15B8261C}" destId="{460910FC-32B0-407C-9105-DA8990589FD3}" srcOrd="21" destOrd="0" presId="urn:microsoft.com/office/officeart/2005/8/layout/list1"/>
    <dgm:cxn modelId="{FB1826E6-CE4E-45C2-818E-5D2B715FCFD9}" type="presParOf" srcId="{8988EE72-E4E8-4C35-B9A1-57EC15B8261C}" destId="{66B9BCA2-FBAC-42CE-B83A-54754D11E4B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BCEC7-5D50-4290-A3BC-90D55AFFB1E2}">
      <dsp:nvSpPr>
        <dsp:cNvPr id="0" name=""/>
        <dsp:cNvSpPr/>
      </dsp:nvSpPr>
      <dsp:spPr>
        <a:xfrm>
          <a:off x="0" y="277107"/>
          <a:ext cx="813690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61928-1957-43A8-962A-230273499EAE}">
      <dsp:nvSpPr>
        <dsp:cNvPr id="0" name=""/>
        <dsp:cNvSpPr/>
      </dsp:nvSpPr>
      <dsp:spPr>
        <a:xfrm>
          <a:off x="406845" y="11427"/>
          <a:ext cx="5695832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Положение</a:t>
          </a:r>
          <a:endParaRPr lang="ru-RU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2784" y="37366"/>
        <a:ext cx="5643954" cy="479482"/>
      </dsp:txXfrm>
    </dsp:sp>
    <dsp:sp modelId="{76F172F4-2A1F-49F8-A2BC-745817B104BD}">
      <dsp:nvSpPr>
        <dsp:cNvPr id="0" name=""/>
        <dsp:cNvSpPr/>
      </dsp:nvSpPr>
      <dsp:spPr>
        <a:xfrm>
          <a:off x="0" y="1093587"/>
          <a:ext cx="813690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3">
              <a:hueOff val="2198800"/>
              <a:satOff val="-1589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21A85-1029-46C8-9DF4-AF250D01C48F}">
      <dsp:nvSpPr>
        <dsp:cNvPr id="0" name=""/>
        <dsp:cNvSpPr/>
      </dsp:nvSpPr>
      <dsp:spPr>
        <a:xfrm>
          <a:off x="406845" y="827907"/>
          <a:ext cx="5695832" cy="531360"/>
        </a:xfrm>
        <a:prstGeom prst="roundRect">
          <a:avLst/>
        </a:prstGeom>
        <a:solidFill>
          <a:schemeClr val="accent3">
            <a:hueOff val="2198800"/>
            <a:satOff val="-1589"/>
            <a:lumOff val="58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Правила</a:t>
          </a:r>
          <a:endParaRPr lang="ru-RU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2784" y="853846"/>
        <a:ext cx="5643954" cy="479482"/>
      </dsp:txXfrm>
    </dsp:sp>
    <dsp:sp modelId="{226ED13D-75E0-4AFD-A4D1-F563994660FF}">
      <dsp:nvSpPr>
        <dsp:cNvPr id="0" name=""/>
        <dsp:cNvSpPr/>
      </dsp:nvSpPr>
      <dsp:spPr>
        <a:xfrm>
          <a:off x="0" y="1910067"/>
          <a:ext cx="813690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3">
              <a:hueOff val="4397600"/>
              <a:satOff val="-3177"/>
              <a:lumOff val="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125E6-EF62-4F50-930E-819309787A6F}">
      <dsp:nvSpPr>
        <dsp:cNvPr id="0" name=""/>
        <dsp:cNvSpPr/>
      </dsp:nvSpPr>
      <dsp:spPr>
        <a:xfrm>
          <a:off x="406845" y="1644387"/>
          <a:ext cx="5695832" cy="531360"/>
        </a:xfrm>
        <a:prstGeom prst="roundRect">
          <a:avLst/>
        </a:prstGeom>
        <a:solidFill>
          <a:schemeClr val="accent3">
            <a:hueOff val="4397600"/>
            <a:satOff val="-3177"/>
            <a:lumOff val="1176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Инструкция</a:t>
          </a:r>
          <a:endParaRPr lang="ru-RU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2784" y="1670326"/>
        <a:ext cx="5643954" cy="479482"/>
      </dsp:txXfrm>
    </dsp:sp>
    <dsp:sp modelId="{6F9EFE80-A1D9-4086-A4FB-4CD178EDB9B4}">
      <dsp:nvSpPr>
        <dsp:cNvPr id="0" name=""/>
        <dsp:cNvSpPr/>
      </dsp:nvSpPr>
      <dsp:spPr>
        <a:xfrm>
          <a:off x="0" y="2726548"/>
          <a:ext cx="813690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3">
              <a:hueOff val="6596400"/>
              <a:satOff val="-4766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1A9A3-ED78-4AEF-BF12-B5E3A11C8889}">
      <dsp:nvSpPr>
        <dsp:cNvPr id="0" name=""/>
        <dsp:cNvSpPr/>
      </dsp:nvSpPr>
      <dsp:spPr>
        <a:xfrm>
          <a:off x="406845" y="2460868"/>
          <a:ext cx="5695832" cy="531360"/>
        </a:xfrm>
        <a:prstGeom prst="roundRect">
          <a:avLst/>
        </a:prstGeom>
        <a:solidFill>
          <a:schemeClr val="accent3">
            <a:hueOff val="6596400"/>
            <a:satOff val="-4766"/>
            <a:lumOff val="1765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Приказ </a:t>
          </a:r>
        </a:p>
      </dsp:txBody>
      <dsp:txXfrm>
        <a:off x="432784" y="2486807"/>
        <a:ext cx="5643954" cy="479482"/>
      </dsp:txXfrm>
    </dsp:sp>
    <dsp:sp modelId="{F4D33050-012F-43DC-B168-2D0FAD7ECEFD}">
      <dsp:nvSpPr>
        <dsp:cNvPr id="0" name=""/>
        <dsp:cNvSpPr/>
      </dsp:nvSpPr>
      <dsp:spPr>
        <a:xfrm>
          <a:off x="0" y="3543028"/>
          <a:ext cx="813690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3">
              <a:hueOff val="8795199"/>
              <a:satOff val="-6354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E64D0-ADB7-4480-8E1F-D011C97FC766}">
      <dsp:nvSpPr>
        <dsp:cNvPr id="0" name=""/>
        <dsp:cNvSpPr/>
      </dsp:nvSpPr>
      <dsp:spPr>
        <a:xfrm>
          <a:off x="406845" y="3277348"/>
          <a:ext cx="5695832" cy="531360"/>
        </a:xfrm>
        <a:prstGeom prst="roundRect">
          <a:avLst/>
        </a:prstGeom>
        <a:solidFill>
          <a:schemeClr val="accent3">
            <a:hueOff val="8795199"/>
            <a:satOff val="-6354"/>
            <a:lumOff val="2353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Распоряжение</a:t>
          </a:r>
        </a:p>
      </dsp:txBody>
      <dsp:txXfrm>
        <a:off x="432784" y="3303287"/>
        <a:ext cx="5643954" cy="479482"/>
      </dsp:txXfrm>
    </dsp:sp>
    <dsp:sp modelId="{CD786BC3-145D-454A-B841-D8830D496372}">
      <dsp:nvSpPr>
        <dsp:cNvPr id="0" name=""/>
        <dsp:cNvSpPr/>
      </dsp:nvSpPr>
      <dsp:spPr>
        <a:xfrm>
          <a:off x="0" y="4359508"/>
          <a:ext cx="813690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3">
              <a:hueOff val="10993999"/>
              <a:satOff val="-7943"/>
              <a:lumOff val="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2DEF5-4C76-4C03-A3B4-A60243532ECD}">
      <dsp:nvSpPr>
        <dsp:cNvPr id="0" name=""/>
        <dsp:cNvSpPr/>
      </dsp:nvSpPr>
      <dsp:spPr>
        <a:xfrm>
          <a:off x="406845" y="4093828"/>
          <a:ext cx="5695832" cy="531360"/>
        </a:xfrm>
        <a:prstGeom prst="roundRect">
          <a:avLst/>
        </a:prstGeom>
        <a:solidFill>
          <a:schemeClr val="accent3">
            <a:hueOff val="10993999"/>
            <a:satOff val="-7943"/>
            <a:lumOff val="294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Решение</a:t>
          </a:r>
        </a:p>
      </dsp:txBody>
      <dsp:txXfrm>
        <a:off x="432784" y="4119767"/>
        <a:ext cx="5643954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1874F-9A72-43B3-BCF9-CD6C055DA915}">
      <dsp:nvSpPr>
        <dsp:cNvPr id="0" name=""/>
        <dsp:cNvSpPr/>
      </dsp:nvSpPr>
      <dsp:spPr>
        <a:xfrm>
          <a:off x="0" y="305600"/>
          <a:ext cx="842493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03384-CB43-4D2F-84FF-B624AFD81743}">
      <dsp:nvSpPr>
        <dsp:cNvPr id="0" name=""/>
        <dsp:cNvSpPr/>
      </dsp:nvSpPr>
      <dsp:spPr>
        <a:xfrm>
          <a:off x="421246" y="98960"/>
          <a:ext cx="7373647" cy="413280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Устав ОО </a:t>
          </a:r>
        </a:p>
      </dsp:txBody>
      <dsp:txXfrm>
        <a:off x="421246" y="98960"/>
        <a:ext cx="7373647" cy="413280"/>
      </dsp:txXfrm>
    </dsp:sp>
    <dsp:sp modelId="{75FCADA4-251F-4831-B07A-2175CF5CFF7B}">
      <dsp:nvSpPr>
        <dsp:cNvPr id="0" name=""/>
        <dsp:cNvSpPr/>
      </dsp:nvSpPr>
      <dsp:spPr>
        <a:xfrm>
          <a:off x="0" y="916439"/>
          <a:ext cx="842493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6">
              <a:shade val="80000"/>
              <a:hueOff val="-49705"/>
              <a:satOff val="-14490"/>
              <a:lumOff val="7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C632C-640E-4893-8F8F-A20F05875E88}">
      <dsp:nvSpPr>
        <dsp:cNvPr id="0" name=""/>
        <dsp:cNvSpPr/>
      </dsp:nvSpPr>
      <dsp:spPr>
        <a:xfrm>
          <a:off x="421246" y="734000"/>
          <a:ext cx="7337613" cy="389078"/>
        </a:xfrm>
        <a:prstGeom prst="roundRect">
          <a:avLst/>
        </a:prstGeom>
        <a:solidFill>
          <a:schemeClr val="accent6">
            <a:shade val="80000"/>
            <a:hueOff val="-49705"/>
            <a:satOff val="-14490"/>
            <a:lumOff val="714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Коллективный договор</a:t>
          </a:r>
        </a:p>
      </dsp:txBody>
      <dsp:txXfrm>
        <a:off x="421246" y="734000"/>
        <a:ext cx="7337613" cy="389078"/>
      </dsp:txXfrm>
    </dsp:sp>
    <dsp:sp modelId="{49C4CDD9-AAFA-4B95-8221-75669C88D75C}">
      <dsp:nvSpPr>
        <dsp:cNvPr id="0" name=""/>
        <dsp:cNvSpPr/>
      </dsp:nvSpPr>
      <dsp:spPr>
        <a:xfrm>
          <a:off x="0" y="1551479"/>
          <a:ext cx="842493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6">
              <a:shade val="80000"/>
              <a:hueOff val="-99410"/>
              <a:satOff val="-28980"/>
              <a:lumOff val="1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1D5D5-D6A7-41BB-8278-76615C1B1C5C}">
      <dsp:nvSpPr>
        <dsp:cNvPr id="0" name=""/>
        <dsp:cNvSpPr/>
      </dsp:nvSpPr>
      <dsp:spPr>
        <a:xfrm>
          <a:off x="421246" y="1344839"/>
          <a:ext cx="7373647" cy="413280"/>
        </a:xfrm>
        <a:prstGeom prst="roundRect">
          <a:avLst/>
        </a:prstGeom>
        <a:solidFill>
          <a:schemeClr val="accent6">
            <a:shade val="80000"/>
            <a:hueOff val="-99410"/>
            <a:satOff val="-28980"/>
            <a:lumOff val="14296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Должностные инструкции работников ОО</a:t>
          </a:r>
        </a:p>
      </dsp:txBody>
      <dsp:txXfrm>
        <a:off x="421246" y="1344839"/>
        <a:ext cx="7373647" cy="413280"/>
      </dsp:txXfrm>
    </dsp:sp>
    <dsp:sp modelId="{67958C00-5755-4865-999E-5AB81784BB28}">
      <dsp:nvSpPr>
        <dsp:cNvPr id="0" name=""/>
        <dsp:cNvSpPr/>
      </dsp:nvSpPr>
      <dsp:spPr>
        <a:xfrm>
          <a:off x="0" y="2186519"/>
          <a:ext cx="842493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6">
              <a:shade val="80000"/>
              <a:hueOff val="-149115"/>
              <a:satOff val="-43470"/>
              <a:lumOff val="21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33FAB-635B-401E-8B46-719A03C59EA7}">
      <dsp:nvSpPr>
        <dsp:cNvPr id="0" name=""/>
        <dsp:cNvSpPr/>
      </dsp:nvSpPr>
      <dsp:spPr>
        <a:xfrm>
          <a:off x="421246" y="1979879"/>
          <a:ext cx="7373647" cy="413280"/>
        </a:xfrm>
        <a:prstGeom prst="roundRect">
          <a:avLst/>
        </a:prstGeom>
        <a:solidFill>
          <a:schemeClr val="accent6">
            <a:shade val="80000"/>
            <a:hueOff val="-149115"/>
            <a:satOff val="-43470"/>
            <a:lumOff val="21444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Правила внутреннего трудового распорядка работников ОО</a:t>
          </a:r>
        </a:p>
      </dsp:txBody>
      <dsp:txXfrm>
        <a:off x="421246" y="1979879"/>
        <a:ext cx="7373647" cy="413280"/>
      </dsp:txXfrm>
    </dsp:sp>
    <dsp:sp modelId="{516C71B0-671E-45B5-AF92-8DA33DC7ADB5}">
      <dsp:nvSpPr>
        <dsp:cNvPr id="0" name=""/>
        <dsp:cNvSpPr/>
      </dsp:nvSpPr>
      <dsp:spPr>
        <a:xfrm>
          <a:off x="0" y="2821559"/>
          <a:ext cx="842493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6">
              <a:shade val="80000"/>
              <a:hueOff val="-198819"/>
              <a:satOff val="-57959"/>
              <a:lumOff val="285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E439C1-55FF-47AE-AB5E-0BEB426B1A72}">
      <dsp:nvSpPr>
        <dsp:cNvPr id="0" name=""/>
        <dsp:cNvSpPr/>
      </dsp:nvSpPr>
      <dsp:spPr>
        <a:xfrm>
          <a:off x="421246" y="2614919"/>
          <a:ext cx="7337613" cy="413280"/>
        </a:xfrm>
        <a:prstGeom prst="roundRect">
          <a:avLst/>
        </a:prstGeom>
        <a:solidFill>
          <a:schemeClr val="accent6">
            <a:shade val="80000"/>
            <a:hueOff val="-198819"/>
            <a:satOff val="-57959"/>
            <a:lumOff val="28592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Правила внутреннего распорядка обучающихся  ОО</a:t>
          </a:r>
        </a:p>
      </dsp:txBody>
      <dsp:txXfrm>
        <a:off x="421246" y="2614919"/>
        <a:ext cx="7337613" cy="413280"/>
      </dsp:txXfrm>
    </dsp:sp>
    <dsp:sp modelId="{FFF03860-4A5C-4A3C-B78B-64BD16932C16}">
      <dsp:nvSpPr>
        <dsp:cNvPr id="0" name=""/>
        <dsp:cNvSpPr/>
      </dsp:nvSpPr>
      <dsp:spPr>
        <a:xfrm>
          <a:off x="0" y="3456599"/>
          <a:ext cx="842493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6">
              <a:shade val="80000"/>
              <a:hueOff val="-248524"/>
              <a:satOff val="-72449"/>
              <a:lumOff val="357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E7120-DBBB-4EE9-9E93-3DBEC9C6202A}">
      <dsp:nvSpPr>
        <dsp:cNvPr id="0" name=""/>
        <dsp:cNvSpPr/>
      </dsp:nvSpPr>
      <dsp:spPr>
        <a:xfrm>
          <a:off x="421246" y="3249959"/>
          <a:ext cx="7373647" cy="413280"/>
        </a:xfrm>
        <a:prstGeom prst="roundRect">
          <a:avLst/>
        </a:prstGeom>
        <a:solidFill>
          <a:schemeClr val="accent6">
            <a:shade val="80000"/>
            <a:hueOff val="-248524"/>
            <a:satOff val="-72449"/>
            <a:lumOff val="3574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Положение о профессиональной этике  работников ОО</a:t>
          </a:r>
        </a:p>
      </dsp:txBody>
      <dsp:txXfrm>
        <a:off x="421246" y="3249959"/>
        <a:ext cx="7373647" cy="413280"/>
      </dsp:txXfrm>
    </dsp:sp>
    <dsp:sp modelId="{D3FB18EA-BFF0-490E-B9E3-94630BE260BB}">
      <dsp:nvSpPr>
        <dsp:cNvPr id="0" name=""/>
        <dsp:cNvSpPr/>
      </dsp:nvSpPr>
      <dsp:spPr>
        <a:xfrm>
          <a:off x="0" y="4091639"/>
          <a:ext cx="842493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6">
              <a:shade val="80000"/>
              <a:hueOff val="-298229"/>
              <a:satOff val="-86939"/>
              <a:lumOff val="428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7B63A9-C49E-46FE-B39E-364FFAB2507B}">
      <dsp:nvSpPr>
        <dsp:cNvPr id="0" name=""/>
        <dsp:cNvSpPr/>
      </dsp:nvSpPr>
      <dsp:spPr>
        <a:xfrm>
          <a:off x="432047" y="3932423"/>
          <a:ext cx="7517663" cy="413280"/>
        </a:xfrm>
        <a:prstGeom prst="roundRect">
          <a:avLst/>
        </a:prstGeom>
        <a:solidFill>
          <a:schemeClr val="accent6">
            <a:shade val="80000"/>
            <a:hueOff val="-298229"/>
            <a:satOff val="-86939"/>
            <a:lumOff val="4288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Режим занятий обучающихся  ОО</a:t>
          </a:r>
        </a:p>
      </dsp:txBody>
      <dsp:txXfrm>
        <a:off x="432047" y="3932423"/>
        <a:ext cx="7517663" cy="413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18331-71C9-4CDF-A34D-6F60DE86BE5B}">
      <dsp:nvSpPr>
        <dsp:cNvPr id="0" name=""/>
        <dsp:cNvSpPr/>
      </dsp:nvSpPr>
      <dsp:spPr>
        <a:xfrm>
          <a:off x="0" y="4101542"/>
          <a:ext cx="8058472" cy="5847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Поурочный план</a:t>
          </a:r>
        </a:p>
      </dsp:txBody>
      <dsp:txXfrm>
        <a:off x="0" y="4101542"/>
        <a:ext cx="8058472" cy="315782"/>
      </dsp:txXfrm>
    </dsp:sp>
    <dsp:sp modelId="{D47B0FB8-C05B-4FE4-867D-D14A08098087}">
      <dsp:nvSpPr>
        <dsp:cNvPr id="0" name=""/>
        <dsp:cNvSpPr/>
      </dsp:nvSpPr>
      <dsp:spPr>
        <a:xfrm>
          <a:off x="0" y="4405629"/>
          <a:ext cx="8058472" cy="2690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Положение  о поурочном плане</a:t>
          </a:r>
        </a:p>
      </dsp:txBody>
      <dsp:txXfrm>
        <a:off x="0" y="4405629"/>
        <a:ext cx="8058472" cy="269000"/>
      </dsp:txXfrm>
    </dsp:sp>
    <dsp:sp modelId="{0F47D093-78E3-4787-8D06-0550408F787A}">
      <dsp:nvSpPr>
        <dsp:cNvPr id="0" name=""/>
        <dsp:cNvSpPr/>
      </dsp:nvSpPr>
      <dsp:spPr>
        <a:xfrm rot="10800000">
          <a:off x="0" y="2672962"/>
          <a:ext cx="8058472" cy="1437351"/>
        </a:xfrm>
        <a:prstGeom prst="upArrowCallout">
          <a:avLst/>
        </a:prstGeom>
        <a:solidFill>
          <a:schemeClr val="accent5">
            <a:hueOff val="-3058403"/>
            <a:satOff val="21019"/>
            <a:lumOff val="-2059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Календарно-тематический план (часть рабочей программы)</a:t>
          </a:r>
        </a:p>
      </dsp:txBody>
      <dsp:txXfrm rot="-10800000">
        <a:off x="0" y="2672962"/>
        <a:ext cx="8058472" cy="504510"/>
      </dsp:txXfrm>
    </dsp:sp>
    <dsp:sp modelId="{77B69406-0C4F-4496-98F8-8106CE86DD59}">
      <dsp:nvSpPr>
        <dsp:cNvPr id="0" name=""/>
        <dsp:cNvSpPr/>
      </dsp:nvSpPr>
      <dsp:spPr>
        <a:xfrm>
          <a:off x="1640" y="3257628"/>
          <a:ext cx="3600342" cy="268919"/>
        </a:xfrm>
        <a:prstGeom prst="rect">
          <a:avLst/>
        </a:prstGeom>
        <a:solidFill>
          <a:schemeClr val="accent5">
            <a:tint val="40000"/>
            <a:alpha val="90000"/>
            <a:hueOff val="-4245664"/>
            <a:satOff val="2545"/>
            <a:lumOff val="38"/>
            <a:alphaOff val="0"/>
          </a:schemeClr>
        </a:solidFill>
        <a:ln w="222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Примерные программы по учебным предметам  </a:t>
          </a:r>
          <a:r>
            <a:rPr lang="en-US" sz="1400" b="1" kern="1200" dirty="0"/>
            <a:t>https://fgosreestr.ru/</a:t>
          </a:r>
          <a:endParaRPr lang="ru-RU" sz="1400" b="1" kern="1200" dirty="0"/>
        </a:p>
      </dsp:txBody>
      <dsp:txXfrm>
        <a:off x="1640" y="3257628"/>
        <a:ext cx="3600342" cy="268919"/>
      </dsp:txXfrm>
    </dsp:sp>
    <dsp:sp modelId="{15DBDB6F-4DB8-4D99-B268-9144BDA8910C}">
      <dsp:nvSpPr>
        <dsp:cNvPr id="0" name=""/>
        <dsp:cNvSpPr/>
      </dsp:nvSpPr>
      <dsp:spPr>
        <a:xfrm>
          <a:off x="3601983" y="3257628"/>
          <a:ext cx="4454848" cy="268919"/>
        </a:xfrm>
        <a:prstGeom prst="rect">
          <a:avLst/>
        </a:prstGeom>
        <a:solidFill>
          <a:schemeClr val="accent5">
            <a:tint val="40000"/>
            <a:alpha val="90000"/>
            <a:hueOff val="-8491328"/>
            <a:satOff val="5089"/>
            <a:lumOff val="75"/>
            <a:alphaOff val="0"/>
          </a:schemeClr>
        </a:solidFill>
        <a:ln w="222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Положение о рабочей программе учебного предмета (курса, дисциплины, модуля)</a:t>
          </a:r>
        </a:p>
      </dsp:txBody>
      <dsp:txXfrm>
        <a:off x="3601983" y="3257628"/>
        <a:ext cx="4454848" cy="268919"/>
      </dsp:txXfrm>
    </dsp:sp>
    <dsp:sp modelId="{ED371878-A35C-479C-AC98-AFE04DE0051E}">
      <dsp:nvSpPr>
        <dsp:cNvPr id="0" name=""/>
        <dsp:cNvSpPr/>
      </dsp:nvSpPr>
      <dsp:spPr>
        <a:xfrm rot="10800000">
          <a:off x="0" y="1782338"/>
          <a:ext cx="8058472" cy="899395"/>
        </a:xfrm>
        <a:prstGeom prst="upArrowCallout">
          <a:avLst/>
        </a:prstGeom>
        <a:solidFill>
          <a:schemeClr val="accent5">
            <a:hueOff val="-6116806"/>
            <a:satOff val="42038"/>
            <a:lumOff val="-4118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Рабочие программы</a:t>
          </a:r>
        </a:p>
      </dsp:txBody>
      <dsp:txXfrm rot="10800000">
        <a:off x="0" y="1782338"/>
        <a:ext cx="8058472" cy="584400"/>
      </dsp:txXfrm>
    </dsp:sp>
    <dsp:sp modelId="{ED066DF8-A8FA-4C55-AEF0-7405A3ADA226}">
      <dsp:nvSpPr>
        <dsp:cNvPr id="0" name=""/>
        <dsp:cNvSpPr/>
      </dsp:nvSpPr>
      <dsp:spPr>
        <a:xfrm rot="10800000">
          <a:off x="0" y="891715"/>
          <a:ext cx="8058472" cy="899395"/>
        </a:xfrm>
        <a:prstGeom prst="upArrowCallout">
          <a:avLst/>
        </a:prstGeom>
        <a:solidFill>
          <a:schemeClr val="accent5">
            <a:hueOff val="-9175209"/>
            <a:satOff val="63057"/>
            <a:lumOff val="-6177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Календарь  воспитательных мероприятий</a:t>
          </a:r>
        </a:p>
      </dsp:txBody>
      <dsp:txXfrm rot="10800000">
        <a:off x="0" y="891715"/>
        <a:ext cx="8058472" cy="584400"/>
      </dsp:txXfrm>
    </dsp:sp>
    <dsp:sp modelId="{2316D178-B0BC-4072-88A1-105513B95B6C}">
      <dsp:nvSpPr>
        <dsp:cNvPr id="0" name=""/>
        <dsp:cNvSpPr/>
      </dsp:nvSpPr>
      <dsp:spPr>
        <a:xfrm rot="10800000">
          <a:off x="0" y="1091"/>
          <a:ext cx="8058472" cy="899395"/>
        </a:xfrm>
        <a:prstGeom prst="upArrowCallout">
          <a:avLst/>
        </a:prstGeom>
        <a:solidFill>
          <a:schemeClr val="accent5">
            <a:hueOff val="-12233612"/>
            <a:satOff val="84076"/>
            <a:lumOff val="-8236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Основные образовательные программы</a:t>
          </a:r>
        </a:p>
      </dsp:txBody>
      <dsp:txXfrm rot="-10800000">
        <a:off x="0" y="1091"/>
        <a:ext cx="8058472" cy="315687"/>
      </dsp:txXfrm>
    </dsp:sp>
    <dsp:sp modelId="{4A7DB044-2B50-4F60-BCD0-957BEC114A7C}">
      <dsp:nvSpPr>
        <dsp:cNvPr id="0" name=""/>
        <dsp:cNvSpPr/>
      </dsp:nvSpPr>
      <dsp:spPr>
        <a:xfrm>
          <a:off x="0" y="316778"/>
          <a:ext cx="8058472" cy="268919"/>
        </a:xfrm>
        <a:prstGeom prst="rect">
          <a:avLst/>
        </a:prstGeom>
        <a:solidFill>
          <a:schemeClr val="accent5">
            <a:tint val="40000"/>
            <a:alpha val="90000"/>
            <a:hueOff val="-12736992"/>
            <a:satOff val="7634"/>
            <a:lumOff val="113"/>
            <a:alphaOff val="0"/>
          </a:schemeClr>
        </a:solidFill>
        <a:ln w="222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(начального, основного, среднего общего образования)</a:t>
          </a:r>
        </a:p>
      </dsp:txBody>
      <dsp:txXfrm>
        <a:off x="0" y="316778"/>
        <a:ext cx="8058472" cy="2689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F742E-B70C-44C2-81EF-7AABEBF6936F}">
      <dsp:nvSpPr>
        <dsp:cNvPr id="0" name=""/>
        <dsp:cNvSpPr/>
      </dsp:nvSpPr>
      <dsp:spPr>
        <a:xfrm>
          <a:off x="0" y="441452"/>
          <a:ext cx="805847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FCCE4-3E7A-495F-8A70-8FCCB83921D5}">
      <dsp:nvSpPr>
        <dsp:cNvPr id="0" name=""/>
        <dsp:cNvSpPr/>
      </dsp:nvSpPr>
      <dsp:spPr>
        <a:xfrm>
          <a:off x="383643" y="87212"/>
          <a:ext cx="7672853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214" tIns="0" rIns="21321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Положение о формах, периодичности и порядке текущего контроля успеваемости и промежуточной аттестации учащихся</a:t>
          </a:r>
        </a:p>
      </dsp:txBody>
      <dsp:txXfrm>
        <a:off x="383643" y="87212"/>
        <a:ext cx="7672853" cy="708480"/>
      </dsp:txXfrm>
    </dsp:sp>
    <dsp:sp modelId="{CF836760-C5C0-45B1-8280-BE2CE8D3B459}">
      <dsp:nvSpPr>
        <dsp:cNvPr id="0" name=""/>
        <dsp:cNvSpPr/>
      </dsp:nvSpPr>
      <dsp:spPr>
        <a:xfrm>
          <a:off x="0" y="1530092"/>
          <a:ext cx="805847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4077871"/>
              <a:satOff val="28025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A69A0-FE50-4713-BEF4-E9AF260E6654}">
      <dsp:nvSpPr>
        <dsp:cNvPr id="0" name=""/>
        <dsp:cNvSpPr/>
      </dsp:nvSpPr>
      <dsp:spPr>
        <a:xfrm>
          <a:off x="402923" y="1175852"/>
          <a:ext cx="7653896" cy="708480"/>
        </a:xfrm>
        <a:prstGeom prst="roundRect">
          <a:avLst/>
        </a:prstGeom>
        <a:solidFill>
          <a:schemeClr val="accent5">
            <a:hueOff val="-4077871"/>
            <a:satOff val="28025"/>
            <a:lumOff val="-2745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214" tIns="0" rIns="21321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Положение об итоговой аттестации обучающихся в ОО</a:t>
          </a:r>
        </a:p>
      </dsp:txBody>
      <dsp:txXfrm>
        <a:off x="402923" y="1175852"/>
        <a:ext cx="7653896" cy="708480"/>
      </dsp:txXfrm>
    </dsp:sp>
    <dsp:sp modelId="{AD5089E8-E9D2-4DA8-B211-C26492532762}">
      <dsp:nvSpPr>
        <dsp:cNvPr id="0" name=""/>
        <dsp:cNvSpPr/>
      </dsp:nvSpPr>
      <dsp:spPr>
        <a:xfrm>
          <a:off x="0" y="2383158"/>
          <a:ext cx="805847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8155742"/>
              <a:satOff val="56051"/>
              <a:lumOff val="-5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82412-F874-461B-8388-26E4FE89FDA8}">
      <dsp:nvSpPr>
        <dsp:cNvPr id="0" name=""/>
        <dsp:cNvSpPr/>
      </dsp:nvSpPr>
      <dsp:spPr>
        <a:xfrm>
          <a:off x="383643" y="2264492"/>
          <a:ext cx="7672853" cy="708480"/>
        </a:xfrm>
        <a:prstGeom prst="roundRect">
          <a:avLst/>
        </a:prstGeom>
        <a:solidFill>
          <a:schemeClr val="accent5">
            <a:hueOff val="-8155742"/>
            <a:satOff val="56051"/>
            <a:lumOff val="-549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214" tIns="0" rIns="21321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/>
            <a:t>Положение о фонде оценочных средств </a:t>
          </a:r>
          <a:endParaRPr lang="ru-RU" sz="1800" b="1" kern="1200" dirty="0"/>
        </a:p>
      </dsp:txBody>
      <dsp:txXfrm>
        <a:off x="383643" y="2264492"/>
        <a:ext cx="7672853" cy="708480"/>
      </dsp:txXfrm>
    </dsp:sp>
    <dsp:sp modelId="{8124DE93-DDE6-4011-8CA5-65A9043527D6}">
      <dsp:nvSpPr>
        <dsp:cNvPr id="0" name=""/>
        <dsp:cNvSpPr/>
      </dsp:nvSpPr>
      <dsp:spPr>
        <a:xfrm>
          <a:off x="0" y="3707371"/>
          <a:ext cx="805847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12233612"/>
              <a:satOff val="84076"/>
              <a:lumOff val="-8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9CAA4-8BE1-482A-9B4D-16B9BDFCA438}">
      <dsp:nvSpPr>
        <dsp:cNvPr id="0" name=""/>
        <dsp:cNvSpPr/>
      </dsp:nvSpPr>
      <dsp:spPr>
        <a:xfrm>
          <a:off x="383643" y="3353132"/>
          <a:ext cx="7672853" cy="708480"/>
        </a:xfrm>
        <a:prstGeom prst="roundRect">
          <a:avLst/>
        </a:prstGeom>
        <a:solidFill>
          <a:schemeClr val="accent5">
            <a:hueOff val="-12233612"/>
            <a:satOff val="84076"/>
            <a:lumOff val="-8236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214" tIns="0" rIns="21321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Положение о проектной и исследовательской деятельности обучающихся  по ФГОС НОО,ООО,СОО</a:t>
          </a:r>
        </a:p>
      </dsp:txBody>
      <dsp:txXfrm>
        <a:off x="383643" y="3353132"/>
        <a:ext cx="7672853" cy="7084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E2124-4D60-4EED-BA10-22A84A641650}">
      <dsp:nvSpPr>
        <dsp:cNvPr id="0" name=""/>
        <dsp:cNvSpPr/>
      </dsp:nvSpPr>
      <dsp:spPr>
        <a:xfrm>
          <a:off x="0" y="331379"/>
          <a:ext cx="7543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52D67-EB05-4D62-BDE5-A6DD767C04AA}">
      <dsp:nvSpPr>
        <dsp:cNvPr id="0" name=""/>
        <dsp:cNvSpPr/>
      </dsp:nvSpPr>
      <dsp:spPr>
        <a:xfrm>
          <a:off x="359140" y="6659"/>
          <a:ext cx="7182810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Положение о едином орфографическом режиме</a:t>
          </a:r>
        </a:p>
      </dsp:txBody>
      <dsp:txXfrm>
        <a:off x="359140" y="6659"/>
        <a:ext cx="7182810" cy="649440"/>
      </dsp:txXfrm>
    </dsp:sp>
    <dsp:sp modelId="{31053D85-2781-4B16-8F41-2B4451230008}">
      <dsp:nvSpPr>
        <dsp:cNvPr id="0" name=""/>
        <dsp:cNvSpPr/>
      </dsp:nvSpPr>
      <dsp:spPr>
        <a:xfrm>
          <a:off x="0" y="1329299"/>
          <a:ext cx="7543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4077871"/>
              <a:satOff val="28025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97FCA-4F64-4C81-B61A-136B1A8E6721}">
      <dsp:nvSpPr>
        <dsp:cNvPr id="0" name=""/>
        <dsp:cNvSpPr/>
      </dsp:nvSpPr>
      <dsp:spPr>
        <a:xfrm>
          <a:off x="359140" y="1004579"/>
          <a:ext cx="7182810" cy="649440"/>
        </a:xfrm>
        <a:prstGeom prst="roundRect">
          <a:avLst/>
        </a:prstGeom>
        <a:solidFill>
          <a:schemeClr val="accent5">
            <a:hueOff val="-4077871"/>
            <a:satOff val="28025"/>
            <a:lumOff val="-2745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Положение о журнале успеваемости (классном журнале, электронном журнале)</a:t>
          </a:r>
        </a:p>
      </dsp:txBody>
      <dsp:txXfrm>
        <a:off x="359140" y="1004579"/>
        <a:ext cx="7182810" cy="649440"/>
      </dsp:txXfrm>
    </dsp:sp>
    <dsp:sp modelId="{E983DF03-6562-4849-9E53-0EFA08DACB14}">
      <dsp:nvSpPr>
        <dsp:cNvPr id="0" name=""/>
        <dsp:cNvSpPr/>
      </dsp:nvSpPr>
      <dsp:spPr>
        <a:xfrm>
          <a:off x="0" y="2327220"/>
          <a:ext cx="7543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8155742"/>
              <a:satOff val="56051"/>
              <a:lumOff val="-5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41CB3-2ECF-40AF-8885-0798FFB35448}">
      <dsp:nvSpPr>
        <dsp:cNvPr id="0" name=""/>
        <dsp:cNvSpPr/>
      </dsp:nvSpPr>
      <dsp:spPr>
        <a:xfrm>
          <a:off x="359140" y="2002499"/>
          <a:ext cx="7182810" cy="649440"/>
        </a:xfrm>
        <a:prstGeom prst="roundRect">
          <a:avLst/>
        </a:prstGeom>
        <a:solidFill>
          <a:schemeClr val="accent5">
            <a:hueOff val="-8155742"/>
            <a:satOff val="56051"/>
            <a:lumOff val="-549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Положение о ведении дневников обучающихся </a:t>
          </a:r>
        </a:p>
      </dsp:txBody>
      <dsp:txXfrm>
        <a:off x="359140" y="2002499"/>
        <a:ext cx="7182810" cy="649440"/>
      </dsp:txXfrm>
    </dsp:sp>
    <dsp:sp modelId="{363F5F52-FC59-47D6-BEAE-780A794AEBC2}">
      <dsp:nvSpPr>
        <dsp:cNvPr id="0" name=""/>
        <dsp:cNvSpPr/>
      </dsp:nvSpPr>
      <dsp:spPr>
        <a:xfrm>
          <a:off x="0" y="3325140"/>
          <a:ext cx="75438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12233612"/>
              <a:satOff val="84076"/>
              <a:lumOff val="-8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26885-2A52-418F-98D4-2966D1E4D91B}">
      <dsp:nvSpPr>
        <dsp:cNvPr id="0" name=""/>
        <dsp:cNvSpPr/>
      </dsp:nvSpPr>
      <dsp:spPr>
        <a:xfrm>
          <a:off x="359140" y="3000420"/>
          <a:ext cx="7182810" cy="649440"/>
        </a:xfrm>
        <a:prstGeom prst="roundRect">
          <a:avLst/>
        </a:prstGeom>
        <a:solidFill>
          <a:schemeClr val="accent5">
            <a:hueOff val="-12233612"/>
            <a:satOff val="84076"/>
            <a:lumOff val="-8236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Положение о ведении личных дел обучающихся ОО</a:t>
          </a:r>
        </a:p>
      </dsp:txBody>
      <dsp:txXfrm>
        <a:off x="359140" y="3000420"/>
        <a:ext cx="7182810" cy="6494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AD9EF-E248-4E3E-89E8-FD02BA893012}">
      <dsp:nvSpPr>
        <dsp:cNvPr id="0" name=""/>
        <dsp:cNvSpPr/>
      </dsp:nvSpPr>
      <dsp:spPr>
        <a:xfrm>
          <a:off x="0" y="294587"/>
          <a:ext cx="798646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4B8F9-DFDC-4B62-9479-32458B93CC6F}">
      <dsp:nvSpPr>
        <dsp:cNvPr id="0" name=""/>
        <dsp:cNvSpPr/>
      </dsp:nvSpPr>
      <dsp:spPr>
        <a:xfrm>
          <a:off x="380214" y="58427"/>
          <a:ext cx="7604291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309" tIns="0" rIns="21130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Положение об организации методической работы </a:t>
          </a:r>
        </a:p>
      </dsp:txBody>
      <dsp:txXfrm>
        <a:off x="380214" y="58427"/>
        <a:ext cx="7604291" cy="472320"/>
      </dsp:txXfrm>
    </dsp:sp>
    <dsp:sp modelId="{F63A98B6-51BD-4F1C-BEA0-577B374A3193}">
      <dsp:nvSpPr>
        <dsp:cNvPr id="0" name=""/>
        <dsp:cNvSpPr/>
      </dsp:nvSpPr>
      <dsp:spPr>
        <a:xfrm>
          <a:off x="0" y="1020347"/>
          <a:ext cx="798646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2446723"/>
              <a:satOff val="16815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0E712-8F5D-468E-A90C-4CFA9B43AB53}">
      <dsp:nvSpPr>
        <dsp:cNvPr id="0" name=""/>
        <dsp:cNvSpPr/>
      </dsp:nvSpPr>
      <dsp:spPr>
        <a:xfrm>
          <a:off x="380214" y="784187"/>
          <a:ext cx="7604291" cy="472320"/>
        </a:xfrm>
        <a:prstGeom prst="roundRect">
          <a:avLst/>
        </a:prstGeom>
        <a:solidFill>
          <a:schemeClr val="accent5">
            <a:hueOff val="-2446723"/>
            <a:satOff val="16815"/>
            <a:lumOff val="-1647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309" tIns="0" rIns="211309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Положение о методическом объединении учителей-предметников, классных  руководителей, творческой группе педагогов  </a:t>
          </a:r>
        </a:p>
      </dsp:txBody>
      <dsp:txXfrm>
        <a:off x="380214" y="784187"/>
        <a:ext cx="7604291" cy="472320"/>
      </dsp:txXfrm>
    </dsp:sp>
    <dsp:sp modelId="{3BBF33B3-CA71-414F-9438-3DC9E320F54F}">
      <dsp:nvSpPr>
        <dsp:cNvPr id="0" name=""/>
        <dsp:cNvSpPr/>
      </dsp:nvSpPr>
      <dsp:spPr>
        <a:xfrm>
          <a:off x="0" y="1746107"/>
          <a:ext cx="798646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4893445"/>
              <a:satOff val="33630"/>
              <a:lumOff val="-3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9C57E-6CCF-4B36-8AF7-7CEE3053D62A}">
      <dsp:nvSpPr>
        <dsp:cNvPr id="0" name=""/>
        <dsp:cNvSpPr/>
      </dsp:nvSpPr>
      <dsp:spPr>
        <a:xfrm>
          <a:off x="380214" y="1509947"/>
          <a:ext cx="7604291" cy="472320"/>
        </a:xfrm>
        <a:prstGeom prst="roundRect">
          <a:avLst/>
        </a:prstGeom>
        <a:solidFill>
          <a:schemeClr val="accent5">
            <a:hueOff val="-4893445"/>
            <a:satOff val="33630"/>
            <a:lumOff val="-3294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309" tIns="0" rIns="21130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Положение о Школе молодого учителя</a:t>
          </a:r>
        </a:p>
      </dsp:txBody>
      <dsp:txXfrm>
        <a:off x="380214" y="1509947"/>
        <a:ext cx="7604291" cy="472320"/>
      </dsp:txXfrm>
    </dsp:sp>
    <dsp:sp modelId="{4434B943-5103-406F-955E-3C4C1825E0ED}">
      <dsp:nvSpPr>
        <dsp:cNvPr id="0" name=""/>
        <dsp:cNvSpPr/>
      </dsp:nvSpPr>
      <dsp:spPr>
        <a:xfrm>
          <a:off x="0" y="2471867"/>
          <a:ext cx="7986464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7340168"/>
              <a:satOff val="50446"/>
              <a:lumOff val="-4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9838" tIns="333248" rIns="61983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План работы, график </a:t>
          </a:r>
          <a:r>
            <a:rPr lang="ru-RU" sz="1800" b="1" kern="1200" dirty="0" err="1"/>
            <a:t>взаимопосещений</a:t>
          </a:r>
          <a:endParaRPr lang="ru-RU" sz="1800" b="1" kern="1200" dirty="0"/>
        </a:p>
      </dsp:txBody>
      <dsp:txXfrm>
        <a:off x="0" y="2471867"/>
        <a:ext cx="7986464" cy="705600"/>
      </dsp:txXfrm>
    </dsp:sp>
    <dsp:sp modelId="{5DD5A902-74E8-4160-AAF7-57990BD06949}">
      <dsp:nvSpPr>
        <dsp:cNvPr id="0" name=""/>
        <dsp:cNvSpPr/>
      </dsp:nvSpPr>
      <dsp:spPr>
        <a:xfrm>
          <a:off x="380214" y="2235707"/>
          <a:ext cx="7604291" cy="472320"/>
        </a:xfrm>
        <a:prstGeom prst="roundRect">
          <a:avLst/>
        </a:prstGeom>
        <a:solidFill>
          <a:schemeClr val="accent5">
            <a:hueOff val="-7340168"/>
            <a:satOff val="50446"/>
            <a:lumOff val="-4942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309" tIns="0" rIns="21130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Положение (приказ) о наставничестве</a:t>
          </a:r>
        </a:p>
      </dsp:txBody>
      <dsp:txXfrm>
        <a:off x="380214" y="2235707"/>
        <a:ext cx="7604291" cy="472320"/>
      </dsp:txXfrm>
    </dsp:sp>
    <dsp:sp modelId="{E316442A-5F2F-4FDB-BA89-FD8B276EF10D}">
      <dsp:nvSpPr>
        <dsp:cNvPr id="0" name=""/>
        <dsp:cNvSpPr/>
      </dsp:nvSpPr>
      <dsp:spPr>
        <a:xfrm>
          <a:off x="0" y="3500027"/>
          <a:ext cx="798646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9786890"/>
              <a:satOff val="67261"/>
              <a:lumOff val="-6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869D6-2E55-4CC2-BF9B-6DB9C0B41293}">
      <dsp:nvSpPr>
        <dsp:cNvPr id="0" name=""/>
        <dsp:cNvSpPr/>
      </dsp:nvSpPr>
      <dsp:spPr>
        <a:xfrm>
          <a:off x="380214" y="3263867"/>
          <a:ext cx="7604291" cy="472320"/>
        </a:xfrm>
        <a:prstGeom prst="roundRect">
          <a:avLst/>
        </a:prstGeom>
        <a:solidFill>
          <a:schemeClr val="accent5">
            <a:hueOff val="-9786890"/>
            <a:satOff val="67261"/>
            <a:lumOff val="-6589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309" tIns="0" rIns="21130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Положение о школьной предметной (методической, проектной)  неделе</a:t>
          </a:r>
        </a:p>
      </dsp:txBody>
      <dsp:txXfrm>
        <a:off x="380214" y="3263867"/>
        <a:ext cx="7604291" cy="472320"/>
      </dsp:txXfrm>
    </dsp:sp>
    <dsp:sp modelId="{66B9BCA2-FBAC-42CE-B83A-54754D11E4BB}">
      <dsp:nvSpPr>
        <dsp:cNvPr id="0" name=""/>
        <dsp:cNvSpPr/>
      </dsp:nvSpPr>
      <dsp:spPr>
        <a:xfrm>
          <a:off x="0" y="4225788"/>
          <a:ext cx="798646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12233612"/>
              <a:satOff val="84076"/>
              <a:lumOff val="-8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7969E-6D60-44D0-A4AB-866DE68E1B7E}">
      <dsp:nvSpPr>
        <dsp:cNvPr id="0" name=""/>
        <dsp:cNvSpPr/>
      </dsp:nvSpPr>
      <dsp:spPr>
        <a:xfrm>
          <a:off x="399323" y="3989628"/>
          <a:ext cx="5590524" cy="472320"/>
        </a:xfrm>
        <a:prstGeom prst="roundRect">
          <a:avLst/>
        </a:prstGeom>
        <a:solidFill>
          <a:schemeClr val="accent5">
            <a:hueOff val="-12233612"/>
            <a:satOff val="84076"/>
            <a:lumOff val="-8236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309" tIns="0" rIns="21130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Положение о проведении олимпиад школьников</a:t>
          </a:r>
        </a:p>
      </dsp:txBody>
      <dsp:txXfrm>
        <a:off x="399323" y="3989628"/>
        <a:ext cx="5590524" cy="47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AACA-FB5F-445B-A71C-8CE92F74C08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EA85-09F2-4033-BE0F-BB441B6F0D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AACA-FB5F-445B-A71C-8CE92F74C08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EA85-09F2-4033-BE0F-BB441B6F0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AACA-FB5F-445B-A71C-8CE92F74C08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EA85-09F2-4033-BE0F-BB441B6F0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AACA-FB5F-445B-A71C-8CE92F74C08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EA85-09F2-4033-BE0F-BB441B6F0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AACA-FB5F-445B-A71C-8CE92F74C08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EA85-09F2-4033-BE0F-BB441B6F0D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AACA-FB5F-445B-A71C-8CE92F74C08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EA85-09F2-4033-BE0F-BB441B6F0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AACA-FB5F-445B-A71C-8CE92F74C08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EA85-09F2-4033-BE0F-BB441B6F0D1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AACA-FB5F-445B-A71C-8CE92F74C08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EA85-09F2-4033-BE0F-BB441B6F0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AACA-FB5F-445B-A71C-8CE92F74C08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EA85-09F2-4033-BE0F-BB441B6F0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AACA-FB5F-445B-A71C-8CE92F74C08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EA85-09F2-4033-BE0F-BB441B6F0D1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AACA-FB5F-445B-A71C-8CE92F74C08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EA85-09F2-4033-BE0F-BB441B6F0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708AACA-FB5F-445B-A71C-8CE92F74C081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1B5EA85-09F2-4033-BE0F-BB441B6F0D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2559" y="1147700"/>
            <a:ext cx="7938882" cy="3312368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Организационно-распорядительная документация молодого учителя 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(правовые основы педагогической деятельности молодого учителя)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9792" y="5013176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Шостак Елена Николаевна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центра подготовки руководящих</a:t>
            </a:r>
          </a:p>
          <a:p>
            <a:pPr algn="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кадров, школоведения и аттестации </a:t>
            </a:r>
          </a:p>
          <a:p>
            <a:pPr algn="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ДПО РК КРИППО, г. Симферополь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DF5975-8E9D-40A4-9174-E4F0DF99E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8062"/>
            <a:ext cx="9144000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4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Федеральный государственный стандарт общего образования третьего поколения:  достижение образовательных результатов обучающимися - ИНО МГПУ"/>
          <p:cNvPicPr>
            <a:picLocks noChangeAspect="1" noChangeArrowheads="1"/>
          </p:cNvPicPr>
          <p:nvPr/>
        </p:nvPicPr>
        <p:blipFill>
          <a:blip r:embed="rId2" cstate="print"/>
          <a:srcRect r="46494" b="2439"/>
          <a:stretch>
            <a:fillRect/>
          </a:stretch>
        </p:blipFill>
        <p:spPr bwMode="auto">
          <a:xfrm>
            <a:off x="2843808" y="2492896"/>
            <a:ext cx="259228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3568" y="548680"/>
            <a:ext cx="7770440" cy="654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15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НОРМАТИВНАЯ БАЗА</a:t>
            </a:r>
          </a:p>
        </p:txBody>
      </p:sp>
      <p:sp>
        <p:nvSpPr>
          <p:cNvPr id="9" name="object 5"/>
          <p:cNvSpPr>
            <a:spLocks noGrp="1"/>
          </p:cNvSpPr>
          <p:nvPr>
            <p:ph idx="1"/>
          </p:nvPr>
        </p:nvSpPr>
        <p:spPr>
          <a:xfrm>
            <a:off x="395536" y="1124744"/>
            <a:ext cx="2448272" cy="3096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18436" name="AutoShape 4" descr="Профессиональные стандар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38" name="AutoShape 6" descr="Профессиональные стандар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40" name="AutoShape 8" descr="Новый профессиональный стандарт педагога с 01.09.2022 - Обзор прессы |  Завуч.инф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42" name="AutoShape 10" descr="Новый профессиональный стандарт педагога с 01.09.2022 - Обзор прессы |  Завуч.инф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446" name="AutoShape 14" descr="Примерная программа воспитания: апробация и внедр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8448" name="Picture 16" descr="Примерная программа воспитания: апробация и внедр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340768"/>
            <a:ext cx="3200355" cy="1800200"/>
          </a:xfrm>
          <a:prstGeom prst="rect">
            <a:avLst/>
          </a:prstGeom>
          <a:noFill/>
        </p:spPr>
      </p:pic>
      <p:pic>
        <p:nvPicPr>
          <p:cNvPr id="18444" name="Picture 12" descr="Новый профессиональный стандарт педагога с 01.09.2022 - Обзор прессы |  Завуч.инф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077072"/>
            <a:ext cx="2689364" cy="2028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764704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dirty="0"/>
              <a:t>Локальный нормативный акт (локальный акт) – </a:t>
            </a:r>
            <a:r>
              <a:rPr lang="ru-RU" sz="2400" dirty="0"/>
              <a:t>это основанный на нормах законодательства правовой документ (акт), принятый в установленном порядке органом управления образовательной организации, и регулирующий внутриорганизационные отношения.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3356992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   Локальные нормативные акты ОО являются обязательными для участников образовательных отношений.</a:t>
            </a:r>
            <a:endParaRPr lang="ru-RU" b="1" i="1" dirty="0"/>
          </a:p>
        </p:txBody>
      </p:sp>
      <p:pic>
        <p:nvPicPr>
          <p:cNvPr id="3075" name="Picture 3" descr="C:\Users\Admin\Downloads\images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80928"/>
            <a:ext cx="1305605" cy="1944216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11560" y="4955708"/>
            <a:ext cx="82089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Согласно ч. 2 ст.22 Трудового кодекса Российской Федерации работники образовательной организации должны быть ознакомлены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под роспись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 всеми локальными актами, принимаемыми в организации и непосредственно связанными с их трудовой деятельностью.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4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14456" cy="1600200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Формы локальных актов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476672"/>
          <a:ext cx="813690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157192"/>
            <a:ext cx="7770440" cy="101500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/>
              <a:t>1. </a:t>
            </a:r>
            <a:r>
              <a:rPr lang="ru-RU" sz="2400" dirty="0"/>
              <a:t>Локальные нормативные акты, регламентирующие права и обязанности участников образовательного процесса</a:t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685800"/>
          <a:ext cx="8424936" cy="45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842448" cy="160020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2. Локальные нормативные акты,  регламентирующие организацию образовательной деятельности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755576" y="548680"/>
          <a:ext cx="8058472" cy="4687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62000" y="685800"/>
          <a:ext cx="8058472" cy="4399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8058472" cy="94300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2. Локальные нормативные акты,  регламентирующие организацию образовательной деятельности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14456" cy="1600200"/>
          </a:xfrm>
        </p:spPr>
        <p:txBody>
          <a:bodyPr>
            <a:normAutofit/>
          </a:bodyPr>
          <a:lstStyle/>
          <a:p>
            <a:r>
              <a:rPr lang="ru-RU" sz="2400" dirty="0"/>
              <a:t>3. Локальные нормативные акты, регламентирующие порядок работы со школьной документацией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62000" y="68580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62000" y="685800"/>
          <a:ext cx="7986464" cy="4687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62000" y="5157192"/>
            <a:ext cx="7914456" cy="1015008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3. Локальные нормативные акты, регламентирующие методическую работу педагогов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345</TotalTime>
  <Words>358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Impact</vt:lpstr>
      <vt:lpstr>Times New Roman</vt:lpstr>
      <vt:lpstr>NewsPrint</vt:lpstr>
      <vt:lpstr>Организационно-распорядительная документация молодого учителя   (правовые основы педагогической деятельности молодого учителя)</vt:lpstr>
      <vt:lpstr>Презентация PowerPoint</vt:lpstr>
      <vt:lpstr>Презентация PowerPoint</vt:lpstr>
      <vt:lpstr>Формы локальных актов</vt:lpstr>
      <vt:lpstr>1. Локальные нормативные акты, регламентирующие права и обязанности участников образовательного процесса </vt:lpstr>
      <vt:lpstr>2. Локальные нормативные акты,  регламентирующие организацию образовательной деятельности</vt:lpstr>
      <vt:lpstr>2. Локальные нормативные акты,  регламентирующие организацию образовательной деятельности</vt:lpstr>
      <vt:lpstr>3. Локальные нормативные акты, регламентирующие порядок работы со школьной документацией</vt:lpstr>
      <vt:lpstr>3. Локальные нормативные акты, регламентирующие методическую работу педагогов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грамотность, компетентность и культура современного руководителя как фактор развития образовательного учреждения</dc:title>
  <dc:creator>Lena</dc:creator>
  <cp:lastModifiedBy>cnppm1</cp:lastModifiedBy>
  <cp:revision>26</cp:revision>
  <dcterms:created xsi:type="dcterms:W3CDTF">2021-11-17T07:13:49Z</dcterms:created>
  <dcterms:modified xsi:type="dcterms:W3CDTF">2022-10-27T11:20:28Z</dcterms:modified>
</cp:coreProperties>
</file>