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embeddedFontLst>
    <p:embeddedFont>
      <p:font typeface="Nunito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948">
          <p15:clr>
            <a:srgbClr val="A4A3A4"/>
          </p15:clr>
        </p15:guide>
        <p15:guide id="2" pos="5478">
          <p15:clr>
            <a:srgbClr val="A4A3A4"/>
          </p15:clr>
        </p15:guide>
        <p15:guide id="3" pos="283">
          <p15:clr>
            <a:srgbClr val="9AA0A6"/>
          </p15:clr>
        </p15:guide>
        <p15:guide id="4" orient="horz" pos="227">
          <p15:clr>
            <a:srgbClr val="9AA0A6"/>
          </p15:clr>
        </p15:guide>
        <p15:guide id="5" pos="306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948" orient="horz"/>
        <p:guide pos="5478"/>
        <p:guide pos="283"/>
        <p:guide pos="227" orient="horz"/>
        <p:guide pos="30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Nunito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Nunito-italic.fntdata"/><Relationship Id="rId21" Type="http://schemas.openxmlformats.org/officeDocument/2006/relationships/slide" Target="slides/slide16.xml"/><Relationship Id="rId43" Type="http://schemas.openxmlformats.org/officeDocument/2006/relationships/font" Target="fonts/Nunito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ee7f1922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ee7f1922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8daa567f3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8daa567f3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a930da00c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a930da00c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a930da00c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a930da00c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a930da00c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a930da00c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a930da00c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a930da00c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a930da00c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a930da00c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a930da00c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a930da00c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a930da00c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a930da00c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a930da00c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fa930da00c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2f543635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2f543635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a930da00c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fa930da00c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a930da00c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fa930da00c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a930da00c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fa930da00c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a930da00c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fa930da00c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a930da00c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fa930da00c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ee7f192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0ee7f192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0204360fc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0204360fc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0204360fc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0204360fc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204360fc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204360fc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204360fc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0204360fc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a930da00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a930da00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a930da00c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a930da00c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fa930da00c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fa930da00c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fa930da00c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fa930da00c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ee7f1922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0ee7f1922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fa930da00c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fa930da00c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fa930da00c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fa930da00c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a930da00c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a930da00c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a930da00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a930da00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a930da00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a930da00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a930da00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a930da00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a930da00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a930da00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a930da00c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a930da00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a930da00c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a930da00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lk.youngreaders.ru/" TargetMode="External"/><Relationship Id="rId4" Type="http://schemas.openxmlformats.org/officeDocument/2006/relationships/hyperlink" Target="https://youngreaders.ru/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oungreaders.ru/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50000" y="2832900"/>
            <a:ext cx="7438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Инструкция кураторам этапов</a:t>
            </a:r>
            <a:endParaRPr b="1" sz="3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конкурса «Живая классика»‎</a:t>
            </a:r>
            <a:endParaRPr b="1" sz="3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сезон 2022-2023 гг.</a:t>
            </a:r>
            <a:endParaRPr b="1" sz="3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" name="Google Shape;55;p13"/>
          <p:cNvSpPr/>
          <p:nvPr/>
        </p:nvSpPr>
        <p:spPr>
          <a:xfrm rot="5400000">
            <a:off x="1104750" y="2002650"/>
            <a:ext cx="99300" cy="140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4619" y="360000"/>
            <a:ext cx="1791476" cy="120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450000" y="1283400"/>
            <a:ext cx="4410000" cy="41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Найдите ваше учебное заведение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кликните на кнопку «введите адрес организации»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последовательно выберите из выпадающих списков ваш регион, район региона и населенный пункт 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после ввода региона, района и города выберите школу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ВАЖНО: все значения нужно выбирать из выпадающего списка!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475" y="1309675"/>
            <a:ext cx="4134026" cy="8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3475" y="2211175"/>
            <a:ext cx="2663329" cy="258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1" name="Google Shape;141;p23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450000" y="1283400"/>
            <a:ext cx="44100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не нашли свою школу в выпавшем списке, вы можете ее добавить самостоятельно.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Мы проверим ваш запрос и отправим письмо о том, что школа добавлена.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Обязательно укажите полное название учреждения.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000" y="1809650"/>
            <a:ext cx="3979200" cy="2219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9" name="Google Shape;149;p24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450000" y="1283400"/>
            <a:ext cx="4410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Адрес, в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ыбранной вами школы должен появиться в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соответствующем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поле.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Далее  введите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«класс» и «литеру». При необходимости, поставьте галочку в поле «В моей школе один класс», тогда вам не нужно будет вводить литеру.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000" y="1283400"/>
            <a:ext cx="3836100" cy="2084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7" name="Google Shape;157;p25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450000" y="1283400"/>
            <a:ext cx="44100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Введите номер вашего телефона.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Обратите внимание, что номер необходимо вводить без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«8» и «+7».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Поставьте галочку в поле согласия на обработку персональных данных и нажмите «Продолжить».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000" y="1140300"/>
            <a:ext cx="3836101" cy="3146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5" name="Google Shape;165;p26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6" name="Google Shape;166;p26"/>
          <p:cNvSpPr txBox="1"/>
          <p:nvPr/>
        </p:nvSpPr>
        <p:spPr>
          <a:xfrm>
            <a:off x="450000" y="1283400"/>
            <a:ext cx="4410000" cy="17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всё сделали правильно, вы окажетесь на финальной странице регистрации.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Нажмите кнопку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«Перейти в личный кабинет».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9669" y="1140300"/>
            <a:ext cx="3446431" cy="353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/>
        </p:nvSpPr>
        <p:spPr>
          <a:xfrm>
            <a:off x="450000" y="360000"/>
            <a:ext cx="8246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Работа с личным кабинетом.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Боковое меню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3" name="Google Shape;173;p27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450000" y="1283400"/>
            <a:ext cx="4410000" cy="3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С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права вы видите следующие разделы личного кабинета: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Лента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Мой профиль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Этапы конкурса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Мои участники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Участники прошлых сезонов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Мои кураторы (для школьных/районных/региональных/национальных кураторов)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База школ (для региональных кураторов)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Авторы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(для региональных кураторов)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0575" y="872700"/>
            <a:ext cx="2031500" cy="35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/>
        </p:nvSpPr>
        <p:spPr>
          <a:xfrm>
            <a:off x="450000" y="360000"/>
            <a:ext cx="8246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Работа с личным кабинетом.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Мой профиль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1" name="Google Shape;181;p28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2" name="Google Shape;182;p28"/>
          <p:cNvSpPr txBox="1"/>
          <p:nvPr/>
        </p:nvSpPr>
        <p:spPr>
          <a:xfrm>
            <a:off x="450000" y="1283400"/>
            <a:ext cx="44100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Сначала вам необходимо заполнить раздел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«Мой профиль» (или проверить его актуальность).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Поля «ФИО», «Email» и «телефон» будут заполнены автоматически.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Поле «Дата рождения» генерируется автоматически, вам необходимо ввести корректные данные.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При желании, вы можете сменить пароль на удобный вам.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После внесения всех изменений, нажмите на кнопку «Сохранить».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336" y="1284300"/>
            <a:ext cx="3794763" cy="33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/>
        </p:nvSpPr>
        <p:spPr>
          <a:xfrm>
            <a:off x="450000" y="360000"/>
            <a:ext cx="8246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Работа с личным кабинетом.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Мой профиль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9" name="Google Shape;189;p29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450000" y="1283400"/>
            <a:ext cx="82461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Вы можете добавить название вашей школы. Для этого кликните на иконку редактирования рядом с адресом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400" y="1997700"/>
            <a:ext cx="8246100" cy="1924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/>
        </p:nvSpPr>
        <p:spPr>
          <a:xfrm>
            <a:off x="450000" y="360000"/>
            <a:ext cx="8246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Работа с личным кабинетом.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Мой профиль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7" name="Google Shape;197;p30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8" name="Google Shape;198;p30"/>
          <p:cNvSpPr txBox="1"/>
          <p:nvPr/>
        </p:nvSpPr>
        <p:spPr>
          <a:xfrm>
            <a:off x="450000" y="1283400"/>
            <a:ext cx="8246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 первую очередь вам нужно создать этап в своем личном кабинете.  Пока вы этого не сделаете, участники не отобразятся в кабинете, также, как и вы, как куратор, не отобразитесь в кабинете участников. Для создания вашего этапа конкурса нажмите на кнопку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«Создать» в блоке «Мои этапы»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9" name="Google Shape;1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950" y="2592375"/>
            <a:ext cx="8246099" cy="2087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/>
        </p:nvSpPr>
        <p:spPr>
          <a:xfrm>
            <a:off x="450000" y="360000"/>
            <a:ext cx="8246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Работа с личным кабинетом.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Мой профиль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5" name="Google Shape;205;p31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6" name="Google Shape;206;p31"/>
          <p:cNvSpPr txBox="1"/>
          <p:nvPr/>
        </p:nvSpPr>
        <p:spPr>
          <a:xfrm>
            <a:off x="450000" y="1283400"/>
            <a:ext cx="44100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Внесите информацию о вашем этапе: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Дату проведения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Время начала и окончания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Способ проведения этапа (офлайн, онлайн на платформе «Живая классика» либо онлайн на другой платформе)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Данные о стране/регионе/районе/школе/классе в зависимости от уровня этапа.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7" name="Google Shape;2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000" y="1283400"/>
            <a:ext cx="3836100" cy="3226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уже принимали участие в конкурсе и были зарегистрированы на сайте ранее, то заново проходить регистрацию не нужно.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50000" y="1283400"/>
            <a:ext cx="4410000" cy="27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Зайдите в ваш личный кабинет: 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по прямой ссылке: </a:t>
            </a:r>
            <a:r>
              <a:rPr lang="ru" sz="16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lk.youngreaders.ru/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на сайте </a:t>
            </a:r>
            <a:r>
              <a:rPr lang="ru" sz="1600" u="sng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youngreaders.ru/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нажмите кнопку «Войти» в правом верхнем углу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Nunito"/>
              <a:buChar char="●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введите логин и пароль.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1961" y="1283400"/>
            <a:ext cx="2904134" cy="33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6">
            <a:alphaModFix/>
          </a:blip>
          <a:srcRect b="0" l="25063" r="4255" t="0"/>
          <a:stretch/>
        </p:blipFill>
        <p:spPr>
          <a:xfrm>
            <a:off x="450000" y="2742675"/>
            <a:ext cx="4409999" cy="83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/>
        </p:nvSpPr>
        <p:spPr>
          <a:xfrm>
            <a:off x="450000" y="360000"/>
            <a:ext cx="8246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Работа с личным кабинетом.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Мой профиль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3" name="Google Shape;213;p32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450000" y="1283400"/>
            <a:ext cx="82461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Нажмите кнопку «Сохранить» в правом вернем углу.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Внесение данных и их сохранение – это и есть создание вашего этапа.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15" name="Google Shape;21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00" y="1757676"/>
            <a:ext cx="8246101" cy="216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/>
          <p:nvPr/>
        </p:nvSpPr>
        <p:spPr>
          <a:xfrm>
            <a:off x="450000" y="360000"/>
            <a:ext cx="8246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Работа с личным кабинетом.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Этапы конкурса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1" name="Google Shape;221;p33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2" name="Google Shape;222;p33"/>
          <p:cNvSpPr txBox="1"/>
          <p:nvPr/>
        </p:nvSpPr>
        <p:spPr>
          <a:xfrm>
            <a:off x="450000" y="1283400"/>
            <a:ext cx="4410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После создания этапа в левом меню у вас появится соответствующая вкладка. В зависимости от того, какой вы куратор (классный/школьный/районный/ региональный/национальный, вы будете видеть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соответствующие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этапы.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3" name="Google Shape;2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5129" y="1294200"/>
            <a:ext cx="3570970" cy="338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/>
        </p:nvSpPr>
        <p:spPr>
          <a:xfrm>
            <a:off x="450000" y="360000"/>
            <a:ext cx="8246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Работа с личным кабинетом.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Этапы конкурса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9" name="Google Shape;229;p34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0" name="Google Shape;230;p34"/>
          <p:cNvSpPr txBox="1"/>
          <p:nvPr/>
        </p:nvSpPr>
        <p:spPr>
          <a:xfrm>
            <a:off x="450000" y="1283400"/>
            <a:ext cx="82461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 карточке этапа доступны следующие вкладки: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Карточка этапа – информация введённая вами при создании этапа.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Отчетность – здесь в дальнейшем нужно разместить победителей этапа, загрузить отчётность и, при наличии, ссылку на видео проведения этапа.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Участники – здесь отобразятся участники вашего уровня этапа.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Жюри – здесь нужно разместить информацию о членах жюри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- Материалы конкурса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–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здесь можно скачать дипломы и благодарности вашего уровня этапа.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1" name="Google Shape;23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950" y="3631675"/>
            <a:ext cx="8246100" cy="104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/>
          <p:nvPr/>
        </p:nvSpPr>
        <p:spPr>
          <a:xfrm>
            <a:off x="450000" y="360000"/>
            <a:ext cx="8246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Работа с личным кабинетом.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Этапы конкурса. Отчётность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7" name="Google Shape;237;p35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450000" y="1283400"/>
            <a:ext cx="44100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Количество победителей каждого этапа – 3 (от класса, от школы, от района, от региона).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Зайдите во вкладку «Отчетность» на странице вашего этапа.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Вы увидите блок «Победители». 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Нажмите «Добавить», выберите участников, сохраните изменения.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9" name="Google Shape;23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000" y="1294200"/>
            <a:ext cx="3836099" cy="2381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/>
          <p:nvPr/>
        </p:nvSpPr>
        <p:spPr>
          <a:xfrm>
            <a:off x="450000" y="360000"/>
            <a:ext cx="8246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Работа с личным кабинетом.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Этапы конкурса. Отчётность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5" name="Google Shape;245;p36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6" name="Google Shape;246;p36"/>
          <p:cNvSpPr txBox="1"/>
          <p:nvPr/>
        </p:nvSpPr>
        <p:spPr>
          <a:xfrm>
            <a:off x="450000" y="1283400"/>
            <a:ext cx="82461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 блок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«Загрузка отчётности»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необходимо загрузить оценочные листы и фотографии прошедшего этапа. Для этого нажмите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«Обзор», выберите нужные файлы на вашем компьютере и нажмите «Загрузить»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7" name="Google Shape;24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01" y="2280900"/>
            <a:ext cx="6808105" cy="22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/>
          <p:nvPr/>
        </p:nvSpPr>
        <p:spPr>
          <a:xfrm>
            <a:off x="450000" y="360000"/>
            <a:ext cx="8246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Работа с личным кабинетом.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не видите кого-то из участников: </a:t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3" name="Google Shape;253;p37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4" name="Google Shape;254;p37"/>
          <p:cNvSpPr txBox="1"/>
          <p:nvPr/>
        </p:nvSpPr>
        <p:spPr>
          <a:xfrm>
            <a:off x="450000" y="1283400"/>
            <a:ext cx="8246100" cy="31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Вам необходимо создать этап конкурса, после этого участники должны появиться в разделе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</a:t>
            </a: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Мои участники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»</a:t>
            </a: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. </a:t>
            </a:r>
            <a:endParaRPr sz="1900">
              <a:solidFill>
                <a:schemeClr val="dk1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Если этого не произошло, попробуйте поставить галочку в поле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</a:t>
            </a: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Авторизован в этом сезоне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»</a:t>
            </a: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. </a:t>
            </a:r>
            <a:endParaRPr sz="1900">
              <a:solidFill>
                <a:schemeClr val="dk1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После создания этапа в карточке этапа в разделе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</a:t>
            </a: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Участники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»</a:t>
            </a: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 нажмите на кнопку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</a:t>
            </a: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Собрать участников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»</a:t>
            </a: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. </a:t>
            </a:r>
            <a:endParaRPr sz="1900">
              <a:solidFill>
                <a:schemeClr val="dk1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Если у вас и у участников указаны верно данные (адрес школы, класс и литера при классном этапе), вы должны увидеть своих участников в списке.</a:t>
            </a:r>
            <a:endParaRPr sz="1900">
              <a:solidFill>
                <a:schemeClr val="dk1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/>
          <p:nvPr/>
        </p:nvSpPr>
        <p:spPr>
          <a:xfrm>
            <a:off x="450000" y="360000"/>
            <a:ext cx="8246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Работа с личным кабинетом.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не видите кого-то из участников, причины: </a:t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0" name="Google Shape;260;p38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1" name="Google Shape;261;p38"/>
          <p:cNvSpPr txBox="1"/>
          <p:nvPr/>
        </p:nvSpPr>
        <p:spPr>
          <a:xfrm>
            <a:off x="450000" y="1283400"/>
            <a:ext cx="82461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1. НЕ СОВПАДАЮТ ПРОФИЛИ.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 личном кабинете куратора в разделе «Мои участники» отражены все участники этапа. 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куратор и участник не видят друг друга, то нужно проверить правильность и идентичность выбора участником и куратором Региона – Района – Населенного пункта – Школы-Класса-Литеры. Проверьте, одинаковые ли школы выбраны у участника и куратора.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/>
          <p:nvPr/>
        </p:nvSpPr>
        <p:spPr>
          <a:xfrm>
            <a:off x="450000" y="360000"/>
            <a:ext cx="8246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Работа с личным кабинетом.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не видите кого-то из участников, причины: </a:t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7" name="Google Shape;267;p39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8" name="Google Shape;268;p39"/>
          <p:cNvSpPr txBox="1"/>
          <p:nvPr/>
        </p:nvSpPr>
        <p:spPr>
          <a:xfrm>
            <a:off x="450000" y="1283400"/>
            <a:ext cx="8246100" cy="2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2. КУРАТОРОМ НЕ СОЗДАН ЭТАП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Если профиль проверен, ошибки не выявлены, но текущий этап у участника и куратора, по-прежнему не определен, они друг друга не видят, значит куратору нужно создать этап.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3. УЧАСТНИК НЕ АВТОРИЗОВАН.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Участник не входил в личный кабинет, следовательно, не авторизовался для участия в новом году. Такого участника куратор не увидит у себя в кабинете после создания этапа.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 txBox="1"/>
          <p:nvPr/>
        </p:nvSpPr>
        <p:spPr>
          <a:xfrm>
            <a:off x="450000" y="360000"/>
            <a:ext cx="8246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Работа с личным кабинетом.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не видите кого-то из участников, причины: </a:t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4" name="Google Shape;274;p40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5" name="Google Shape;275;p40"/>
          <p:cNvSpPr txBox="1"/>
          <p:nvPr/>
        </p:nvSpPr>
        <p:spPr>
          <a:xfrm>
            <a:off x="450000" y="1283400"/>
            <a:ext cx="82461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4. КУРАТОР НЕ СОБРАЛ УЧАСТНИКОВ.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После того, как вы сверили профили, создали этап своего уровня и все участники авторизовались, ВАЖНО: нажать вкладку в разделе этап: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</a:t>
            </a: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Собрать участников» необходимо обновлять её регулярно, так как участники могут отображаться не сразу и куратор мог пройти регистрацию позже своих участников.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6" name="Google Shape;27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00" y="2847301"/>
            <a:ext cx="8246099" cy="1420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/>
          <p:nvPr/>
        </p:nvSpPr>
        <p:spPr>
          <a:xfrm>
            <a:off x="450000" y="360000"/>
            <a:ext cx="8246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Работа с личным кабинетом.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не видите кого-то из участников, причины: </a:t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2" name="Google Shape;282;p41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3" name="Google Shape;283;p41"/>
          <p:cNvSpPr txBox="1"/>
          <p:nvPr/>
        </p:nvSpPr>
        <p:spPr>
          <a:xfrm>
            <a:off x="450000" y="1283400"/>
            <a:ext cx="82461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4. КУРАТОР НЕ СОБРАЛ УЧАСТНИКОВ.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Пример: пользователь при регистрации сомневался в выборе правильного наименования учебного учреждения и выбрал между МБОУ СОШ№ 1 и СОШ №1, второй вариант, не зная о выборе куратора. 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Но участник оказался бдительным и сообщил в техническую поддержку о том, что его школа повторяется. Организаторы конкурса поправили эту ошибку и объединили школы. Куратору в таком случае достаточно просто нажать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</a:t>
            </a: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Собрать участников» и пользователь подтянется автоматически. 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Точно также, если куратор знает, что на нашем сайте есть несколько дублей в названии, ему также необходимо сообщить нам и после устранения ошибки нажать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</a:t>
            </a: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Собрать участников»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уже принимали участие в конкурсе и были зарегистрированы на сайте ранее, то заново проходить регистрацию не нужно.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50000" y="1283400"/>
            <a:ext cx="4410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забыли пароль, воспользуйтесь формой для восстановления пароля.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00" y="1997700"/>
            <a:ext cx="2430165" cy="26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0000" y="1140300"/>
            <a:ext cx="3836100" cy="35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 txBox="1"/>
          <p:nvPr/>
        </p:nvSpPr>
        <p:spPr>
          <a:xfrm>
            <a:off x="450000" y="360000"/>
            <a:ext cx="8246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Работа с личным кабинетом.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Мои участники/Участники прошлых сезонов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9" name="Google Shape;289;p42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0" name="Google Shape;290;p42"/>
          <p:cNvSpPr txBox="1"/>
          <p:nvPr/>
        </p:nvSpPr>
        <p:spPr>
          <a:xfrm>
            <a:off x="450000" y="1283400"/>
            <a:ext cx="8246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 разделе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«Мои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участники» отображаются все зарегистрированные пользователи вашего класса/школы/района (также и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«Участники прошлых сезонов»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). Здесь вы можете отследить, как регистрируются участники и пофамильно проверить, все ли дети зарегистрированы.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1" name="Google Shape;29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160" y="2564100"/>
            <a:ext cx="6064943" cy="21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2"/>
          <p:cNvSpPr txBox="1"/>
          <p:nvPr/>
        </p:nvSpPr>
        <p:spPr>
          <a:xfrm>
            <a:off x="450000" y="2564100"/>
            <a:ext cx="20853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Вы можете сами добавить участников. Нажмите «Добавить» и заполните профиль участника.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/>
          <p:nvPr/>
        </p:nvSpPr>
        <p:spPr>
          <a:xfrm>
            <a:off x="450000" y="360000"/>
            <a:ext cx="8246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Работа с личным кабинетом.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Мои участники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8" name="Google Shape;298;p43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9" name="Google Shape;299;p43"/>
          <p:cNvSpPr txBox="1"/>
          <p:nvPr/>
        </p:nvSpPr>
        <p:spPr>
          <a:xfrm>
            <a:off x="450000" y="1283400"/>
            <a:ext cx="44100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Вы можете самостоятельно изменять произведения участникам. Необходимо 2(!) раза кликнуть участника: после первого клика поле выделится зелёным цветом, после второго клика открывается профиль участника, в котором вы можете отредактировать произведение, после чего необходимо нажать кнопку «Сохранить».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0" name="Google Shape;30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000" y="1283400"/>
            <a:ext cx="3836100" cy="3374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/>
          <p:nvPr/>
        </p:nvSpPr>
        <p:spPr>
          <a:xfrm>
            <a:off x="450000" y="360000"/>
            <a:ext cx="82461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Работа с личным кабинетом.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Мои кураторы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6" name="Google Shape;306;p44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7" name="Google Shape;307;p44"/>
          <p:cNvSpPr txBox="1"/>
          <p:nvPr/>
        </p:nvSpPr>
        <p:spPr>
          <a:xfrm>
            <a:off x="450000" y="1283400"/>
            <a:ext cx="82461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 этом разделе вы можете видеть кураторов всех этапов, предшествующих вашему, их контакты и статус.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Здесь вы можете добавлять кураторов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самостоятельно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и подтверждать зарегистрированных.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8" name="Google Shape;30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00" y="2564100"/>
            <a:ext cx="7214691" cy="211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"/>
          <p:cNvSpPr txBox="1"/>
          <p:nvPr/>
        </p:nvSpPr>
        <p:spPr>
          <a:xfrm>
            <a:off x="450000" y="360000"/>
            <a:ext cx="824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Ответы на часто возникающие вопросы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4" name="Google Shape;314;p45"/>
          <p:cNvSpPr/>
          <p:nvPr/>
        </p:nvSpPr>
        <p:spPr>
          <a:xfrm>
            <a:off x="350700" y="360000"/>
            <a:ext cx="99300" cy="4617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5" name="Google Shape;315;p45"/>
          <p:cNvSpPr txBox="1"/>
          <p:nvPr/>
        </p:nvSpPr>
        <p:spPr>
          <a:xfrm>
            <a:off x="450000" y="821700"/>
            <a:ext cx="82461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Можно ли быть куратором нескольких уровней этапа одновременно? (с одной регистрацией). Например, классный и школьный этап.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Да, это возможно. 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Вы можете добавить несколько ролей в своем личном кабинете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6" name="Google Shape;31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38000"/>
            <a:ext cx="8839198" cy="2130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6"/>
          <p:cNvSpPr txBox="1"/>
          <p:nvPr/>
        </p:nvSpPr>
        <p:spPr>
          <a:xfrm>
            <a:off x="450000" y="360000"/>
            <a:ext cx="824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Ответы на часто возникающие вопросы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2" name="Google Shape;322;p46"/>
          <p:cNvSpPr/>
          <p:nvPr/>
        </p:nvSpPr>
        <p:spPr>
          <a:xfrm>
            <a:off x="350700" y="360000"/>
            <a:ext cx="99300" cy="4617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3" name="Google Shape;323;p46"/>
          <p:cNvSpPr txBox="1"/>
          <p:nvPr/>
        </p:nvSpPr>
        <p:spPr>
          <a:xfrm>
            <a:off x="450000" y="821700"/>
            <a:ext cx="82461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Может ли один человек (одна регистрация с одной эл.почты) быть куратором нескольких классов.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Да, это возможно. 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Вам необходимо будет создать отдельный этап на каждый классный этап конкурса. 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При создании этапа вы укажете нужную литеру. После этого участники с таким же классом и литерой должны появиться в разделе "Мои участники".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7"/>
          <p:cNvSpPr txBox="1"/>
          <p:nvPr/>
        </p:nvSpPr>
        <p:spPr>
          <a:xfrm>
            <a:off x="450000" y="360000"/>
            <a:ext cx="824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Ответы на часто возникающие вопросы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9" name="Google Shape;329;p47"/>
          <p:cNvSpPr/>
          <p:nvPr/>
        </p:nvSpPr>
        <p:spPr>
          <a:xfrm>
            <a:off x="350700" y="360000"/>
            <a:ext cx="99300" cy="4617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0" name="Google Shape;330;p47"/>
          <p:cNvSpPr txBox="1"/>
          <p:nvPr/>
        </p:nvSpPr>
        <p:spPr>
          <a:xfrm>
            <a:off x="450000" y="821700"/>
            <a:ext cx="8246100" cy="2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Что делать, если в школе не проводится классный этап?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Если в вашей школе не проводятся классные этапы (что не рекомендуется), то куратору школьного этапа нужно сделать следующее: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1. Создать школьный этап 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2. На созданной странице этапа зайти во вкладку </a:t>
            </a: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«Участники»</a:t>
            </a: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, нажать кнопку «Собрать участников». При нажатии этой кнопки все участники вашей школы присоединятся к вашему этапу, минуя классный, далее вы сможете отметить победителей.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8"/>
          <p:cNvSpPr txBox="1"/>
          <p:nvPr/>
        </p:nvSpPr>
        <p:spPr>
          <a:xfrm>
            <a:off x="450000" y="360000"/>
            <a:ext cx="824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Ответы на часто возникающие вопросы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6" name="Google Shape;336;p48"/>
          <p:cNvSpPr/>
          <p:nvPr/>
        </p:nvSpPr>
        <p:spPr>
          <a:xfrm>
            <a:off x="350700" y="360000"/>
            <a:ext cx="99300" cy="4617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7" name="Google Shape;337;p48"/>
          <p:cNvSpPr txBox="1"/>
          <p:nvPr/>
        </p:nvSpPr>
        <p:spPr>
          <a:xfrm>
            <a:off x="450000" y="821700"/>
            <a:ext cx="82461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C9DAF8"/>
                </a:highlight>
                <a:latin typeface="Nunito"/>
                <a:ea typeface="Nunito"/>
                <a:cs typeface="Nunito"/>
                <a:sym typeface="Nunito"/>
              </a:rPr>
              <a:t>Что делать, если в школе не проводится классный этап?</a:t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rgbClr val="C9DAF8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Чтобы отметить победителей за несколько классов, нужно сделать следующее: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На странице вашего основного этапа, которую вы создали ранее, отметьте победителей одного класса (раздел «Отчетность»)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Далее перейдите во вкладку «Этапы конкурса» в левом меню.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Справа вы увидите зелёную кнопку «Добавить». 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Создайте по этапу на каждый курируемый вами класс отдельно. На странице этапа каждого класса, разместите 3х победителей.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50000" y="1283400"/>
            <a:ext cx="82461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Nunito"/>
              <a:buAutoNum type="arabicPeriod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Н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а сайте </a:t>
            </a:r>
            <a:r>
              <a:rPr lang="ru" sz="1600" u="sng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youngreaders.ru/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нажмите кнопку «Участвовать» в правом верхнем углу.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00" y="1987299"/>
            <a:ext cx="8246098" cy="109049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448950" y="3077800"/>
            <a:ext cx="824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AutoNum type="arabicPeriod" startAt="2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Выберите всероссийский или международный конкурс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400" y="3508900"/>
            <a:ext cx="8246100" cy="106765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50000" y="1283400"/>
            <a:ext cx="44100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Nunito"/>
              <a:buAutoNum type="arabicPeriod" startAt="3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Введите адрес вашей электронной почты в специальном поле и нажмите кнопку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«Продолжить»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данная почта уже зарегистрирована, в правом верхнем углу вы увидите всплывающее окно и будете автоматически перенаправлены на форму авторизации.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000" y="1140300"/>
            <a:ext cx="3836101" cy="32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00" y="3329575"/>
            <a:ext cx="3686746" cy="13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450000" y="1283400"/>
            <a:ext cx="4410000" cy="19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Nunito"/>
              <a:buAutoNum type="arabicPeriod" startAt="4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На вашу почту будет отправлен код подтверждения, введите его в специальное окно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и нажмите кнопку «Продолжить»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не видите письмо во входящих, проверьте также папку </a:t>
            </a:r>
            <a:r>
              <a:rPr lang="ru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«Спам»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699" y="1140300"/>
            <a:ext cx="3701401" cy="35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450000" y="1283400"/>
            <a:ext cx="44100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Nunito"/>
              <a:buAutoNum type="arabicPeriod" startAt="5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Выберите статус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«Куратор» и нажмите кнопку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«Участвовать в конкурсе»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При успешном прохождении каждого из шагов регистрации в правом верхнем углу появляется всплывающее сообщение «Данные сохранены»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00" y="2899500"/>
            <a:ext cx="3093015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0000" y="1122507"/>
            <a:ext cx="3836100" cy="3557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450000" y="1283400"/>
            <a:ext cx="4410000" cy="20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Nunito"/>
              <a:buAutoNum type="arabicPeriod" startAt="6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Введите информацию вас: 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«фамилия» и «имя» - обязательные к заполнению поля, поле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«отчество» можно пропустить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Обязательные для заполнения поля помечены звездочкой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000" y="1140300"/>
            <a:ext cx="3836099" cy="3426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/>
        </p:nvSpPr>
        <p:spPr>
          <a:xfrm>
            <a:off x="450000" y="360000"/>
            <a:ext cx="8246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участвуете в конкурсе в первый раз, вам нужно пройти регистрацию: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350700" y="360000"/>
            <a:ext cx="99300" cy="923400"/>
          </a:xfrm>
          <a:prstGeom prst="rect">
            <a:avLst/>
          </a:prstGeom>
          <a:gradFill>
            <a:gsLst>
              <a:gs pos="0">
                <a:srgbClr val="57A0FF"/>
              </a:gs>
              <a:gs pos="100000">
                <a:srgbClr val="5966FF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450000" y="1283400"/>
            <a:ext cx="4410000" cy="3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Nunito"/>
              <a:buAutoNum type="arabicPeriod" startAt="6"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Введите информацию вас: 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выберите пол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укажите вашу </a:t>
            </a: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«должность» 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выберите тип конкурса, который вы планируете проводить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Если вы не знаете, какой этап вам нужен, ознакомьтесь с описанием этапов в Положении на сайте в разделе «О конкурсе». 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Обязательные для заполнения поля помечены звездочкой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8850" y="1034225"/>
            <a:ext cx="2755464" cy="369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