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4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39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01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032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31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19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667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84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83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698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633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924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9BFE8-D3D4-41B8-BD1A-B581ECABA6FD}" type="datetimeFigureOut">
              <a:rPr lang="ru-RU" smtClean="0"/>
              <a:t>18.08.2025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981B7-6F4A-4382-AB7D-FA0E3574F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81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542" y="475121"/>
            <a:ext cx="9840916" cy="5794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43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60257"/>
            <a:ext cx="10515600" cy="7258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Специальность: 03.03.02 Физика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направленность: Фундаментальная физика. Методика преподавания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9885" y="1067434"/>
            <a:ext cx="7403674" cy="5458322"/>
          </a:xfrm>
        </p:spPr>
      </p:pic>
    </p:spTree>
    <p:extLst>
      <p:ext uri="{BB962C8B-B14F-4D97-AF65-F5344CB8AC3E}">
        <p14:creationId xmlns:p14="http://schemas.microsoft.com/office/powerpoint/2010/main" val="2437211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20512"/>
            <a:ext cx="10515600" cy="55618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 углубления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85741"/>
            <a:ext cx="10707627" cy="3814422"/>
          </a:xfrm>
        </p:spPr>
      </p:pic>
    </p:spTree>
    <p:extLst>
      <p:ext uri="{BB962C8B-B14F-4D97-AF65-F5344CB8AC3E}">
        <p14:creationId xmlns:p14="http://schemas.microsoft.com/office/powerpoint/2010/main" val="135594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b="1" dirty="0" smtClean="0">
              <a:solidFill>
                <a:srgbClr val="0070C0"/>
              </a:solidFill>
              <a:latin typeface="Tiger Expert" panose="020703000202050204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solidFill>
                <a:srgbClr val="0070C0"/>
              </a:solidFill>
              <a:latin typeface="Tiger Expert" panose="020703000202050204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 smtClean="0">
              <a:solidFill>
                <a:srgbClr val="0070C0"/>
              </a:solidFill>
              <a:latin typeface="Tiger Expert" panose="020703000202050204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70C0"/>
                </a:solidFill>
                <a:latin typeface="Tiger Expert" panose="020703000202050204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ger Expert" panose="02070300020205020404" pitchFamily="18" charset="0"/>
                <a:cs typeface="Times New Roman" panose="02020603050405020304" pitchFamily="18" charset="0"/>
              </a:rPr>
              <a:t>   </a:t>
            </a:r>
            <a:r>
              <a:rPr lang="ru-RU" sz="7200" b="1" dirty="0" smtClean="0">
                <a:solidFill>
                  <a:srgbClr val="0070C0"/>
                </a:solidFill>
                <a:latin typeface="Tiger Expert" panose="02070300020205020404" pitchFamily="18" charset="0"/>
                <a:cs typeface="Times New Roman" panose="02020603050405020304" pitchFamily="18" charset="0"/>
              </a:rPr>
              <a:t>Спасибо</a:t>
            </a:r>
            <a:r>
              <a:rPr lang="ru-RU" sz="7200" b="1" dirty="0">
                <a:solidFill>
                  <a:srgbClr val="0070C0"/>
                </a:solidFill>
                <a:latin typeface="Tiger Expert" panose="02070300020205020404" pitchFamily="18" charset="0"/>
                <a:cs typeface="Times New Roman" panose="02020603050405020304" pitchFamily="18" charset="0"/>
              </a:rPr>
              <a:t>!!!!!!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8694644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</Words>
  <Application>Microsoft Office PowerPoint</Application>
  <PresentationFormat>Широкоэкранный</PresentationFormat>
  <Paragraphs>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Tiger Expert</vt:lpstr>
      <vt:lpstr>Times New Roman</vt:lpstr>
      <vt:lpstr>Тема Office</vt:lpstr>
      <vt:lpstr>Презентация PowerPoint</vt:lpstr>
      <vt:lpstr>Специальность: 03.03.02 Физика направленность: Фундаментальная физика. Методика преподавания</vt:lpstr>
      <vt:lpstr>Модуль углубления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</cp:revision>
  <dcterms:created xsi:type="dcterms:W3CDTF">2023-08-23T06:07:15Z</dcterms:created>
  <dcterms:modified xsi:type="dcterms:W3CDTF">2025-08-18T13:06:28Z</dcterms:modified>
</cp:coreProperties>
</file>