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6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737" autoAdjust="0"/>
  </p:normalViewPr>
  <p:slideViewPr>
    <p:cSldViewPr snapToGrid="0">
      <p:cViewPr>
        <p:scale>
          <a:sx n="63" d="100"/>
          <a:sy n="63" d="100"/>
        </p:scale>
        <p:origin x="56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3E9D-705F-4993-BCE7-1F07AB6B8D7E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8658-D7D9-46E4-8013-3F6E8BA4A8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983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3E9D-705F-4993-BCE7-1F07AB6B8D7E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8658-D7D9-46E4-8013-3F6E8BA4A8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94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3E9D-705F-4993-BCE7-1F07AB6B8D7E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8658-D7D9-46E4-8013-3F6E8BA4A8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64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3E9D-705F-4993-BCE7-1F07AB6B8D7E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8658-D7D9-46E4-8013-3F6E8BA4A8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024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3E9D-705F-4993-BCE7-1F07AB6B8D7E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8658-D7D9-46E4-8013-3F6E8BA4A8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662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3E9D-705F-4993-BCE7-1F07AB6B8D7E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8658-D7D9-46E4-8013-3F6E8BA4A8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609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3E9D-705F-4993-BCE7-1F07AB6B8D7E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8658-D7D9-46E4-8013-3F6E8BA4A8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9249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3E9D-705F-4993-BCE7-1F07AB6B8D7E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8658-D7D9-46E4-8013-3F6E8BA4A8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1842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3E9D-705F-4993-BCE7-1F07AB6B8D7E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8658-D7D9-46E4-8013-3F6E8BA4A8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3926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3E9D-705F-4993-BCE7-1F07AB6B8D7E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8658-D7D9-46E4-8013-3F6E8BA4A8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5922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3E9D-705F-4993-BCE7-1F07AB6B8D7E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8658-D7D9-46E4-8013-3F6E8BA4A8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448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63E9D-705F-4993-BCE7-1F07AB6B8D7E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D8658-D7D9-46E4-8013-3F6E8BA4A8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5742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922" y="0"/>
            <a:ext cx="11526078" cy="6857999"/>
          </a:xfrm>
        </p:spPr>
      </p:pic>
    </p:spTree>
    <p:extLst>
      <p:ext uri="{BB962C8B-B14F-4D97-AF65-F5344CB8AC3E}">
        <p14:creationId xmlns:p14="http://schemas.microsoft.com/office/powerpoint/2010/main" val="2131042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3811221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Отдел продаж:</a:t>
            </a:r>
            <a:br>
              <a:rPr lang="ru-RU" dirty="0" smtClean="0"/>
            </a:br>
            <a:r>
              <a:rPr lang="ru-RU" dirty="0" smtClean="0"/>
              <a:t>+7 978 051 14 30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431" y="3147646"/>
            <a:ext cx="11825654" cy="3349868"/>
          </a:xfrm>
        </p:spPr>
      </p:pic>
    </p:spTree>
    <p:extLst>
      <p:ext uri="{BB962C8B-B14F-4D97-AF65-F5344CB8AC3E}">
        <p14:creationId xmlns:p14="http://schemas.microsoft.com/office/powerpoint/2010/main" val="1009908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6" y="1"/>
            <a:ext cx="10883349" cy="6490252"/>
          </a:xfrm>
        </p:spPr>
      </p:pic>
    </p:spTree>
    <p:extLst>
      <p:ext uri="{BB962C8B-B14F-4D97-AF65-F5344CB8AC3E}">
        <p14:creationId xmlns:p14="http://schemas.microsoft.com/office/powerpoint/2010/main" val="763412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834" y="308113"/>
            <a:ext cx="11466443" cy="6052930"/>
          </a:xfrm>
        </p:spPr>
      </p:pic>
    </p:spTree>
    <p:extLst>
      <p:ext uri="{BB962C8B-B14F-4D97-AF65-F5344CB8AC3E}">
        <p14:creationId xmlns:p14="http://schemas.microsoft.com/office/powerpoint/2010/main" val="1922224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10" y="308113"/>
            <a:ext cx="9640956" cy="6172200"/>
          </a:xfrm>
        </p:spPr>
      </p:pic>
    </p:spTree>
    <p:extLst>
      <p:ext uri="{BB962C8B-B14F-4D97-AF65-F5344CB8AC3E}">
        <p14:creationId xmlns:p14="http://schemas.microsoft.com/office/powerpoint/2010/main" val="3862322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227" y="616225"/>
            <a:ext cx="10527748" cy="5496339"/>
          </a:xfrm>
        </p:spPr>
      </p:pic>
    </p:spTree>
    <p:extLst>
      <p:ext uri="{BB962C8B-B14F-4D97-AF65-F5344CB8AC3E}">
        <p14:creationId xmlns:p14="http://schemas.microsoft.com/office/powerpoint/2010/main" val="2518607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600" y="588498"/>
            <a:ext cx="8717280" cy="6090989"/>
          </a:xfrm>
        </p:spPr>
      </p:pic>
    </p:spTree>
    <p:extLst>
      <p:ext uri="{BB962C8B-B14F-4D97-AF65-F5344CB8AC3E}">
        <p14:creationId xmlns:p14="http://schemas.microsoft.com/office/powerpoint/2010/main" val="679506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1" y="579120"/>
            <a:ext cx="9540240" cy="5831840"/>
          </a:xfrm>
        </p:spPr>
      </p:pic>
    </p:spTree>
    <p:extLst>
      <p:ext uri="{BB962C8B-B14F-4D97-AF65-F5344CB8AC3E}">
        <p14:creationId xmlns:p14="http://schemas.microsoft.com/office/powerpoint/2010/main" val="1774145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" y="675860"/>
            <a:ext cx="10396331" cy="5787537"/>
          </a:xfrm>
        </p:spPr>
      </p:pic>
    </p:spTree>
    <p:extLst>
      <p:ext uri="{BB962C8B-B14F-4D97-AF65-F5344CB8AC3E}">
        <p14:creationId xmlns:p14="http://schemas.microsoft.com/office/powerpoint/2010/main" val="2141044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930" y="805070"/>
            <a:ext cx="10883348" cy="5902314"/>
          </a:xfrm>
        </p:spPr>
      </p:pic>
    </p:spTree>
    <p:extLst>
      <p:ext uri="{BB962C8B-B14F-4D97-AF65-F5344CB8AC3E}">
        <p14:creationId xmlns:p14="http://schemas.microsoft.com/office/powerpoint/2010/main" val="25059230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3</Words>
  <Application>Microsoft Office PowerPoint</Application>
  <PresentationFormat>Широкоэкранный</PresentationFormat>
  <Paragraphs>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Отдел продаж: +7 978 051 14 30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nemo</dc:creator>
  <cp:lastModifiedBy>User1</cp:lastModifiedBy>
  <cp:revision>11</cp:revision>
  <dcterms:created xsi:type="dcterms:W3CDTF">2025-08-17T15:35:50Z</dcterms:created>
  <dcterms:modified xsi:type="dcterms:W3CDTF">2025-08-20T16:24:37Z</dcterms:modified>
</cp:coreProperties>
</file>