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7484A-843A-47CC-A4EF-862254F9106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7F2D2-FD13-4AA5-9D87-24AFA9079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2286015"/>
          </a:xfrm>
        </p:spPr>
        <p:txBody>
          <a:bodyPr>
            <a:noAutofit/>
          </a:bodyPr>
          <a:lstStyle/>
          <a:p>
            <a:r>
              <a:rPr lang="ru-RU" sz="3200" b="1" i="1" dirty="0"/>
              <a:t>Создание условий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i="1" dirty="0"/>
              <a:t>для повышения психологической компетентности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i="1" dirty="0"/>
              <a:t> </a:t>
            </a:r>
            <a:r>
              <a:rPr lang="ru-RU" sz="3200" b="1" i="1" dirty="0" smtClean="0"/>
              <a:t>педагогов в </a:t>
            </a:r>
            <a:r>
              <a:rPr lang="ru-RU" sz="3200" b="1" i="1" dirty="0"/>
              <a:t>работе с детьми с ТНР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500570"/>
            <a:ext cx="5786478" cy="150019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Самсоненко Е.И.,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педагог-психолог МБДОУ № 49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«Золотой петушок»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г. Симферополя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1785926"/>
            <a:ext cx="5643602" cy="3929090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800" b="1" i="1" dirty="0" smtClean="0"/>
              <a:t>Воспитание </a:t>
            </a:r>
            <a:r>
              <a:rPr lang="ru-RU" sz="2800" b="1" i="1" dirty="0"/>
              <a:t>не только должно развивать разум человека и дать ему известный объем сведений, но должно зажечь в нем жажду серьезного труда, без которого жизнь его не может быть ни достойной, ни счастливой. </a:t>
            </a:r>
            <a:r>
              <a:rPr lang="ru-RU" sz="2800" b="1" dirty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i="1" dirty="0"/>
              <a:t> К.Д. Ушинский</a:t>
            </a:r>
            <a:endParaRPr lang="ru-RU" sz="2800" dirty="0"/>
          </a:p>
        </p:txBody>
      </p:sp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2741680" cy="3412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8358246" cy="3286148"/>
          </a:xfrm>
        </p:spPr>
        <p:txBody>
          <a:bodyPr>
            <a:noAutofit/>
          </a:bodyPr>
          <a:lstStyle/>
          <a:p>
            <a:pPr marL="0" indent="0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Мир особого ребенка. Иногда он нас страшит.</a:t>
            </a:r>
            <a:br>
              <a:rPr lang="ru-RU" sz="2800" b="1" dirty="0" smtClean="0"/>
            </a:br>
            <a:r>
              <a:rPr lang="ru-RU" sz="2800" b="1" dirty="0" smtClean="0"/>
              <a:t>Неуклюж, порою странен, добродушен и открыт.</a:t>
            </a:r>
            <a:br>
              <a:rPr lang="ru-RU" sz="2800" b="1" dirty="0" smtClean="0"/>
            </a:br>
            <a:r>
              <a:rPr lang="ru-RU" sz="2800" b="1" dirty="0" smtClean="0"/>
              <a:t>Почему он агрессивен? Почему он так закрыт?</a:t>
            </a:r>
            <a:br>
              <a:rPr lang="ru-RU" sz="2800" b="1" dirty="0" smtClean="0"/>
            </a:br>
            <a:r>
              <a:rPr lang="ru-RU" sz="2800" b="1" dirty="0" smtClean="0"/>
              <a:t>Почему он так испуган? Почему не говорит?</a:t>
            </a:r>
            <a:br>
              <a:rPr lang="ru-RU" sz="2800" b="1" dirty="0" smtClean="0"/>
            </a:br>
            <a:r>
              <a:rPr lang="ru-RU" sz="2800" b="1" dirty="0" smtClean="0"/>
              <a:t>Мир «особого» ребенка – он закрыт от глаз чужих.</a:t>
            </a:r>
            <a:br>
              <a:rPr lang="ru-RU" sz="2800" b="1" dirty="0" smtClean="0"/>
            </a:br>
            <a:r>
              <a:rPr lang="ru-RU" sz="2800" b="1" dirty="0" smtClean="0"/>
              <a:t>Мир «особого» ребенка – допускает лишь своих.</a:t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36" y="3714752"/>
            <a:ext cx="4110771" cy="2565077"/>
          </a:xfrm>
          <a:prstGeom prst="rect">
            <a:avLst/>
          </a:prstGeom>
          <a:noFill/>
          <a:ln w="47625">
            <a:solidFill>
              <a:srgbClr val="089218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428736"/>
            <a:ext cx="5572164" cy="3143272"/>
          </a:xfrm>
        </p:spPr>
        <p:txBody>
          <a:bodyPr>
            <a:noAutofit/>
          </a:bodyPr>
          <a:lstStyle/>
          <a:p>
            <a:pPr marL="0" indent="0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Коррекционно-развивающая программа О.В. </a:t>
            </a:r>
            <a:r>
              <a:rPr lang="ru-RU" sz="2800" b="1" i="1" dirty="0" err="1" smtClean="0"/>
              <a:t>Хухлаевой</a:t>
            </a:r>
            <a:r>
              <a:rPr lang="ru-RU" sz="2800" b="1" i="1" dirty="0" smtClean="0"/>
              <a:t> «Тропинка к своему Я» </a:t>
            </a:r>
            <a:br>
              <a:rPr lang="ru-RU" sz="2800" b="1" i="1" dirty="0" smtClean="0"/>
            </a:br>
            <a:r>
              <a:rPr lang="ru-RU" sz="2800" dirty="0" smtClean="0"/>
              <a:t>направлена на психологическую поддержку детей дошкольного возраста.</a:t>
            </a:r>
            <a:endParaRPr lang="ru-RU" sz="2800" dirty="0"/>
          </a:p>
        </p:txBody>
      </p:sp>
      <p:pic>
        <p:nvPicPr>
          <p:cNvPr id="5" name="Рисунок 4" descr="Хухлаева О.В., Хухлаев О.Е., Первушина И.М.  Тропинка к своему Я. Дошкольники 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357298"/>
            <a:ext cx="2736304" cy="3700858"/>
          </a:xfrm>
          <a:prstGeom prst="rect">
            <a:avLst/>
          </a:prstGeom>
          <a:noFill/>
          <a:ln w="38100">
            <a:solidFill>
              <a:srgbClr val="089218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928670"/>
            <a:ext cx="6215106" cy="4143404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Шорохова О.А. – Играем в сказку.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Сказкотерапия и занятия по развитию связной речи дошкольников. М.: ТЦ Сфера, 2006.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>В книге предлагается авторская Программа развития языковой личности ребенка. Представлены два направления работы с Дошкольниками: сказкотерапии (для всех возрастных групп) и занятия по развитию связной монологической речи (для старшего дошкольного возраста). Данный цикл занятий поможет организовать работу по развитию словесного творчества старших дошкольников, начиная с обучения составлению репродуктивно-творческих импровизаций по содержанию знакомых сказок и последующего придумывания собственных сказок и их драматизации.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2301055" cy="324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17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Создание условий для повышения психологической компетентности  педагогов в работе с детьми с ТНР</vt:lpstr>
      <vt:lpstr> Воспитание не только должно развивать разум человека и дать ему известный объем сведений, но должно зажечь в нем жажду серьезного труда, без которого жизнь его не может быть ни достойной, ни счастливой.    К.Д. Ушинский</vt:lpstr>
      <vt:lpstr> Мир особого ребенка. Иногда он нас страшит. Неуклюж, порою странен, добродушен и открыт. Почему он агрессивен? Почему он так закрыт? Почему он так испуган? Почему не говорит? Мир «особого» ребенка – он закрыт от глаз чужих. Мир «особого» ребенка – допускает лишь своих. </vt:lpstr>
      <vt:lpstr> Коррекционно-развивающая программа О.В. Хухлаевой «Тропинка к своему Я»  направлена на психологическую поддержку детей дошкольного возраста.</vt:lpstr>
      <vt:lpstr>   Шорохова О.А. – Играем в сказку.  Сказкотерапия и занятия по развитию связной речи дошкольников. М.: ТЦ Сфера, 2006.  В книге предлагается авторская Программа развития языковой личности ребенка. Представлены два направления работы с Дошкольниками: сказкотерапии (для всех возрастных групп) и занятия по развитию связной монологической речи (для старшего дошкольного возраста). Данный цикл занятий поможет организовать работу по развитию словесного творчества старших дошкольников, начиная с обучения составлению репродуктивно-творческих импровизаций по содержанию знакомых сказок и последующего придумывания собственных сказок и их драматизации.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User-8</cp:lastModifiedBy>
  <cp:revision>5</cp:revision>
  <dcterms:created xsi:type="dcterms:W3CDTF">2019-12-16T17:22:21Z</dcterms:created>
  <dcterms:modified xsi:type="dcterms:W3CDTF">2019-12-18T10:51:22Z</dcterms:modified>
</cp:coreProperties>
</file>