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18" r:id="rId3"/>
    <p:sldId id="299" r:id="rId4"/>
    <p:sldId id="300" r:id="rId5"/>
    <p:sldId id="301" r:id="rId6"/>
    <p:sldId id="285" r:id="rId7"/>
    <p:sldId id="294" r:id="rId8"/>
    <p:sldId id="302" r:id="rId9"/>
    <p:sldId id="304" r:id="rId10"/>
    <p:sldId id="305" r:id="rId11"/>
    <p:sldId id="310" r:id="rId12"/>
    <p:sldId id="306" r:id="rId13"/>
    <p:sldId id="313" r:id="rId14"/>
    <p:sldId id="307" r:id="rId15"/>
    <p:sldId id="308" r:id="rId16"/>
    <p:sldId id="314" r:id="rId17"/>
    <p:sldId id="309" r:id="rId18"/>
    <p:sldId id="312" r:id="rId19"/>
    <p:sldId id="311" r:id="rId20"/>
    <p:sldId id="315" r:id="rId21"/>
    <p:sldId id="316" r:id="rId22"/>
    <p:sldId id="296" r:id="rId23"/>
    <p:sldId id="319" r:id="rId24"/>
    <p:sldId id="298" r:id="rId25"/>
    <p:sldId id="317" r:id="rId26"/>
    <p:sldId id="30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76F96-5492-4E42-B489-80883F683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1380952-5C39-4C9E-8F77-C751D91974E8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1. Гражданского воспитания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415BF455-48BC-4881-9599-4675EBAE09DF}" type="parTrans" cxnId="{77145066-3A6F-4062-9C9F-089D110AF9C6}">
      <dgm:prSet/>
      <dgm:spPr/>
      <dgm:t>
        <a:bodyPr/>
        <a:lstStyle/>
        <a:p>
          <a:endParaRPr lang="ru-RU"/>
        </a:p>
      </dgm:t>
    </dgm:pt>
    <dgm:pt modelId="{FF29E676-AF71-4061-B59D-E08EA4DCC3A9}" type="sibTrans" cxnId="{77145066-3A6F-4062-9C9F-089D110AF9C6}">
      <dgm:prSet/>
      <dgm:spPr/>
      <dgm:t>
        <a:bodyPr/>
        <a:lstStyle/>
        <a:p>
          <a:endParaRPr lang="ru-RU"/>
        </a:p>
      </dgm:t>
    </dgm:pt>
    <dgm:pt modelId="{F2FF1E6E-141C-4626-8A51-C6BE4ED83649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2. Патриотического воспитания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C288F73A-22EE-4ACD-8F14-85E6705DE4F6}" type="parTrans" cxnId="{D48C4251-A320-41F5-A573-F2BE5794D3EA}">
      <dgm:prSet/>
      <dgm:spPr/>
      <dgm:t>
        <a:bodyPr/>
        <a:lstStyle/>
        <a:p>
          <a:endParaRPr lang="ru-RU"/>
        </a:p>
      </dgm:t>
    </dgm:pt>
    <dgm:pt modelId="{0FC9F029-2831-4790-ABF3-FC4D18AB3B29}" type="sibTrans" cxnId="{D48C4251-A320-41F5-A573-F2BE5794D3EA}">
      <dgm:prSet/>
      <dgm:spPr/>
      <dgm:t>
        <a:bodyPr/>
        <a:lstStyle/>
        <a:p>
          <a:endParaRPr lang="ru-RU"/>
        </a:p>
      </dgm:t>
    </dgm:pt>
    <dgm:pt modelId="{F6A30E0F-6226-471E-8CD6-D5439C14552A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3. Духовно-нравственного воспитания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450E19B1-B9AE-4934-8697-36B2238A0CA5}" type="parTrans" cxnId="{BA379D44-00C4-44A2-9098-3C7C654DA8FB}">
      <dgm:prSet/>
      <dgm:spPr/>
      <dgm:t>
        <a:bodyPr/>
        <a:lstStyle/>
        <a:p>
          <a:endParaRPr lang="ru-RU"/>
        </a:p>
      </dgm:t>
    </dgm:pt>
    <dgm:pt modelId="{0F67F8B6-9D37-4592-81F4-16F05BE5CF0D}" type="sibTrans" cxnId="{BA379D44-00C4-44A2-9098-3C7C654DA8FB}">
      <dgm:prSet/>
      <dgm:spPr/>
      <dgm:t>
        <a:bodyPr/>
        <a:lstStyle/>
        <a:p>
          <a:endParaRPr lang="ru-RU"/>
        </a:p>
      </dgm:t>
    </dgm:pt>
    <dgm:pt modelId="{E004A983-B71A-497A-9736-3BAD107F92AB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4. Эстетического воспитания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591EF1C7-CA3B-4015-947C-8DE7887B2154}" type="parTrans" cxnId="{8904DDB1-377A-4482-94E6-995F0A696F4F}">
      <dgm:prSet/>
      <dgm:spPr/>
      <dgm:t>
        <a:bodyPr/>
        <a:lstStyle/>
        <a:p>
          <a:endParaRPr lang="ru-RU"/>
        </a:p>
      </dgm:t>
    </dgm:pt>
    <dgm:pt modelId="{C411CF73-D4EF-4413-BC14-4732E4BD144A}" type="sibTrans" cxnId="{8904DDB1-377A-4482-94E6-995F0A696F4F}">
      <dgm:prSet/>
      <dgm:spPr/>
      <dgm:t>
        <a:bodyPr/>
        <a:lstStyle/>
        <a:p>
          <a:endParaRPr lang="ru-RU"/>
        </a:p>
      </dgm:t>
    </dgm:pt>
    <dgm:pt modelId="{116D6202-E719-4C4F-8DD4-B54397759F69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5. Физического воспитания, формирования культуры здоровья и эмоционального благополучия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AFD790CC-7619-4C8D-9AE9-61A053ADDE36}" type="parTrans" cxnId="{5D18B38E-63A3-4FEA-AE94-35FB157A01E1}">
      <dgm:prSet/>
      <dgm:spPr/>
      <dgm:t>
        <a:bodyPr/>
        <a:lstStyle/>
        <a:p>
          <a:endParaRPr lang="ru-RU"/>
        </a:p>
      </dgm:t>
    </dgm:pt>
    <dgm:pt modelId="{56B89025-59CD-4D4C-96E8-97F28511C27B}" type="sibTrans" cxnId="{5D18B38E-63A3-4FEA-AE94-35FB157A01E1}">
      <dgm:prSet/>
      <dgm:spPr/>
      <dgm:t>
        <a:bodyPr/>
        <a:lstStyle/>
        <a:p>
          <a:endParaRPr lang="ru-RU"/>
        </a:p>
      </dgm:t>
    </dgm:pt>
    <dgm:pt modelId="{21EAF21E-C69A-411F-A8D6-3768E2EFB6EB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6. Трудового воспитания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BC66316D-57B7-4736-8737-187B2690B035}" type="parTrans" cxnId="{7D783889-B6A0-48F0-9512-C685DDD233FD}">
      <dgm:prSet/>
      <dgm:spPr/>
      <dgm:t>
        <a:bodyPr/>
        <a:lstStyle/>
        <a:p>
          <a:endParaRPr lang="ru-RU"/>
        </a:p>
      </dgm:t>
    </dgm:pt>
    <dgm:pt modelId="{8D72245F-CDB1-4187-898A-0715BB58D0D1}" type="sibTrans" cxnId="{7D783889-B6A0-48F0-9512-C685DDD233FD}">
      <dgm:prSet/>
      <dgm:spPr/>
      <dgm:t>
        <a:bodyPr/>
        <a:lstStyle/>
        <a:p>
          <a:endParaRPr lang="ru-RU"/>
        </a:p>
      </dgm:t>
    </dgm:pt>
    <dgm:pt modelId="{855BB47A-8514-48F5-A0C8-09AD086C3ABE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7. Экологического воспитания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2075651A-E477-4686-87A1-6D755C87E0E6}" type="parTrans" cxnId="{D82921F7-C16F-4133-B23D-04EB9F1B0CBC}">
      <dgm:prSet/>
      <dgm:spPr/>
      <dgm:t>
        <a:bodyPr/>
        <a:lstStyle/>
        <a:p>
          <a:endParaRPr lang="ru-RU"/>
        </a:p>
      </dgm:t>
    </dgm:pt>
    <dgm:pt modelId="{95D4A9D9-D909-48BB-97D2-2296FB9027E8}" type="sibTrans" cxnId="{D82921F7-C16F-4133-B23D-04EB9F1B0CBC}">
      <dgm:prSet/>
      <dgm:spPr/>
      <dgm:t>
        <a:bodyPr/>
        <a:lstStyle/>
        <a:p>
          <a:endParaRPr lang="ru-RU"/>
        </a:p>
      </dgm:t>
    </dgm:pt>
    <dgm:pt modelId="{1799DA8E-AA45-4E0E-82FF-D49ECF61A861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bg2">
                  <a:lumMod val="10000"/>
                </a:schemeClr>
              </a:solidFill>
            </a:rPr>
            <a:t>8. Ценности научного познания</a:t>
          </a:r>
          <a:endParaRPr lang="ru-RU" sz="2400" dirty="0">
            <a:solidFill>
              <a:schemeClr val="bg2">
                <a:lumMod val="10000"/>
              </a:schemeClr>
            </a:solidFill>
          </a:endParaRPr>
        </a:p>
      </dgm:t>
    </dgm:pt>
    <dgm:pt modelId="{A6D152E1-436C-4828-8433-D0C36D45B91A}" type="parTrans" cxnId="{3DAF21DF-BCA7-4673-BE74-4A61C8EF4871}">
      <dgm:prSet/>
      <dgm:spPr/>
      <dgm:t>
        <a:bodyPr/>
        <a:lstStyle/>
        <a:p>
          <a:endParaRPr lang="ru-RU"/>
        </a:p>
      </dgm:t>
    </dgm:pt>
    <dgm:pt modelId="{6A6E561F-7FA2-4B86-A58A-0937D3711296}" type="sibTrans" cxnId="{3DAF21DF-BCA7-4673-BE74-4A61C8EF4871}">
      <dgm:prSet/>
      <dgm:spPr/>
      <dgm:t>
        <a:bodyPr/>
        <a:lstStyle/>
        <a:p>
          <a:endParaRPr lang="ru-RU"/>
        </a:p>
      </dgm:t>
    </dgm:pt>
    <dgm:pt modelId="{C1494E11-3DA8-4611-A9E2-7B6DB9E17790}" type="pres">
      <dgm:prSet presAssocID="{3DC76F96-5492-4E42-B489-80883F683D0F}" presName="linear" presStyleCnt="0">
        <dgm:presLayoutVars>
          <dgm:animLvl val="lvl"/>
          <dgm:resizeHandles val="exact"/>
        </dgm:presLayoutVars>
      </dgm:prSet>
      <dgm:spPr/>
    </dgm:pt>
    <dgm:pt modelId="{D10432C7-0BD8-4D41-A822-43FFE0842CF7}" type="pres">
      <dgm:prSet presAssocID="{11380952-5C39-4C9E-8F77-C751D91974E8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F85593F-C405-41CC-9DBB-FA843184E7A7}" type="pres">
      <dgm:prSet presAssocID="{FF29E676-AF71-4061-B59D-E08EA4DCC3A9}" presName="spacer" presStyleCnt="0"/>
      <dgm:spPr/>
    </dgm:pt>
    <dgm:pt modelId="{89C0EA3E-BEA2-4E25-891F-978DE0972D3A}" type="pres">
      <dgm:prSet presAssocID="{F2FF1E6E-141C-4626-8A51-C6BE4ED8364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3256EFA3-EB6C-42F7-A8CB-D1BAA813980C}" type="pres">
      <dgm:prSet presAssocID="{0FC9F029-2831-4790-ABF3-FC4D18AB3B29}" presName="spacer" presStyleCnt="0"/>
      <dgm:spPr/>
    </dgm:pt>
    <dgm:pt modelId="{19D952E7-A2A1-494D-A7E6-AFA0D3C5DFC6}" type="pres">
      <dgm:prSet presAssocID="{F6A30E0F-6226-471E-8CD6-D5439C14552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1AD241EC-54B7-4A1E-9D7C-F3EEBF4EF176}" type="pres">
      <dgm:prSet presAssocID="{0F67F8B6-9D37-4592-81F4-16F05BE5CF0D}" presName="spacer" presStyleCnt="0"/>
      <dgm:spPr/>
    </dgm:pt>
    <dgm:pt modelId="{725F0A0E-31F0-450D-A4C4-6ADF233AA864}" type="pres">
      <dgm:prSet presAssocID="{E004A983-B71A-497A-9736-3BAD107F92AB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EC5E722-008B-48CB-861D-E11412C49F13}" type="pres">
      <dgm:prSet presAssocID="{C411CF73-D4EF-4413-BC14-4732E4BD144A}" presName="spacer" presStyleCnt="0"/>
      <dgm:spPr/>
    </dgm:pt>
    <dgm:pt modelId="{35F26B1B-C970-407E-8129-4E13E8A36325}" type="pres">
      <dgm:prSet presAssocID="{116D6202-E719-4C4F-8DD4-B54397759F6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5172BFE-AA13-4047-A7E1-C2B488981ACD}" type="pres">
      <dgm:prSet presAssocID="{56B89025-59CD-4D4C-96E8-97F28511C27B}" presName="spacer" presStyleCnt="0"/>
      <dgm:spPr/>
    </dgm:pt>
    <dgm:pt modelId="{EB8D3309-D14D-4145-AB84-998D77920A1B}" type="pres">
      <dgm:prSet presAssocID="{21EAF21E-C69A-411F-A8D6-3768E2EFB6E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7138BD6-8744-4EE2-BF58-6039C189026C}" type="pres">
      <dgm:prSet presAssocID="{8D72245F-CDB1-4187-898A-0715BB58D0D1}" presName="spacer" presStyleCnt="0"/>
      <dgm:spPr/>
    </dgm:pt>
    <dgm:pt modelId="{F26FCF67-E3A6-4083-9C63-A519EBF7EA24}" type="pres">
      <dgm:prSet presAssocID="{855BB47A-8514-48F5-A0C8-09AD086C3ABE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5B89C18-41DA-48C5-B7E4-93B40989059B}" type="pres">
      <dgm:prSet presAssocID="{95D4A9D9-D909-48BB-97D2-2296FB9027E8}" presName="spacer" presStyleCnt="0"/>
      <dgm:spPr/>
    </dgm:pt>
    <dgm:pt modelId="{706338D7-E382-4776-AFD1-563056564959}" type="pres">
      <dgm:prSet presAssocID="{1799DA8E-AA45-4E0E-82FF-D49ECF61A861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DAF21DF-BCA7-4673-BE74-4A61C8EF4871}" srcId="{3DC76F96-5492-4E42-B489-80883F683D0F}" destId="{1799DA8E-AA45-4E0E-82FF-D49ECF61A861}" srcOrd="7" destOrd="0" parTransId="{A6D152E1-436C-4828-8433-D0C36D45B91A}" sibTransId="{6A6E561F-7FA2-4B86-A58A-0937D3711296}"/>
    <dgm:cxn modelId="{77145066-3A6F-4062-9C9F-089D110AF9C6}" srcId="{3DC76F96-5492-4E42-B489-80883F683D0F}" destId="{11380952-5C39-4C9E-8F77-C751D91974E8}" srcOrd="0" destOrd="0" parTransId="{415BF455-48BC-4881-9599-4675EBAE09DF}" sibTransId="{FF29E676-AF71-4061-B59D-E08EA4DCC3A9}"/>
    <dgm:cxn modelId="{7D783889-B6A0-48F0-9512-C685DDD233FD}" srcId="{3DC76F96-5492-4E42-B489-80883F683D0F}" destId="{21EAF21E-C69A-411F-A8D6-3768E2EFB6EB}" srcOrd="5" destOrd="0" parTransId="{BC66316D-57B7-4736-8737-187B2690B035}" sibTransId="{8D72245F-CDB1-4187-898A-0715BB58D0D1}"/>
    <dgm:cxn modelId="{D48C4251-A320-41F5-A573-F2BE5794D3EA}" srcId="{3DC76F96-5492-4E42-B489-80883F683D0F}" destId="{F2FF1E6E-141C-4626-8A51-C6BE4ED83649}" srcOrd="1" destOrd="0" parTransId="{C288F73A-22EE-4ACD-8F14-85E6705DE4F6}" sibTransId="{0FC9F029-2831-4790-ABF3-FC4D18AB3B29}"/>
    <dgm:cxn modelId="{056DB25B-1059-45A0-8D77-F5140038B4FE}" type="presOf" srcId="{E004A983-B71A-497A-9736-3BAD107F92AB}" destId="{725F0A0E-31F0-450D-A4C4-6ADF233AA864}" srcOrd="0" destOrd="0" presId="urn:microsoft.com/office/officeart/2005/8/layout/vList2"/>
    <dgm:cxn modelId="{BA379D44-00C4-44A2-9098-3C7C654DA8FB}" srcId="{3DC76F96-5492-4E42-B489-80883F683D0F}" destId="{F6A30E0F-6226-471E-8CD6-D5439C14552A}" srcOrd="2" destOrd="0" parTransId="{450E19B1-B9AE-4934-8697-36B2238A0CA5}" sibTransId="{0F67F8B6-9D37-4592-81F4-16F05BE5CF0D}"/>
    <dgm:cxn modelId="{1965E5CD-F8C5-4E4C-AC8C-1E526FA6AA93}" type="presOf" srcId="{11380952-5C39-4C9E-8F77-C751D91974E8}" destId="{D10432C7-0BD8-4D41-A822-43FFE0842CF7}" srcOrd="0" destOrd="0" presId="urn:microsoft.com/office/officeart/2005/8/layout/vList2"/>
    <dgm:cxn modelId="{4B143CFB-5DCC-44EB-9820-C1E8ADAEBAEE}" type="presOf" srcId="{F6A30E0F-6226-471E-8CD6-D5439C14552A}" destId="{19D952E7-A2A1-494D-A7E6-AFA0D3C5DFC6}" srcOrd="0" destOrd="0" presId="urn:microsoft.com/office/officeart/2005/8/layout/vList2"/>
    <dgm:cxn modelId="{8904DDB1-377A-4482-94E6-995F0A696F4F}" srcId="{3DC76F96-5492-4E42-B489-80883F683D0F}" destId="{E004A983-B71A-497A-9736-3BAD107F92AB}" srcOrd="3" destOrd="0" parTransId="{591EF1C7-CA3B-4015-947C-8DE7887B2154}" sibTransId="{C411CF73-D4EF-4413-BC14-4732E4BD144A}"/>
    <dgm:cxn modelId="{FD527991-73D6-411A-91FE-F0194456756D}" type="presOf" srcId="{21EAF21E-C69A-411F-A8D6-3768E2EFB6EB}" destId="{EB8D3309-D14D-4145-AB84-998D77920A1B}" srcOrd="0" destOrd="0" presId="urn:microsoft.com/office/officeart/2005/8/layout/vList2"/>
    <dgm:cxn modelId="{60311098-3788-40B3-8B6A-7AB6B4A33172}" type="presOf" srcId="{855BB47A-8514-48F5-A0C8-09AD086C3ABE}" destId="{F26FCF67-E3A6-4083-9C63-A519EBF7EA24}" srcOrd="0" destOrd="0" presId="urn:microsoft.com/office/officeart/2005/8/layout/vList2"/>
    <dgm:cxn modelId="{8AA86F62-4E5D-4004-B3F3-FA18EF32E33A}" type="presOf" srcId="{116D6202-E719-4C4F-8DD4-B54397759F69}" destId="{35F26B1B-C970-407E-8129-4E13E8A36325}" srcOrd="0" destOrd="0" presId="urn:microsoft.com/office/officeart/2005/8/layout/vList2"/>
    <dgm:cxn modelId="{685C5FC1-E76D-4090-8F40-58B185699DEC}" type="presOf" srcId="{3DC76F96-5492-4E42-B489-80883F683D0F}" destId="{C1494E11-3DA8-4611-A9E2-7B6DB9E17790}" srcOrd="0" destOrd="0" presId="urn:microsoft.com/office/officeart/2005/8/layout/vList2"/>
    <dgm:cxn modelId="{D82921F7-C16F-4133-B23D-04EB9F1B0CBC}" srcId="{3DC76F96-5492-4E42-B489-80883F683D0F}" destId="{855BB47A-8514-48F5-A0C8-09AD086C3ABE}" srcOrd="6" destOrd="0" parTransId="{2075651A-E477-4686-87A1-6D755C87E0E6}" sibTransId="{95D4A9D9-D909-48BB-97D2-2296FB9027E8}"/>
    <dgm:cxn modelId="{050B96A6-8A93-49FF-9E8D-6D6E394A59E2}" type="presOf" srcId="{F2FF1E6E-141C-4626-8A51-C6BE4ED83649}" destId="{89C0EA3E-BEA2-4E25-891F-978DE0972D3A}" srcOrd="0" destOrd="0" presId="urn:microsoft.com/office/officeart/2005/8/layout/vList2"/>
    <dgm:cxn modelId="{5D18B38E-63A3-4FEA-AE94-35FB157A01E1}" srcId="{3DC76F96-5492-4E42-B489-80883F683D0F}" destId="{116D6202-E719-4C4F-8DD4-B54397759F69}" srcOrd="4" destOrd="0" parTransId="{AFD790CC-7619-4C8D-9AE9-61A053ADDE36}" sibTransId="{56B89025-59CD-4D4C-96E8-97F28511C27B}"/>
    <dgm:cxn modelId="{66E13852-3C6F-4543-B8CA-746A5AC6D8DC}" type="presOf" srcId="{1799DA8E-AA45-4E0E-82FF-D49ECF61A861}" destId="{706338D7-E382-4776-AFD1-563056564959}" srcOrd="0" destOrd="0" presId="urn:microsoft.com/office/officeart/2005/8/layout/vList2"/>
    <dgm:cxn modelId="{24B97776-0F9B-4114-BC2F-218842A66894}" type="presParOf" srcId="{C1494E11-3DA8-4611-A9E2-7B6DB9E17790}" destId="{D10432C7-0BD8-4D41-A822-43FFE0842CF7}" srcOrd="0" destOrd="0" presId="urn:microsoft.com/office/officeart/2005/8/layout/vList2"/>
    <dgm:cxn modelId="{4E55BC28-DAB6-4F20-8D24-51CC3FBA7FD2}" type="presParOf" srcId="{C1494E11-3DA8-4611-A9E2-7B6DB9E17790}" destId="{FF85593F-C405-41CC-9DBB-FA843184E7A7}" srcOrd="1" destOrd="0" presId="urn:microsoft.com/office/officeart/2005/8/layout/vList2"/>
    <dgm:cxn modelId="{085D2115-EC06-4E64-913F-7880650AC4B2}" type="presParOf" srcId="{C1494E11-3DA8-4611-A9E2-7B6DB9E17790}" destId="{89C0EA3E-BEA2-4E25-891F-978DE0972D3A}" srcOrd="2" destOrd="0" presId="urn:microsoft.com/office/officeart/2005/8/layout/vList2"/>
    <dgm:cxn modelId="{A8E93A5B-C740-449F-8676-815697715AB4}" type="presParOf" srcId="{C1494E11-3DA8-4611-A9E2-7B6DB9E17790}" destId="{3256EFA3-EB6C-42F7-A8CB-D1BAA813980C}" srcOrd="3" destOrd="0" presId="urn:microsoft.com/office/officeart/2005/8/layout/vList2"/>
    <dgm:cxn modelId="{280672D8-9123-4999-9DD0-41F1C751F3BF}" type="presParOf" srcId="{C1494E11-3DA8-4611-A9E2-7B6DB9E17790}" destId="{19D952E7-A2A1-494D-A7E6-AFA0D3C5DFC6}" srcOrd="4" destOrd="0" presId="urn:microsoft.com/office/officeart/2005/8/layout/vList2"/>
    <dgm:cxn modelId="{2326FEED-55D2-4D63-9427-98ADB9CECCBB}" type="presParOf" srcId="{C1494E11-3DA8-4611-A9E2-7B6DB9E17790}" destId="{1AD241EC-54B7-4A1E-9D7C-F3EEBF4EF176}" srcOrd="5" destOrd="0" presId="urn:microsoft.com/office/officeart/2005/8/layout/vList2"/>
    <dgm:cxn modelId="{FB24797E-E58A-44C0-9789-C7D204C66F73}" type="presParOf" srcId="{C1494E11-3DA8-4611-A9E2-7B6DB9E17790}" destId="{725F0A0E-31F0-450D-A4C4-6ADF233AA864}" srcOrd="6" destOrd="0" presId="urn:microsoft.com/office/officeart/2005/8/layout/vList2"/>
    <dgm:cxn modelId="{2D26B827-67C3-4F43-B3F9-B38BC421E175}" type="presParOf" srcId="{C1494E11-3DA8-4611-A9E2-7B6DB9E17790}" destId="{2EC5E722-008B-48CB-861D-E11412C49F13}" srcOrd="7" destOrd="0" presId="urn:microsoft.com/office/officeart/2005/8/layout/vList2"/>
    <dgm:cxn modelId="{D2C20416-E67C-4B7F-80C6-80935FB277B2}" type="presParOf" srcId="{C1494E11-3DA8-4611-A9E2-7B6DB9E17790}" destId="{35F26B1B-C970-407E-8129-4E13E8A36325}" srcOrd="8" destOrd="0" presId="urn:microsoft.com/office/officeart/2005/8/layout/vList2"/>
    <dgm:cxn modelId="{77EC9BB8-D2D5-4DFF-B3AD-F866336F1663}" type="presParOf" srcId="{C1494E11-3DA8-4611-A9E2-7B6DB9E17790}" destId="{45172BFE-AA13-4047-A7E1-C2B488981ACD}" srcOrd="9" destOrd="0" presId="urn:microsoft.com/office/officeart/2005/8/layout/vList2"/>
    <dgm:cxn modelId="{1AAB1C42-808F-45C7-85E4-01E7086B4FEA}" type="presParOf" srcId="{C1494E11-3DA8-4611-A9E2-7B6DB9E17790}" destId="{EB8D3309-D14D-4145-AB84-998D77920A1B}" srcOrd="10" destOrd="0" presId="urn:microsoft.com/office/officeart/2005/8/layout/vList2"/>
    <dgm:cxn modelId="{6608E0D6-99DA-476F-B229-FF7CC7AC2C52}" type="presParOf" srcId="{C1494E11-3DA8-4611-A9E2-7B6DB9E17790}" destId="{87138BD6-8744-4EE2-BF58-6039C189026C}" srcOrd="11" destOrd="0" presId="urn:microsoft.com/office/officeart/2005/8/layout/vList2"/>
    <dgm:cxn modelId="{24D8A3FE-AF89-4E11-8105-DCF70B841F4A}" type="presParOf" srcId="{C1494E11-3DA8-4611-A9E2-7B6DB9E17790}" destId="{F26FCF67-E3A6-4083-9C63-A519EBF7EA24}" srcOrd="12" destOrd="0" presId="urn:microsoft.com/office/officeart/2005/8/layout/vList2"/>
    <dgm:cxn modelId="{6FED87A4-3CA5-44C9-BC69-618F410E0901}" type="presParOf" srcId="{C1494E11-3DA8-4611-A9E2-7B6DB9E17790}" destId="{85B89C18-41DA-48C5-B7E4-93B40989059B}" srcOrd="13" destOrd="0" presId="urn:microsoft.com/office/officeart/2005/8/layout/vList2"/>
    <dgm:cxn modelId="{2886B5F0-1BC3-4A40-8855-7C37ACE3B0DC}" type="presParOf" srcId="{C1494E11-3DA8-4611-A9E2-7B6DB9E17790}" destId="{706338D7-E382-4776-AFD1-563056564959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C4A62A-5148-45DB-9A08-4A43126FFF2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F91CD0-06C9-4D0E-B2A8-8B12A8CBD5CA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2">
                  <a:lumMod val="10000"/>
                </a:schemeClr>
              </a:solidFill>
            </a:rPr>
            <a:t>создание условий для достижения учащимися необходимого для жизни в обществе социального опыта и формирования принимаемой обществом системы ценностей; </a:t>
          </a:r>
          <a:endParaRPr lang="ru-RU" sz="1400" b="1" dirty="0">
            <a:solidFill>
              <a:schemeClr val="tx2">
                <a:lumMod val="10000"/>
              </a:schemeClr>
            </a:solidFill>
          </a:endParaRPr>
        </a:p>
      </dgm:t>
    </dgm:pt>
    <dgm:pt modelId="{2F58FC3E-C8DF-4C82-BE7F-3D2780E7ED86}" type="parTrans" cxnId="{7E4325F3-4F53-4BA2-9ACC-0B58A309939F}">
      <dgm:prSet/>
      <dgm:spPr/>
      <dgm:t>
        <a:bodyPr/>
        <a:lstStyle/>
        <a:p>
          <a:endParaRPr lang="ru-RU"/>
        </a:p>
      </dgm:t>
    </dgm:pt>
    <dgm:pt modelId="{8979B484-4CAD-44B4-A79C-E70CD68F8705}" type="sibTrans" cxnId="{7E4325F3-4F53-4BA2-9ACC-0B58A309939F}">
      <dgm:prSet/>
      <dgm:spPr/>
      <dgm:t>
        <a:bodyPr/>
        <a:lstStyle/>
        <a:p>
          <a:endParaRPr lang="ru-RU"/>
        </a:p>
      </dgm:t>
    </dgm:pt>
    <dgm:pt modelId="{C2C64344-8A46-47BF-BDFF-A4450CA6D972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2">
                  <a:lumMod val="10000"/>
                </a:schemeClr>
              </a:solidFill>
            </a:rPr>
            <a:t>создание условий для многогранного развития и социализации каждого учащегося; </a:t>
          </a:r>
          <a:endParaRPr lang="ru-RU" sz="1400" b="1" dirty="0">
            <a:solidFill>
              <a:schemeClr val="tx2">
                <a:lumMod val="10000"/>
              </a:schemeClr>
            </a:solidFill>
          </a:endParaRPr>
        </a:p>
      </dgm:t>
    </dgm:pt>
    <dgm:pt modelId="{259FFE9B-B92B-45AD-92EC-79197D353048}" type="parTrans" cxnId="{1520481D-F7EC-48CA-AB60-ECD24DD2CC51}">
      <dgm:prSet/>
      <dgm:spPr/>
      <dgm:t>
        <a:bodyPr/>
        <a:lstStyle/>
        <a:p>
          <a:endParaRPr lang="ru-RU"/>
        </a:p>
      </dgm:t>
    </dgm:pt>
    <dgm:pt modelId="{85A79EF2-E0D9-414B-BE03-7A67E16D4A24}" type="sibTrans" cxnId="{1520481D-F7EC-48CA-AB60-ECD24DD2CC51}">
      <dgm:prSet/>
      <dgm:spPr/>
      <dgm:t>
        <a:bodyPr/>
        <a:lstStyle/>
        <a:p>
          <a:endParaRPr lang="ru-RU"/>
        </a:p>
      </dgm:t>
    </dgm:pt>
    <dgm:pt modelId="{CF8E9D28-4CE7-40DF-ABCF-5971A2B2AC0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2">
                  <a:lumMod val="10000"/>
                </a:schemeClr>
              </a:solidFill>
            </a:rPr>
            <a:t>создание воспитывающей среды, обеспечивающей активизацию социальных, интеллектуальных интересов учащихся в свободное время;</a:t>
          </a:r>
          <a:endParaRPr lang="ru-RU" sz="1400" b="1" dirty="0">
            <a:solidFill>
              <a:schemeClr val="tx2">
                <a:lumMod val="10000"/>
              </a:schemeClr>
            </a:solidFill>
          </a:endParaRPr>
        </a:p>
      </dgm:t>
    </dgm:pt>
    <dgm:pt modelId="{E5828359-3219-4E29-BAA9-BE47BA25E560}" type="parTrans" cxnId="{41959F51-E4D9-4BB2-9EB0-79D78DE1DB69}">
      <dgm:prSet/>
      <dgm:spPr/>
      <dgm:t>
        <a:bodyPr/>
        <a:lstStyle/>
        <a:p>
          <a:endParaRPr lang="ru-RU"/>
        </a:p>
      </dgm:t>
    </dgm:pt>
    <dgm:pt modelId="{D73AD5AC-1672-43F3-8E90-56322061D4FC}" type="sibTrans" cxnId="{41959F51-E4D9-4BB2-9EB0-79D78DE1DB69}">
      <dgm:prSet/>
      <dgm:spPr/>
      <dgm:t>
        <a:bodyPr/>
        <a:lstStyle/>
        <a:p>
          <a:endParaRPr lang="ru-RU"/>
        </a:p>
      </dgm:t>
    </dgm:pt>
    <dgm:pt modelId="{44167BAD-F4B1-45B3-9A04-AA52A26710BF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2">
                  <a:lumMod val="10000"/>
                </a:schemeClr>
              </a:solidFill>
            </a:rPr>
            <a:t>развитие здоровой, творчески растущей личности с сформированной гражданской ответственностью и правовым самосознанием, подготовленной к жизнедеятельности в новых условиях, способной на социально значимую практическую деятельность, реализацию добровольческих инициатив.</a:t>
          </a:r>
          <a:endParaRPr lang="ru-RU" sz="1400" b="1" dirty="0">
            <a:solidFill>
              <a:schemeClr val="tx2">
                <a:lumMod val="10000"/>
              </a:schemeClr>
            </a:solidFill>
          </a:endParaRPr>
        </a:p>
      </dgm:t>
    </dgm:pt>
    <dgm:pt modelId="{38292ADD-9D71-467D-A854-9F3A39BCDA63}" type="parTrans" cxnId="{115BE08F-EF67-4143-982F-19BAD2662CEE}">
      <dgm:prSet/>
      <dgm:spPr/>
      <dgm:t>
        <a:bodyPr/>
        <a:lstStyle/>
        <a:p>
          <a:endParaRPr lang="ru-RU"/>
        </a:p>
      </dgm:t>
    </dgm:pt>
    <dgm:pt modelId="{143BE0D4-CC7D-428C-A936-AA6FDA6B6339}" type="sibTrans" cxnId="{115BE08F-EF67-4143-982F-19BAD2662CEE}">
      <dgm:prSet/>
      <dgm:spPr/>
      <dgm:t>
        <a:bodyPr/>
        <a:lstStyle/>
        <a:p>
          <a:endParaRPr lang="ru-RU"/>
        </a:p>
      </dgm:t>
    </dgm:pt>
    <dgm:pt modelId="{D4224B9C-D61A-4F0B-8BA1-C3650F25F56E}" type="pres">
      <dgm:prSet presAssocID="{66C4A62A-5148-45DB-9A08-4A43126FFF2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44DD447-BFDB-4EF7-A998-2B5089230D5A}" type="pres">
      <dgm:prSet presAssocID="{66C4A62A-5148-45DB-9A08-4A43126FFF24}" presName="Name1" presStyleCnt="0"/>
      <dgm:spPr/>
    </dgm:pt>
    <dgm:pt modelId="{8824E716-7112-470C-BBF4-CF4B8F4EAC82}" type="pres">
      <dgm:prSet presAssocID="{66C4A62A-5148-45DB-9A08-4A43126FFF24}" presName="cycle" presStyleCnt="0"/>
      <dgm:spPr/>
    </dgm:pt>
    <dgm:pt modelId="{F8A7E824-604C-4DC9-9843-C184370D6906}" type="pres">
      <dgm:prSet presAssocID="{66C4A62A-5148-45DB-9A08-4A43126FFF24}" presName="srcNode" presStyleLbl="node1" presStyleIdx="0" presStyleCnt="4"/>
      <dgm:spPr/>
    </dgm:pt>
    <dgm:pt modelId="{0FC38559-9274-4F6C-840A-3BB6B2121B1F}" type="pres">
      <dgm:prSet presAssocID="{66C4A62A-5148-45DB-9A08-4A43126FFF24}" presName="conn" presStyleLbl="parChTrans1D2" presStyleIdx="0" presStyleCnt="1"/>
      <dgm:spPr/>
      <dgm:t>
        <a:bodyPr/>
        <a:lstStyle/>
        <a:p>
          <a:endParaRPr lang="ru-RU"/>
        </a:p>
      </dgm:t>
    </dgm:pt>
    <dgm:pt modelId="{1A00FBF1-DE24-4586-988E-38AC0E5F41CB}" type="pres">
      <dgm:prSet presAssocID="{66C4A62A-5148-45DB-9A08-4A43126FFF24}" presName="extraNode" presStyleLbl="node1" presStyleIdx="0" presStyleCnt="4"/>
      <dgm:spPr/>
    </dgm:pt>
    <dgm:pt modelId="{C38FEFEE-E63B-4B67-83F3-C545D53E5103}" type="pres">
      <dgm:prSet presAssocID="{66C4A62A-5148-45DB-9A08-4A43126FFF24}" presName="dstNode" presStyleLbl="node1" presStyleIdx="0" presStyleCnt="4"/>
      <dgm:spPr/>
    </dgm:pt>
    <dgm:pt modelId="{C5086A54-AE8B-4303-886C-3BF7C1A28347}" type="pres">
      <dgm:prSet presAssocID="{6EF91CD0-06C9-4D0E-B2A8-8B12A8CBD5C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C0FBC-C999-4C10-BE6F-E9CA06BF2EDE}" type="pres">
      <dgm:prSet presAssocID="{6EF91CD0-06C9-4D0E-B2A8-8B12A8CBD5CA}" presName="accent_1" presStyleCnt="0"/>
      <dgm:spPr/>
    </dgm:pt>
    <dgm:pt modelId="{672A8243-6439-430E-9B26-121B80C23E70}" type="pres">
      <dgm:prSet presAssocID="{6EF91CD0-06C9-4D0E-B2A8-8B12A8CBD5CA}" presName="accentRepeatNode" presStyleLbl="solidFgAcc1" presStyleIdx="0" presStyleCnt="4"/>
      <dgm:spPr/>
    </dgm:pt>
    <dgm:pt modelId="{89B6E629-2712-4DE2-ABAB-6BC30BB608DC}" type="pres">
      <dgm:prSet presAssocID="{C2C64344-8A46-47BF-BDFF-A4450CA6D97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7F9AA-E3A4-4713-9500-4AFAE13B22F6}" type="pres">
      <dgm:prSet presAssocID="{C2C64344-8A46-47BF-BDFF-A4450CA6D972}" presName="accent_2" presStyleCnt="0"/>
      <dgm:spPr/>
    </dgm:pt>
    <dgm:pt modelId="{ED4EBC88-F9C9-4F3A-9906-6C791D5B88DA}" type="pres">
      <dgm:prSet presAssocID="{C2C64344-8A46-47BF-BDFF-A4450CA6D972}" presName="accentRepeatNode" presStyleLbl="solidFgAcc1" presStyleIdx="1" presStyleCnt="4"/>
      <dgm:spPr/>
    </dgm:pt>
    <dgm:pt modelId="{264225DF-AAAD-4727-A929-26FE11977C9D}" type="pres">
      <dgm:prSet presAssocID="{CF8E9D28-4CE7-40DF-ABCF-5971A2B2AC0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080B-849A-4258-A43D-44B46B859718}" type="pres">
      <dgm:prSet presAssocID="{CF8E9D28-4CE7-40DF-ABCF-5971A2B2AC09}" presName="accent_3" presStyleCnt="0"/>
      <dgm:spPr/>
    </dgm:pt>
    <dgm:pt modelId="{E0EDCE90-A9FF-48FD-AC93-20A2AC070BBD}" type="pres">
      <dgm:prSet presAssocID="{CF8E9D28-4CE7-40DF-ABCF-5971A2B2AC09}" presName="accentRepeatNode" presStyleLbl="solidFgAcc1" presStyleIdx="2" presStyleCnt="4"/>
      <dgm:spPr/>
    </dgm:pt>
    <dgm:pt modelId="{77E5F6DF-549A-4504-9AA4-15B05E1C840B}" type="pres">
      <dgm:prSet presAssocID="{44167BAD-F4B1-45B3-9A04-AA52A26710B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72570-F993-4E8F-BE04-0C87DB3A632D}" type="pres">
      <dgm:prSet presAssocID="{44167BAD-F4B1-45B3-9A04-AA52A26710BF}" presName="accent_4" presStyleCnt="0"/>
      <dgm:spPr/>
    </dgm:pt>
    <dgm:pt modelId="{741EC8FA-3B0E-4DD9-AF6C-D37B0DEF6C0A}" type="pres">
      <dgm:prSet presAssocID="{44167BAD-F4B1-45B3-9A04-AA52A26710BF}" presName="accentRepeatNode" presStyleLbl="solidFgAcc1" presStyleIdx="3" presStyleCnt="4"/>
      <dgm:spPr/>
    </dgm:pt>
  </dgm:ptLst>
  <dgm:cxnLst>
    <dgm:cxn modelId="{A0B31C41-14D4-4E54-AB16-51368F2BA73B}" type="presOf" srcId="{8979B484-4CAD-44B4-A79C-E70CD68F8705}" destId="{0FC38559-9274-4F6C-840A-3BB6B2121B1F}" srcOrd="0" destOrd="0" presId="urn:microsoft.com/office/officeart/2008/layout/VerticalCurvedList"/>
    <dgm:cxn modelId="{06DDB6CD-774F-4534-BB29-DBE818845EB1}" type="presOf" srcId="{66C4A62A-5148-45DB-9A08-4A43126FFF24}" destId="{D4224B9C-D61A-4F0B-8BA1-C3650F25F56E}" srcOrd="0" destOrd="0" presId="urn:microsoft.com/office/officeart/2008/layout/VerticalCurvedList"/>
    <dgm:cxn modelId="{115BE08F-EF67-4143-982F-19BAD2662CEE}" srcId="{66C4A62A-5148-45DB-9A08-4A43126FFF24}" destId="{44167BAD-F4B1-45B3-9A04-AA52A26710BF}" srcOrd="3" destOrd="0" parTransId="{38292ADD-9D71-467D-A854-9F3A39BCDA63}" sibTransId="{143BE0D4-CC7D-428C-A936-AA6FDA6B6339}"/>
    <dgm:cxn modelId="{96D9A630-E5AD-4369-979B-E7206C8E8323}" type="presOf" srcId="{44167BAD-F4B1-45B3-9A04-AA52A26710BF}" destId="{77E5F6DF-549A-4504-9AA4-15B05E1C840B}" srcOrd="0" destOrd="0" presId="urn:microsoft.com/office/officeart/2008/layout/VerticalCurvedList"/>
    <dgm:cxn modelId="{7E4325F3-4F53-4BA2-9ACC-0B58A309939F}" srcId="{66C4A62A-5148-45DB-9A08-4A43126FFF24}" destId="{6EF91CD0-06C9-4D0E-B2A8-8B12A8CBD5CA}" srcOrd="0" destOrd="0" parTransId="{2F58FC3E-C8DF-4C82-BE7F-3D2780E7ED86}" sibTransId="{8979B484-4CAD-44B4-A79C-E70CD68F8705}"/>
    <dgm:cxn modelId="{1520481D-F7EC-48CA-AB60-ECD24DD2CC51}" srcId="{66C4A62A-5148-45DB-9A08-4A43126FFF24}" destId="{C2C64344-8A46-47BF-BDFF-A4450CA6D972}" srcOrd="1" destOrd="0" parTransId="{259FFE9B-B92B-45AD-92EC-79197D353048}" sibTransId="{85A79EF2-E0D9-414B-BE03-7A67E16D4A24}"/>
    <dgm:cxn modelId="{41959F51-E4D9-4BB2-9EB0-79D78DE1DB69}" srcId="{66C4A62A-5148-45DB-9A08-4A43126FFF24}" destId="{CF8E9D28-4CE7-40DF-ABCF-5971A2B2AC09}" srcOrd="2" destOrd="0" parTransId="{E5828359-3219-4E29-BAA9-BE47BA25E560}" sibTransId="{D73AD5AC-1672-43F3-8E90-56322061D4FC}"/>
    <dgm:cxn modelId="{08FBEFE8-2E45-4389-981B-58E1F836043E}" type="presOf" srcId="{C2C64344-8A46-47BF-BDFF-A4450CA6D972}" destId="{89B6E629-2712-4DE2-ABAB-6BC30BB608DC}" srcOrd="0" destOrd="0" presId="urn:microsoft.com/office/officeart/2008/layout/VerticalCurvedList"/>
    <dgm:cxn modelId="{02A327A3-3AE4-42CB-841B-4E310AEB6AD0}" type="presOf" srcId="{6EF91CD0-06C9-4D0E-B2A8-8B12A8CBD5CA}" destId="{C5086A54-AE8B-4303-886C-3BF7C1A28347}" srcOrd="0" destOrd="0" presId="urn:microsoft.com/office/officeart/2008/layout/VerticalCurvedList"/>
    <dgm:cxn modelId="{D08F81D5-D579-4AD1-B7A9-D1A3376A1F5A}" type="presOf" srcId="{CF8E9D28-4CE7-40DF-ABCF-5971A2B2AC09}" destId="{264225DF-AAAD-4727-A929-26FE11977C9D}" srcOrd="0" destOrd="0" presId="urn:microsoft.com/office/officeart/2008/layout/VerticalCurvedList"/>
    <dgm:cxn modelId="{2707F58F-7B6D-4E03-9251-0500D6F5CCA9}" type="presParOf" srcId="{D4224B9C-D61A-4F0B-8BA1-C3650F25F56E}" destId="{644DD447-BFDB-4EF7-A998-2B5089230D5A}" srcOrd="0" destOrd="0" presId="urn:microsoft.com/office/officeart/2008/layout/VerticalCurvedList"/>
    <dgm:cxn modelId="{F7439E90-EE5F-4025-9BAD-90E115CEB055}" type="presParOf" srcId="{644DD447-BFDB-4EF7-A998-2B5089230D5A}" destId="{8824E716-7112-470C-BBF4-CF4B8F4EAC82}" srcOrd="0" destOrd="0" presId="urn:microsoft.com/office/officeart/2008/layout/VerticalCurvedList"/>
    <dgm:cxn modelId="{74C26F57-054B-473F-BEEC-FBE91F294B03}" type="presParOf" srcId="{8824E716-7112-470C-BBF4-CF4B8F4EAC82}" destId="{F8A7E824-604C-4DC9-9843-C184370D6906}" srcOrd="0" destOrd="0" presId="urn:microsoft.com/office/officeart/2008/layout/VerticalCurvedList"/>
    <dgm:cxn modelId="{7D2604A5-0A7D-4B27-824D-5E67D17F608F}" type="presParOf" srcId="{8824E716-7112-470C-BBF4-CF4B8F4EAC82}" destId="{0FC38559-9274-4F6C-840A-3BB6B2121B1F}" srcOrd="1" destOrd="0" presId="urn:microsoft.com/office/officeart/2008/layout/VerticalCurvedList"/>
    <dgm:cxn modelId="{D283152F-D00B-4173-BE69-1A3A0FD88E3F}" type="presParOf" srcId="{8824E716-7112-470C-BBF4-CF4B8F4EAC82}" destId="{1A00FBF1-DE24-4586-988E-38AC0E5F41CB}" srcOrd="2" destOrd="0" presId="urn:microsoft.com/office/officeart/2008/layout/VerticalCurvedList"/>
    <dgm:cxn modelId="{D0C20ECB-0FD3-43F1-B4E8-6C8D78ABB896}" type="presParOf" srcId="{8824E716-7112-470C-BBF4-CF4B8F4EAC82}" destId="{C38FEFEE-E63B-4B67-83F3-C545D53E5103}" srcOrd="3" destOrd="0" presId="urn:microsoft.com/office/officeart/2008/layout/VerticalCurvedList"/>
    <dgm:cxn modelId="{7F51CCE3-7932-4102-BFBB-DFC4F62AD854}" type="presParOf" srcId="{644DD447-BFDB-4EF7-A998-2B5089230D5A}" destId="{C5086A54-AE8B-4303-886C-3BF7C1A28347}" srcOrd="1" destOrd="0" presId="urn:microsoft.com/office/officeart/2008/layout/VerticalCurvedList"/>
    <dgm:cxn modelId="{B4D1B61D-B6ED-49E5-91F9-23A230C43768}" type="presParOf" srcId="{644DD447-BFDB-4EF7-A998-2B5089230D5A}" destId="{368C0FBC-C999-4C10-BE6F-E9CA06BF2EDE}" srcOrd="2" destOrd="0" presId="urn:microsoft.com/office/officeart/2008/layout/VerticalCurvedList"/>
    <dgm:cxn modelId="{C44950D1-6767-47F4-BDBE-CC3DC653CE22}" type="presParOf" srcId="{368C0FBC-C999-4C10-BE6F-E9CA06BF2EDE}" destId="{672A8243-6439-430E-9B26-121B80C23E70}" srcOrd="0" destOrd="0" presId="urn:microsoft.com/office/officeart/2008/layout/VerticalCurvedList"/>
    <dgm:cxn modelId="{D20D24AA-BA1C-4583-97D1-6BBB19F92E52}" type="presParOf" srcId="{644DD447-BFDB-4EF7-A998-2B5089230D5A}" destId="{89B6E629-2712-4DE2-ABAB-6BC30BB608DC}" srcOrd="3" destOrd="0" presId="urn:microsoft.com/office/officeart/2008/layout/VerticalCurvedList"/>
    <dgm:cxn modelId="{FBAC6EA2-1C79-4A8F-89E7-E7E9C3DE23EA}" type="presParOf" srcId="{644DD447-BFDB-4EF7-A998-2B5089230D5A}" destId="{A217F9AA-E3A4-4713-9500-4AFAE13B22F6}" srcOrd="4" destOrd="0" presId="urn:microsoft.com/office/officeart/2008/layout/VerticalCurvedList"/>
    <dgm:cxn modelId="{FF524340-0F90-4360-B4D4-DA04AFF4F1FA}" type="presParOf" srcId="{A217F9AA-E3A4-4713-9500-4AFAE13B22F6}" destId="{ED4EBC88-F9C9-4F3A-9906-6C791D5B88DA}" srcOrd="0" destOrd="0" presId="urn:microsoft.com/office/officeart/2008/layout/VerticalCurvedList"/>
    <dgm:cxn modelId="{CF3847B1-1B89-4FDC-8591-93A6E80A10A4}" type="presParOf" srcId="{644DD447-BFDB-4EF7-A998-2B5089230D5A}" destId="{264225DF-AAAD-4727-A929-26FE11977C9D}" srcOrd="5" destOrd="0" presId="urn:microsoft.com/office/officeart/2008/layout/VerticalCurvedList"/>
    <dgm:cxn modelId="{8179E8AD-90B1-4F86-B77A-A3F3146E5007}" type="presParOf" srcId="{644DD447-BFDB-4EF7-A998-2B5089230D5A}" destId="{73FC080B-849A-4258-A43D-44B46B859718}" srcOrd="6" destOrd="0" presId="urn:microsoft.com/office/officeart/2008/layout/VerticalCurvedList"/>
    <dgm:cxn modelId="{6D05547C-DB18-4690-BD54-F51C5DD820CD}" type="presParOf" srcId="{73FC080B-849A-4258-A43D-44B46B859718}" destId="{E0EDCE90-A9FF-48FD-AC93-20A2AC070BBD}" srcOrd="0" destOrd="0" presId="urn:microsoft.com/office/officeart/2008/layout/VerticalCurvedList"/>
    <dgm:cxn modelId="{87F33B3B-2707-4019-A66A-AD6494E36181}" type="presParOf" srcId="{644DD447-BFDB-4EF7-A998-2B5089230D5A}" destId="{77E5F6DF-549A-4504-9AA4-15B05E1C840B}" srcOrd="7" destOrd="0" presId="urn:microsoft.com/office/officeart/2008/layout/VerticalCurvedList"/>
    <dgm:cxn modelId="{A1875209-7DB4-494E-86AB-1C53F4986BCB}" type="presParOf" srcId="{644DD447-BFDB-4EF7-A998-2B5089230D5A}" destId="{29F72570-F993-4E8F-BE04-0C87DB3A632D}" srcOrd="8" destOrd="0" presId="urn:microsoft.com/office/officeart/2008/layout/VerticalCurvedList"/>
    <dgm:cxn modelId="{90E1E82D-61E2-4FC3-AFAB-A207C4ED681A}" type="presParOf" srcId="{29F72570-F993-4E8F-BE04-0C87DB3A632D}" destId="{741EC8FA-3B0E-4DD9-AF6C-D37B0DEF6C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3D841C-3120-4CD8-B943-B934C50127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A1E894-990F-4A24-8F09-02D6393386F1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2">
                  <a:lumMod val="10000"/>
                </a:schemeClr>
              </a:solidFill>
            </a:rPr>
            <a:t>1. классные часы</a:t>
          </a:r>
          <a:endParaRPr lang="ru-RU" sz="2800" b="1" dirty="0">
            <a:solidFill>
              <a:schemeClr val="tx2">
                <a:lumMod val="10000"/>
              </a:schemeClr>
            </a:solidFill>
          </a:endParaRPr>
        </a:p>
      </dgm:t>
    </dgm:pt>
    <dgm:pt modelId="{1C59A353-934F-424D-ACB2-3DBDDA8A9205}" type="parTrans" cxnId="{0722533A-A270-4517-8CF6-BE427F68B7FD}">
      <dgm:prSet/>
      <dgm:spPr/>
      <dgm:t>
        <a:bodyPr/>
        <a:lstStyle/>
        <a:p>
          <a:endParaRPr lang="ru-RU"/>
        </a:p>
      </dgm:t>
    </dgm:pt>
    <dgm:pt modelId="{CA1D3B07-1F2C-4865-9BDA-67758F9CB74D}" type="sibTrans" cxnId="{0722533A-A270-4517-8CF6-BE427F68B7FD}">
      <dgm:prSet/>
      <dgm:spPr/>
      <dgm:t>
        <a:bodyPr/>
        <a:lstStyle/>
        <a:p>
          <a:endParaRPr lang="ru-RU"/>
        </a:p>
      </dgm:t>
    </dgm:pt>
    <dgm:pt modelId="{4C0F3393-CD57-4F58-97DC-98EBB47B3A53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2">
                  <a:lumMod val="10000"/>
                </a:schemeClr>
              </a:solidFill>
            </a:rPr>
            <a:t>2. курсы внеурочной деятельности</a:t>
          </a:r>
          <a:endParaRPr lang="ru-RU" sz="2800" b="1" dirty="0">
            <a:solidFill>
              <a:schemeClr val="tx2">
                <a:lumMod val="10000"/>
              </a:schemeClr>
            </a:solidFill>
          </a:endParaRPr>
        </a:p>
      </dgm:t>
    </dgm:pt>
    <dgm:pt modelId="{DCAFB452-C326-4DAD-B21A-43585F3D28F1}" type="parTrans" cxnId="{FF39EE79-B938-4115-B233-D492A2D07CFF}">
      <dgm:prSet/>
      <dgm:spPr/>
      <dgm:t>
        <a:bodyPr/>
        <a:lstStyle/>
        <a:p>
          <a:endParaRPr lang="ru-RU"/>
        </a:p>
      </dgm:t>
    </dgm:pt>
    <dgm:pt modelId="{44606833-534D-4B7A-AD2C-A3FA2320DC05}" type="sibTrans" cxnId="{FF39EE79-B938-4115-B233-D492A2D07CFF}">
      <dgm:prSet/>
      <dgm:spPr/>
      <dgm:t>
        <a:bodyPr/>
        <a:lstStyle/>
        <a:p>
          <a:endParaRPr lang="ru-RU"/>
        </a:p>
      </dgm:t>
    </dgm:pt>
    <dgm:pt modelId="{2EDC724C-6193-49F7-9B17-3D1DE77B3203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2">
                  <a:lumMod val="10000"/>
                </a:schemeClr>
              </a:solidFill>
            </a:rPr>
            <a:t>3. кружки (в рамках реализации ДОП)</a:t>
          </a:r>
          <a:endParaRPr lang="ru-RU" sz="2800" b="1" dirty="0">
            <a:solidFill>
              <a:schemeClr val="tx2">
                <a:lumMod val="10000"/>
              </a:schemeClr>
            </a:solidFill>
          </a:endParaRPr>
        </a:p>
      </dgm:t>
    </dgm:pt>
    <dgm:pt modelId="{2CCF06C2-6B7F-46BB-B5E8-996B57CDD2CE}" type="parTrans" cxnId="{1CFB3464-44AF-4121-80F3-41DA44619281}">
      <dgm:prSet/>
      <dgm:spPr/>
      <dgm:t>
        <a:bodyPr/>
        <a:lstStyle/>
        <a:p>
          <a:endParaRPr lang="ru-RU"/>
        </a:p>
      </dgm:t>
    </dgm:pt>
    <dgm:pt modelId="{43F61E4F-A58B-437C-A382-6886FB88EDD9}" type="sibTrans" cxnId="{1CFB3464-44AF-4121-80F3-41DA44619281}">
      <dgm:prSet/>
      <dgm:spPr/>
      <dgm:t>
        <a:bodyPr/>
        <a:lstStyle/>
        <a:p>
          <a:endParaRPr lang="ru-RU"/>
        </a:p>
      </dgm:t>
    </dgm:pt>
    <dgm:pt modelId="{78696C27-0400-44FB-B789-B947B6E6847E}" type="pres">
      <dgm:prSet presAssocID="{473D841C-3120-4CD8-B943-B934C50127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41E6EC-A693-4F72-A0CB-23C58F313CA8}" type="pres">
      <dgm:prSet presAssocID="{8BA1E894-990F-4A24-8F09-02D6393386F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E3B08-9D7F-40D7-9EB7-BA1DE1BACA60}" type="pres">
      <dgm:prSet presAssocID="{CA1D3B07-1F2C-4865-9BDA-67758F9CB74D}" presName="spacer" presStyleCnt="0"/>
      <dgm:spPr/>
    </dgm:pt>
    <dgm:pt modelId="{0E445774-FC65-4A7E-BDA9-DC36282DCDD1}" type="pres">
      <dgm:prSet presAssocID="{4C0F3393-CD57-4F58-97DC-98EBB47B3A5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5F5D2-5200-4498-A170-AE286A93B2C6}" type="pres">
      <dgm:prSet presAssocID="{44606833-534D-4B7A-AD2C-A3FA2320DC05}" presName="spacer" presStyleCnt="0"/>
      <dgm:spPr/>
    </dgm:pt>
    <dgm:pt modelId="{68EDF367-40D9-44B3-A2CC-332E08FF21A9}" type="pres">
      <dgm:prSet presAssocID="{2EDC724C-6193-49F7-9B17-3D1DE77B320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CE2B2-6944-4CC8-99DB-1E8C803E12EA}" type="presOf" srcId="{2EDC724C-6193-49F7-9B17-3D1DE77B3203}" destId="{68EDF367-40D9-44B3-A2CC-332E08FF21A9}" srcOrd="0" destOrd="0" presId="urn:microsoft.com/office/officeart/2005/8/layout/vList2"/>
    <dgm:cxn modelId="{FF39EE79-B938-4115-B233-D492A2D07CFF}" srcId="{473D841C-3120-4CD8-B943-B934C5012732}" destId="{4C0F3393-CD57-4F58-97DC-98EBB47B3A53}" srcOrd="1" destOrd="0" parTransId="{DCAFB452-C326-4DAD-B21A-43585F3D28F1}" sibTransId="{44606833-534D-4B7A-AD2C-A3FA2320DC05}"/>
    <dgm:cxn modelId="{1CFB3464-44AF-4121-80F3-41DA44619281}" srcId="{473D841C-3120-4CD8-B943-B934C5012732}" destId="{2EDC724C-6193-49F7-9B17-3D1DE77B3203}" srcOrd="2" destOrd="0" parTransId="{2CCF06C2-6B7F-46BB-B5E8-996B57CDD2CE}" sibTransId="{43F61E4F-A58B-437C-A382-6886FB88EDD9}"/>
    <dgm:cxn modelId="{BA9485E1-2BA4-47AA-A9EE-E885D9BA4790}" type="presOf" srcId="{4C0F3393-CD57-4F58-97DC-98EBB47B3A53}" destId="{0E445774-FC65-4A7E-BDA9-DC36282DCDD1}" srcOrd="0" destOrd="0" presId="urn:microsoft.com/office/officeart/2005/8/layout/vList2"/>
    <dgm:cxn modelId="{0722533A-A270-4517-8CF6-BE427F68B7FD}" srcId="{473D841C-3120-4CD8-B943-B934C5012732}" destId="{8BA1E894-990F-4A24-8F09-02D6393386F1}" srcOrd="0" destOrd="0" parTransId="{1C59A353-934F-424D-ACB2-3DBDDA8A9205}" sibTransId="{CA1D3B07-1F2C-4865-9BDA-67758F9CB74D}"/>
    <dgm:cxn modelId="{CF93BA49-7F03-465A-A258-177B1A9D607A}" type="presOf" srcId="{473D841C-3120-4CD8-B943-B934C5012732}" destId="{78696C27-0400-44FB-B789-B947B6E6847E}" srcOrd="0" destOrd="0" presId="urn:microsoft.com/office/officeart/2005/8/layout/vList2"/>
    <dgm:cxn modelId="{7807D44E-0265-42B4-BF0D-4B24B699ABC2}" type="presOf" srcId="{8BA1E894-990F-4A24-8F09-02D6393386F1}" destId="{9B41E6EC-A693-4F72-A0CB-23C58F313CA8}" srcOrd="0" destOrd="0" presId="urn:microsoft.com/office/officeart/2005/8/layout/vList2"/>
    <dgm:cxn modelId="{4D5601A9-78E0-4457-A797-17AEFFDC273B}" type="presParOf" srcId="{78696C27-0400-44FB-B789-B947B6E6847E}" destId="{9B41E6EC-A693-4F72-A0CB-23C58F313CA8}" srcOrd="0" destOrd="0" presId="urn:microsoft.com/office/officeart/2005/8/layout/vList2"/>
    <dgm:cxn modelId="{9AFF20E9-4E10-44C0-A6F0-6D3882AAC2E5}" type="presParOf" srcId="{78696C27-0400-44FB-B789-B947B6E6847E}" destId="{CDCE3B08-9D7F-40D7-9EB7-BA1DE1BACA60}" srcOrd="1" destOrd="0" presId="urn:microsoft.com/office/officeart/2005/8/layout/vList2"/>
    <dgm:cxn modelId="{7597FD00-78E4-4528-A0E0-D2EF22A0BFAB}" type="presParOf" srcId="{78696C27-0400-44FB-B789-B947B6E6847E}" destId="{0E445774-FC65-4A7E-BDA9-DC36282DCDD1}" srcOrd="2" destOrd="0" presId="urn:microsoft.com/office/officeart/2005/8/layout/vList2"/>
    <dgm:cxn modelId="{94F5D608-BDA9-4DF9-8102-EE37B96B9A82}" type="presParOf" srcId="{78696C27-0400-44FB-B789-B947B6E6847E}" destId="{6AC5F5D2-5200-4498-A170-AE286A93B2C6}" srcOrd="3" destOrd="0" presId="urn:microsoft.com/office/officeart/2005/8/layout/vList2"/>
    <dgm:cxn modelId="{5349290C-3A32-43A4-805D-9D8DB241141F}" type="presParOf" srcId="{78696C27-0400-44FB-B789-B947B6E6847E}" destId="{68EDF367-40D9-44B3-A2CC-332E08FF21A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96096A-7C6A-4C40-AA7B-FF3B80F2B57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923807-07E4-45A7-9AB3-23605FD6A895}">
      <dgm:prSet custT="1"/>
      <dgm:spPr/>
      <dgm:t>
        <a:bodyPr/>
        <a:lstStyle/>
        <a:p>
          <a:pPr rtl="0"/>
          <a:r>
            <a:rPr lang="ru-RU" sz="1800" dirty="0" smtClean="0"/>
            <a:t>А) </a:t>
          </a:r>
          <a:r>
            <a:rPr lang="ru-RU" sz="1800" b="1" i="1" dirty="0" smtClean="0"/>
            <a:t>социально-педагогические</a:t>
          </a:r>
          <a:r>
            <a:rPr lang="ru-RU" sz="1800" dirty="0" smtClean="0"/>
            <a:t> – профилактические, развивающие, воспитательные мероприятия; </a:t>
          </a:r>
          <a:endParaRPr lang="ru-RU" sz="1800" dirty="0"/>
        </a:p>
      </dgm:t>
    </dgm:pt>
    <dgm:pt modelId="{E9AE41F9-D7DE-467C-8276-6A03F3493B61}" type="parTrans" cxnId="{BDEE72FC-F6C0-4632-AC95-E461C3941B51}">
      <dgm:prSet/>
      <dgm:spPr/>
      <dgm:t>
        <a:bodyPr/>
        <a:lstStyle/>
        <a:p>
          <a:endParaRPr lang="ru-RU"/>
        </a:p>
      </dgm:t>
    </dgm:pt>
    <dgm:pt modelId="{F352FA65-F58C-485D-9C2E-36FD1A559A39}" type="sibTrans" cxnId="{BDEE72FC-F6C0-4632-AC95-E461C3941B51}">
      <dgm:prSet/>
      <dgm:spPr/>
      <dgm:t>
        <a:bodyPr/>
        <a:lstStyle/>
        <a:p>
          <a:endParaRPr lang="ru-RU"/>
        </a:p>
      </dgm:t>
    </dgm:pt>
    <dgm:pt modelId="{2D1E725A-A6A1-4BAB-9897-3EA43316A857}">
      <dgm:prSet custT="1"/>
      <dgm:spPr/>
      <dgm:t>
        <a:bodyPr/>
        <a:lstStyle/>
        <a:p>
          <a:pPr rtl="0"/>
          <a:r>
            <a:rPr lang="ru-RU" sz="1800" dirty="0" smtClean="0"/>
            <a:t>Б)</a:t>
          </a:r>
          <a:r>
            <a:rPr lang="ru-RU" sz="1800" b="1" i="1" dirty="0" smtClean="0"/>
            <a:t> социально-культурные </a:t>
          </a:r>
          <a:r>
            <a:rPr lang="ru-RU" sz="1800" dirty="0" smtClean="0"/>
            <a:t>– культурно-массовые мероприятия (спортивные, патриотические, развлекательные и т. д.); научно-просветительские мероприятия (с посещением музеев, галерей, выставочных залов); культурно-досуговая деятельность; </a:t>
          </a:r>
          <a:endParaRPr lang="ru-RU" sz="1800" dirty="0"/>
        </a:p>
      </dgm:t>
    </dgm:pt>
    <dgm:pt modelId="{2F7E0D5E-ED2F-48FE-844C-F0EAA9E970DF}" type="parTrans" cxnId="{DA3647FB-B4D4-449C-A224-FF653C9452D1}">
      <dgm:prSet/>
      <dgm:spPr/>
      <dgm:t>
        <a:bodyPr/>
        <a:lstStyle/>
        <a:p>
          <a:endParaRPr lang="ru-RU"/>
        </a:p>
      </dgm:t>
    </dgm:pt>
    <dgm:pt modelId="{D8711D1B-2C79-493B-94AE-3344F29686C8}" type="sibTrans" cxnId="{DA3647FB-B4D4-449C-A224-FF653C9452D1}">
      <dgm:prSet/>
      <dgm:spPr/>
      <dgm:t>
        <a:bodyPr/>
        <a:lstStyle/>
        <a:p>
          <a:endParaRPr lang="ru-RU"/>
        </a:p>
      </dgm:t>
    </dgm:pt>
    <dgm:pt modelId="{878BBBBF-4779-4D7C-A6AB-411A41763281}">
      <dgm:prSet custT="1"/>
      <dgm:spPr/>
      <dgm:t>
        <a:bodyPr/>
        <a:lstStyle/>
        <a:p>
          <a:pPr rtl="0"/>
          <a:r>
            <a:rPr lang="ru-RU" sz="1800" dirty="0" smtClean="0"/>
            <a:t>В) </a:t>
          </a:r>
          <a:r>
            <a:rPr lang="ru-RU" sz="1800" b="1" i="1" dirty="0" smtClean="0"/>
            <a:t>социально-бытовые</a:t>
          </a:r>
          <a:r>
            <a:rPr lang="ru-RU" sz="1800" dirty="0" smtClean="0"/>
            <a:t> – мероприятия по физическому и культурному развитию; по оказанию волонтерской помощи ветеранам, пенсионерам, лицам с ОВЗ; </a:t>
          </a:r>
          <a:endParaRPr lang="ru-RU" sz="1800" dirty="0"/>
        </a:p>
      </dgm:t>
    </dgm:pt>
    <dgm:pt modelId="{F92571C7-B2BA-4A5B-8ECC-141CAD8977EB}" type="parTrans" cxnId="{D5CB01DC-147C-449C-9A87-C7EADCF6144B}">
      <dgm:prSet/>
      <dgm:spPr/>
      <dgm:t>
        <a:bodyPr/>
        <a:lstStyle/>
        <a:p>
          <a:endParaRPr lang="ru-RU"/>
        </a:p>
      </dgm:t>
    </dgm:pt>
    <dgm:pt modelId="{976FA61C-7ADD-40B7-A804-AA55DA8AFB9C}" type="sibTrans" cxnId="{D5CB01DC-147C-449C-9A87-C7EADCF6144B}">
      <dgm:prSet/>
      <dgm:spPr/>
      <dgm:t>
        <a:bodyPr/>
        <a:lstStyle/>
        <a:p>
          <a:endParaRPr lang="ru-RU"/>
        </a:p>
      </dgm:t>
    </dgm:pt>
    <dgm:pt modelId="{B28DB39D-BC0F-46D1-9BD7-030EFFB2FBF7}">
      <dgm:prSet custT="1"/>
      <dgm:spPr/>
      <dgm:t>
        <a:bodyPr/>
        <a:lstStyle/>
        <a:p>
          <a:pPr rtl="0"/>
          <a:r>
            <a:rPr lang="ru-RU" sz="1800" dirty="0" smtClean="0"/>
            <a:t>Г) </a:t>
          </a:r>
          <a:r>
            <a:rPr lang="ru-RU" sz="1800" b="1" i="1" dirty="0" smtClean="0"/>
            <a:t>социально-медицинские</a:t>
          </a:r>
          <a:r>
            <a:rPr lang="ru-RU" sz="1800" dirty="0" smtClean="0"/>
            <a:t> – профилактические оздоровительные мероприятия; мониторинги знаний с помощью викторин, опросов, тренингов; </a:t>
          </a:r>
          <a:endParaRPr lang="ru-RU" sz="1800" dirty="0"/>
        </a:p>
      </dgm:t>
    </dgm:pt>
    <dgm:pt modelId="{F063E587-0C50-4C8B-95BF-44577639BA54}" type="parTrans" cxnId="{843E2B3E-868D-4B30-A7F4-BBC02D37B31B}">
      <dgm:prSet/>
      <dgm:spPr/>
      <dgm:t>
        <a:bodyPr/>
        <a:lstStyle/>
        <a:p>
          <a:endParaRPr lang="ru-RU"/>
        </a:p>
      </dgm:t>
    </dgm:pt>
    <dgm:pt modelId="{AA10C28B-EAE7-4CDC-A75A-8B74ABC4F0E2}" type="sibTrans" cxnId="{843E2B3E-868D-4B30-A7F4-BBC02D37B31B}">
      <dgm:prSet/>
      <dgm:spPr/>
      <dgm:t>
        <a:bodyPr/>
        <a:lstStyle/>
        <a:p>
          <a:endParaRPr lang="ru-RU"/>
        </a:p>
      </dgm:t>
    </dgm:pt>
    <dgm:pt modelId="{EF43A84F-BB62-4B6A-B97D-200BB5517B6F}">
      <dgm:prSet custT="1"/>
      <dgm:spPr/>
      <dgm:t>
        <a:bodyPr/>
        <a:lstStyle/>
        <a:p>
          <a:pPr rtl="0"/>
          <a:r>
            <a:rPr lang="ru-RU" sz="1800" dirty="0" smtClean="0"/>
            <a:t>Д) </a:t>
          </a:r>
          <a:r>
            <a:rPr lang="ru-RU" sz="1800" b="1" i="1" dirty="0" smtClean="0"/>
            <a:t>социально-трудовые</a:t>
          </a:r>
          <a:r>
            <a:rPr lang="ru-RU" sz="1800" dirty="0" smtClean="0"/>
            <a:t> – волонтерская социально значимая трудовая деятельность; </a:t>
          </a:r>
          <a:r>
            <a:rPr lang="ru-RU" sz="1800" dirty="0" err="1" smtClean="0"/>
            <a:t>профориентационные</a:t>
          </a:r>
          <a:r>
            <a:rPr lang="ru-RU" sz="1800" dirty="0" smtClean="0"/>
            <a:t> проекты. </a:t>
          </a:r>
          <a:endParaRPr lang="ru-RU" sz="1800" dirty="0"/>
        </a:p>
      </dgm:t>
    </dgm:pt>
    <dgm:pt modelId="{5BBAEC62-9F58-438D-B6E3-3D87C1201E4E}" type="parTrans" cxnId="{903C117A-31C0-495C-A935-05BFD210A5B3}">
      <dgm:prSet/>
      <dgm:spPr/>
      <dgm:t>
        <a:bodyPr/>
        <a:lstStyle/>
        <a:p>
          <a:endParaRPr lang="ru-RU"/>
        </a:p>
      </dgm:t>
    </dgm:pt>
    <dgm:pt modelId="{A2D51E2F-211B-42F6-B8F3-638FCC626E01}" type="sibTrans" cxnId="{903C117A-31C0-495C-A935-05BFD210A5B3}">
      <dgm:prSet/>
      <dgm:spPr/>
      <dgm:t>
        <a:bodyPr/>
        <a:lstStyle/>
        <a:p>
          <a:endParaRPr lang="ru-RU"/>
        </a:p>
      </dgm:t>
    </dgm:pt>
    <dgm:pt modelId="{43461ED6-57C3-4845-BF5B-59F8C6460F6B}" type="pres">
      <dgm:prSet presAssocID="{E496096A-7C6A-4C40-AA7B-FF3B80F2B57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5B0D90-C083-4BE0-AD70-14526557BF83}" type="pres">
      <dgm:prSet presAssocID="{14923807-07E4-45A7-9AB3-23605FD6A895}" presName="thickLine" presStyleLbl="alignNode1" presStyleIdx="0" presStyleCnt="5"/>
      <dgm:spPr/>
    </dgm:pt>
    <dgm:pt modelId="{544596BF-2313-4CF1-8B3D-E16AB34F47E7}" type="pres">
      <dgm:prSet presAssocID="{14923807-07E4-45A7-9AB3-23605FD6A895}" presName="horz1" presStyleCnt="0"/>
      <dgm:spPr/>
    </dgm:pt>
    <dgm:pt modelId="{C3A298A8-127A-4C6F-AA82-4A51799DB286}" type="pres">
      <dgm:prSet presAssocID="{14923807-07E4-45A7-9AB3-23605FD6A895}" presName="tx1" presStyleLbl="revTx" presStyleIdx="0" presStyleCnt="5"/>
      <dgm:spPr/>
      <dgm:t>
        <a:bodyPr/>
        <a:lstStyle/>
        <a:p>
          <a:endParaRPr lang="ru-RU"/>
        </a:p>
      </dgm:t>
    </dgm:pt>
    <dgm:pt modelId="{4F1BC344-CFF1-4DDC-9E47-DD70C506A8D3}" type="pres">
      <dgm:prSet presAssocID="{14923807-07E4-45A7-9AB3-23605FD6A895}" presName="vert1" presStyleCnt="0"/>
      <dgm:spPr/>
    </dgm:pt>
    <dgm:pt modelId="{356A0A45-0BDA-4531-8F04-6A1AFDDC8BC2}" type="pres">
      <dgm:prSet presAssocID="{2D1E725A-A6A1-4BAB-9897-3EA43316A857}" presName="thickLine" presStyleLbl="alignNode1" presStyleIdx="1" presStyleCnt="5"/>
      <dgm:spPr/>
    </dgm:pt>
    <dgm:pt modelId="{9AFC3780-90D6-43A0-AC0A-7CB1CD91986D}" type="pres">
      <dgm:prSet presAssocID="{2D1E725A-A6A1-4BAB-9897-3EA43316A857}" presName="horz1" presStyleCnt="0"/>
      <dgm:spPr/>
    </dgm:pt>
    <dgm:pt modelId="{86BDC44C-60E8-428E-BD50-EFE4C7008B05}" type="pres">
      <dgm:prSet presAssocID="{2D1E725A-A6A1-4BAB-9897-3EA43316A857}" presName="tx1" presStyleLbl="revTx" presStyleIdx="1" presStyleCnt="5" custScaleY="122778"/>
      <dgm:spPr/>
      <dgm:t>
        <a:bodyPr/>
        <a:lstStyle/>
        <a:p>
          <a:endParaRPr lang="ru-RU"/>
        </a:p>
      </dgm:t>
    </dgm:pt>
    <dgm:pt modelId="{C7DBEB2D-B46D-495C-A3AC-F943FF49445C}" type="pres">
      <dgm:prSet presAssocID="{2D1E725A-A6A1-4BAB-9897-3EA43316A857}" presName="vert1" presStyleCnt="0"/>
      <dgm:spPr/>
    </dgm:pt>
    <dgm:pt modelId="{0AA16607-8F53-4259-AECC-CA260B08904F}" type="pres">
      <dgm:prSet presAssocID="{878BBBBF-4779-4D7C-A6AB-411A41763281}" presName="thickLine" presStyleLbl="alignNode1" presStyleIdx="2" presStyleCnt="5"/>
      <dgm:spPr/>
    </dgm:pt>
    <dgm:pt modelId="{A2A2B360-60B1-4A27-8FEF-D2FD6317CECC}" type="pres">
      <dgm:prSet presAssocID="{878BBBBF-4779-4D7C-A6AB-411A41763281}" presName="horz1" presStyleCnt="0"/>
      <dgm:spPr/>
    </dgm:pt>
    <dgm:pt modelId="{3E26B845-16E5-4DE2-A083-1FD82ADAE48A}" type="pres">
      <dgm:prSet presAssocID="{878BBBBF-4779-4D7C-A6AB-411A41763281}" presName="tx1" presStyleLbl="revTx" presStyleIdx="2" presStyleCnt="5"/>
      <dgm:spPr/>
      <dgm:t>
        <a:bodyPr/>
        <a:lstStyle/>
        <a:p>
          <a:endParaRPr lang="ru-RU"/>
        </a:p>
      </dgm:t>
    </dgm:pt>
    <dgm:pt modelId="{074E032F-3EDA-408E-B6A8-861D10D27579}" type="pres">
      <dgm:prSet presAssocID="{878BBBBF-4779-4D7C-A6AB-411A41763281}" presName="vert1" presStyleCnt="0"/>
      <dgm:spPr/>
    </dgm:pt>
    <dgm:pt modelId="{A64131F7-4C07-4563-92FC-2DCA10A3AE56}" type="pres">
      <dgm:prSet presAssocID="{B28DB39D-BC0F-46D1-9BD7-030EFFB2FBF7}" presName="thickLine" presStyleLbl="alignNode1" presStyleIdx="3" presStyleCnt="5"/>
      <dgm:spPr/>
    </dgm:pt>
    <dgm:pt modelId="{E7EE31AC-183C-4613-8CB9-D9B9DEA75DFA}" type="pres">
      <dgm:prSet presAssocID="{B28DB39D-BC0F-46D1-9BD7-030EFFB2FBF7}" presName="horz1" presStyleCnt="0"/>
      <dgm:spPr/>
    </dgm:pt>
    <dgm:pt modelId="{834C186C-47CC-4422-BDAF-47CBFAAC3C25}" type="pres">
      <dgm:prSet presAssocID="{B28DB39D-BC0F-46D1-9BD7-030EFFB2FBF7}" presName="tx1" presStyleLbl="revTx" presStyleIdx="3" presStyleCnt="5"/>
      <dgm:spPr/>
      <dgm:t>
        <a:bodyPr/>
        <a:lstStyle/>
        <a:p>
          <a:endParaRPr lang="ru-RU"/>
        </a:p>
      </dgm:t>
    </dgm:pt>
    <dgm:pt modelId="{E65801CA-A7E6-4F8D-832E-7A9892A536D6}" type="pres">
      <dgm:prSet presAssocID="{B28DB39D-BC0F-46D1-9BD7-030EFFB2FBF7}" presName="vert1" presStyleCnt="0"/>
      <dgm:spPr/>
    </dgm:pt>
    <dgm:pt modelId="{73BE9173-E885-433E-A7D3-BA92F7EDD579}" type="pres">
      <dgm:prSet presAssocID="{EF43A84F-BB62-4B6A-B97D-200BB5517B6F}" presName="thickLine" presStyleLbl="alignNode1" presStyleIdx="4" presStyleCnt="5"/>
      <dgm:spPr/>
    </dgm:pt>
    <dgm:pt modelId="{17CF33DA-AB08-4CB1-9B7E-E1CCB29D2739}" type="pres">
      <dgm:prSet presAssocID="{EF43A84F-BB62-4B6A-B97D-200BB5517B6F}" presName="horz1" presStyleCnt="0"/>
      <dgm:spPr/>
    </dgm:pt>
    <dgm:pt modelId="{8BCE56B4-5B7F-49EB-ABF7-9D6B9272AD8F}" type="pres">
      <dgm:prSet presAssocID="{EF43A84F-BB62-4B6A-B97D-200BB5517B6F}" presName="tx1" presStyleLbl="revTx" presStyleIdx="4" presStyleCnt="5"/>
      <dgm:spPr/>
      <dgm:t>
        <a:bodyPr/>
        <a:lstStyle/>
        <a:p>
          <a:endParaRPr lang="ru-RU"/>
        </a:p>
      </dgm:t>
    </dgm:pt>
    <dgm:pt modelId="{E98D93F0-E552-4163-B758-55BD8C020FC7}" type="pres">
      <dgm:prSet presAssocID="{EF43A84F-BB62-4B6A-B97D-200BB5517B6F}" presName="vert1" presStyleCnt="0"/>
      <dgm:spPr/>
    </dgm:pt>
  </dgm:ptLst>
  <dgm:cxnLst>
    <dgm:cxn modelId="{843E2B3E-868D-4B30-A7F4-BBC02D37B31B}" srcId="{E496096A-7C6A-4C40-AA7B-FF3B80F2B572}" destId="{B28DB39D-BC0F-46D1-9BD7-030EFFB2FBF7}" srcOrd="3" destOrd="0" parTransId="{F063E587-0C50-4C8B-95BF-44577639BA54}" sibTransId="{AA10C28B-EAE7-4CDC-A75A-8B74ABC4F0E2}"/>
    <dgm:cxn modelId="{148F8F65-48C4-4AD0-AC71-141F370E2A65}" type="presOf" srcId="{2D1E725A-A6A1-4BAB-9897-3EA43316A857}" destId="{86BDC44C-60E8-428E-BD50-EFE4C7008B05}" srcOrd="0" destOrd="0" presId="urn:microsoft.com/office/officeart/2008/layout/LinedList"/>
    <dgm:cxn modelId="{77D884AD-8009-4FEB-986F-ACED71A06DE6}" type="presOf" srcId="{14923807-07E4-45A7-9AB3-23605FD6A895}" destId="{C3A298A8-127A-4C6F-AA82-4A51799DB286}" srcOrd="0" destOrd="0" presId="urn:microsoft.com/office/officeart/2008/layout/LinedList"/>
    <dgm:cxn modelId="{2A5C0C1A-2471-412D-ABE9-677495D218D1}" type="presOf" srcId="{E496096A-7C6A-4C40-AA7B-FF3B80F2B572}" destId="{43461ED6-57C3-4845-BF5B-59F8C6460F6B}" srcOrd="0" destOrd="0" presId="urn:microsoft.com/office/officeart/2008/layout/LinedList"/>
    <dgm:cxn modelId="{903C117A-31C0-495C-A935-05BFD210A5B3}" srcId="{E496096A-7C6A-4C40-AA7B-FF3B80F2B572}" destId="{EF43A84F-BB62-4B6A-B97D-200BB5517B6F}" srcOrd="4" destOrd="0" parTransId="{5BBAEC62-9F58-438D-B6E3-3D87C1201E4E}" sibTransId="{A2D51E2F-211B-42F6-B8F3-638FCC626E01}"/>
    <dgm:cxn modelId="{D5CB01DC-147C-449C-9A87-C7EADCF6144B}" srcId="{E496096A-7C6A-4C40-AA7B-FF3B80F2B572}" destId="{878BBBBF-4779-4D7C-A6AB-411A41763281}" srcOrd="2" destOrd="0" parTransId="{F92571C7-B2BA-4A5B-8ECC-141CAD8977EB}" sibTransId="{976FA61C-7ADD-40B7-A804-AA55DA8AFB9C}"/>
    <dgm:cxn modelId="{BDEE72FC-F6C0-4632-AC95-E461C3941B51}" srcId="{E496096A-7C6A-4C40-AA7B-FF3B80F2B572}" destId="{14923807-07E4-45A7-9AB3-23605FD6A895}" srcOrd="0" destOrd="0" parTransId="{E9AE41F9-D7DE-467C-8276-6A03F3493B61}" sibTransId="{F352FA65-F58C-485D-9C2E-36FD1A559A39}"/>
    <dgm:cxn modelId="{DA3647FB-B4D4-449C-A224-FF653C9452D1}" srcId="{E496096A-7C6A-4C40-AA7B-FF3B80F2B572}" destId="{2D1E725A-A6A1-4BAB-9897-3EA43316A857}" srcOrd="1" destOrd="0" parTransId="{2F7E0D5E-ED2F-48FE-844C-F0EAA9E970DF}" sibTransId="{D8711D1B-2C79-493B-94AE-3344F29686C8}"/>
    <dgm:cxn modelId="{64763AFC-0D53-470A-A78B-146C1C4171DC}" type="presOf" srcId="{B28DB39D-BC0F-46D1-9BD7-030EFFB2FBF7}" destId="{834C186C-47CC-4422-BDAF-47CBFAAC3C25}" srcOrd="0" destOrd="0" presId="urn:microsoft.com/office/officeart/2008/layout/LinedList"/>
    <dgm:cxn modelId="{1E16C1C6-B9DA-49AD-9849-C593035DD98C}" type="presOf" srcId="{EF43A84F-BB62-4B6A-B97D-200BB5517B6F}" destId="{8BCE56B4-5B7F-49EB-ABF7-9D6B9272AD8F}" srcOrd="0" destOrd="0" presId="urn:microsoft.com/office/officeart/2008/layout/LinedList"/>
    <dgm:cxn modelId="{E9E6170A-6324-4E54-9DDC-376D694EC012}" type="presOf" srcId="{878BBBBF-4779-4D7C-A6AB-411A41763281}" destId="{3E26B845-16E5-4DE2-A083-1FD82ADAE48A}" srcOrd="0" destOrd="0" presId="urn:microsoft.com/office/officeart/2008/layout/LinedList"/>
    <dgm:cxn modelId="{360FBE8C-9625-4589-AE17-2ED12C3A3790}" type="presParOf" srcId="{43461ED6-57C3-4845-BF5B-59F8C6460F6B}" destId="{EA5B0D90-C083-4BE0-AD70-14526557BF83}" srcOrd="0" destOrd="0" presId="urn:microsoft.com/office/officeart/2008/layout/LinedList"/>
    <dgm:cxn modelId="{8696C743-38B6-481F-B2FC-E8513E4C24F5}" type="presParOf" srcId="{43461ED6-57C3-4845-BF5B-59F8C6460F6B}" destId="{544596BF-2313-4CF1-8B3D-E16AB34F47E7}" srcOrd="1" destOrd="0" presId="urn:microsoft.com/office/officeart/2008/layout/LinedList"/>
    <dgm:cxn modelId="{CC217E8B-8D25-4E46-A088-9F566A642823}" type="presParOf" srcId="{544596BF-2313-4CF1-8B3D-E16AB34F47E7}" destId="{C3A298A8-127A-4C6F-AA82-4A51799DB286}" srcOrd="0" destOrd="0" presId="urn:microsoft.com/office/officeart/2008/layout/LinedList"/>
    <dgm:cxn modelId="{53D42107-5F7F-452D-B229-C838C42E4915}" type="presParOf" srcId="{544596BF-2313-4CF1-8B3D-E16AB34F47E7}" destId="{4F1BC344-CFF1-4DDC-9E47-DD70C506A8D3}" srcOrd="1" destOrd="0" presId="urn:microsoft.com/office/officeart/2008/layout/LinedList"/>
    <dgm:cxn modelId="{00C96E09-46C1-44D1-8E28-C0752222BAE2}" type="presParOf" srcId="{43461ED6-57C3-4845-BF5B-59F8C6460F6B}" destId="{356A0A45-0BDA-4531-8F04-6A1AFDDC8BC2}" srcOrd="2" destOrd="0" presId="urn:microsoft.com/office/officeart/2008/layout/LinedList"/>
    <dgm:cxn modelId="{51E8DAAF-005D-4A18-8F5A-FDFB2EBE1AFE}" type="presParOf" srcId="{43461ED6-57C3-4845-BF5B-59F8C6460F6B}" destId="{9AFC3780-90D6-43A0-AC0A-7CB1CD91986D}" srcOrd="3" destOrd="0" presId="urn:microsoft.com/office/officeart/2008/layout/LinedList"/>
    <dgm:cxn modelId="{35AEB30A-4DED-4324-B597-A213FBFD8CB8}" type="presParOf" srcId="{9AFC3780-90D6-43A0-AC0A-7CB1CD91986D}" destId="{86BDC44C-60E8-428E-BD50-EFE4C7008B05}" srcOrd="0" destOrd="0" presId="urn:microsoft.com/office/officeart/2008/layout/LinedList"/>
    <dgm:cxn modelId="{C696F9E5-62F5-4E2C-9D63-08C4EE501903}" type="presParOf" srcId="{9AFC3780-90D6-43A0-AC0A-7CB1CD91986D}" destId="{C7DBEB2D-B46D-495C-A3AC-F943FF49445C}" srcOrd="1" destOrd="0" presId="urn:microsoft.com/office/officeart/2008/layout/LinedList"/>
    <dgm:cxn modelId="{CA501AEA-3FA5-4D5F-842C-FD1086C932A8}" type="presParOf" srcId="{43461ED6-57C3-4845-BF5B-59F8C6460F6B}" destId="{0AA16607-8F53-4259-AECC-CA260B08904F}" srcOrd="4" destOrd="0" presId="urn:microsoft.com/office/officeart/2008/layout/LinedList"/>
    <dgm:cxn modelId="{D43B16C6-5515-49D1-989F-37718166D259}" type="presParOf" srcId="{43461ED6-57C3-4845-BF5B-59F8C6460F6B}" destId="{A2A2B360-60B1-4A27-8FEF-D2FD6317CECC}" srcOrd="5" destOrd="0" presId="urn:microsoft.com/office/officeart/2008/layout/LinedList"/>
    <dgm:cxn modelId="{ADD14944-A9A0-495B-9C4E-9D1B04C49075}" type="presParOf" srcId="{A2A2B360-60B1-4A27-8FEF-D2FD6317CECC}" destId="{3E26B845-16E5-4DE2-A083-1FD82ADAE48A}" srcOrd="0" destOrd="0" presId="urn:microsoft.com/office/officeart/2008/layout/LinedList"/>
    <dgm:cxn modelId="{7F501F14-0ACA-4431-8B5F-195F280C27BD}" type="presParOf" srcId="{A2A2B360-60B1-4A27-8FEF-D2FD6317CECC}" destId="{074E032F-3EDA-408E-B6A8-861D10D27579}" srcOrd="1" destOrd="0" presId="urn:microsoft.com/office/officeart/2008/layout/LinedList"/>
    <dgm:cxn modelId="{E136A184-EB84-4A14-A46A-0F138EC41AF4}" type="presParOf" srcId="{43461ED6-57C3-4845-BF5B-59F8C6460F6B}" destId="{A64131F7-4C07-4563-92FC-2DCA10A3AE56}" srcOrd="6" destOrd="0" presId="urn:microsoft.com/office/officeart/2008/layout/LinedList"/>
    <dgm:cxn modelId="{0E6B4E92-85CB-4C95-A459-0A1BD9C7DBCB}" type="presParOf" srcId="{43461ED6-57C3-4845-BF5B-59F8C6460F6B}" destId="{E7EE31AC-183C-4613-8CB9-D9B9DEA75DFA}" srcOrd="7" destOrd="0" presId="urn:microsoft.com/office/officeart/2008/layout/LinedList"/>
    <dgm:cxn modelId="{4DD35845-97B8-4D4A-B72B-4C81802E5F19}" type="presParOf" srcId="{E7EE31AC-183C-4613-8CB9-D9B9DEA75DFA}" destId="{834C186C-47CC-4422-BDAF-47CBFAAC3C25}" srcOrd="0" destOrd="0" presId="urn:microsoft.com/office/officeart/2008/layout/LinedList"/>
    <dgm:cxn modelId="{42D97BE6-C0FC-49A2-9599-568DD241148B}" type="presParOf" srcId="{E7EE31AC-183C-4613-8CB9-D9B9DEA75DFA}" destId="{E65801CA-A7E6-4F8D-832E-7A9892A536D6}" srcOrd="1" destOrd="0" presId="urn:microsoft.com/office/officeart/2008/layout/LinedList"/>
    <dgm:cxn modelId="{E187AF69-F5DE-4EB8-ABB2-60B6A1D54B72}" type="presParOf" srcId="{43461ED6-57C3-4845-BF5B-59F8C6460F6B}" destId="{73BE9173-E885-433E-A7D3-BA92F7EDD579}" srcOrd="8" destOrd="0" presId="urn:microsoft.com/office/officeart/2008/layout/LinedList"/>
    <dgm:cxn modelId="{6DEC61B5-247D-41FE-B47A-3DC74C4FF838}" type="presParOf" srcId="{43461ED6-57C3-4845-BF5B-59F8C6460F6B}" destId="{17CF33DA-AB08-4CB1-9B7E-E1CCB29D2739}" srcOrd="9" destOrd="0" presId="urn:microsoft.com/office/officeart/2008/layout/LinedList"/>
    <dgm:cxn modelId="{589D8EA8-38D9-4B5D-A9EA-7C57269F121F}" type="presParOf" srcId="{17CF33DA-AB08-4CB1-9B7E-E1CCB29D2739}" destId="{8BCE56B4-5B7F-49EB-ABF7-9D6B9272AD8F}" srcOrd="0" destOrd="0" presId="urn:microsoft.com/office/officeart/2008/layout/LinedList"/>
    <dgm:cxn modelId="{7C219EF6-216B-4620-9E68-CBAA4B85A100}" type="presParOf" srcId="{17CF33DA-AB08-4CB1-9B7E-E1CCB29D2739}" destId="{E98D93F0-E552-4163-B758-55BD8C020FC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943F2D-7AF3-4C76-A681-D13533391B5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3513F3-098E-409F-A500-1A7E8213E587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курс внеурочной деятельности «Индивидуальный проект» для 9-х классов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AA8266F5-4DD4-42B2-8C80-6B059955CE9E}" type="parTrans" cxnId="{4C4EAD0F-1CB7-417C-A256-66D4428BCE06}">
      <dgm:prSet/>
      <dgm:spPr/>
      <dgm:t>
        <a:bodyPr/>
        <a:lstStyle/>
        <a:p>
          <a:endParaRPr lang="ru-RU"/>
        </a:p>
      </dgm:t>
    </dgm:pt>
    <dgm:pt modelId="{78A8C3DA-B6BF-4179-9FE0-85DE63F0ADB7}" type="sibTrans" cxnId="{4C4EAD0F-1CB7-417C-A256-66D4428BCE06}">
      <dgm:prSet/>
      <dgm:spPr/>
      <dgm:t>
        <a:bodyPr/>
        <a:lstStyle/>
        <a:p>
          <a:endParaRPr lang="ru-RU"/>
        </a:p>
      </dgm:t>
    </dgm:pt>
    <dgm:pt modelId="{8E96E4A8-D8E4-4BF4-8CDB-B3E82EECA674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курс внеурочной деятельности «Мой исследовательский старт» для 1-11 классов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D67E964E-F5A8-4D88-98D0-9634F99BF8B3}" type="parTrans" cxnId="{AC54BFA7-D3B0-44B0-9303-274E384641F8}">
      <dgm:prSet/>
      <dgm:spPr/>
      <dgm:t>
        <a:bodyPr/>
        <a:lstStyle/>
        <a:p>
          <a:endParaRPr lang="ru-RU"/>
        </a:p>
      </dgm:t>
    </dgm:pt>
    <dgm:pt modelId="{1D9DF19B-6029-4F70-AC18-CFA2CC751B26}" type="sibTrans" cxnId="{AC54BFA7-D3B0-44B0-9303-274E384641F8}">
      <dgm:prSet/>
      <dgm:spPr/>
      <dgm:t>
        <a:bodyPr/>
        <a:lstStyle/>
        <a:p>
          <a:endParaRPr lang="ru-RU"/>
        </a:p>
      </dgm:t>
    </dgm:pt>
    <dgm:pt modelId="{4EAD0D80-6D61-4C55-917E-C6A924020B9E}" type="pres">
      <dgm:prSet presAssocID="{D3943F2D-7AF3-4C76-A681-D13533391B5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E404005-A43E-45DC-906B-C0FC37AAD236}" type="pres">
      <dgm:prSet presAssocID="{D3943F2D-7AF3-4C76-A681-D13533391B50}" presName="Name1" presStyleCnt="0"/>
      <dgm:spPr/>
    </dgm:pt>
    <dgm:pt modelId="{CAED49B7-AD35-4DF9-9FFB-CD8106EB603A}" type="pres">
      <dgm:prSet presAssocID="{D3943F2D-7AF3-4C76-A681-D13533391B50}" presName="cycle" presStyleCnt="0"/>
      <dgm:spPr/>
    </dgm:pt>
    <dgm:pt modelId="{22401B6B-33F0-495B-ABAD-E42FE91C8590}" type="pres">
      <dgm:prSet presAssocID="{D3943F2D-7AF3-4C76-A681-D13533391B50}" presName="srcNode" presStyleLbl="node1" presStyleIdx="0" presStyleCnt="2"/>
      <dgm:spPr/>
    </dgm:pt>
    <dgm:pt modelId="{4F4E6E11-DCAE-4B81-96A7-FD52400CF6E2}" type="pres">
      <dgm:prSet presAssocID="{D3943F2D-7AF3-4C76-A681-D13533391B50}" presName="conn" presStyleLbl="parChTrans1D2" presStyleIdx="0" presStyleCnt="1"/>
      <dgm:spPr/>
      <dgm:t>
        <a:bodyPr/>
        <a:lstStyle/>
        <a:p>
          <a:endParaRPr lang="ru-RU"/>
        </a:p>
      </dgm:t>
    </dgm:pt>
    <dgm:pt modelId="{DCDFFC58-531F-44DB-B0C4-CC55A9FEE00A}" type="pres">
      <dgm:prSet presAssocID="{D3943F2D-7AF3-4C76-A681-D13533391B50}" presName="extraNode" presStyleLbl="node1" presStyleIdx="0" presStyleCnt="2"/>
      <dgm:spPr/>
    </dgm:pt>
    <dgm:pt modelId="{0597C0F2-C43D-4F3D-A373-BDEA18FA3719}" type="pres">
      <dgm:prSet presAssocID="{D3943F2D-7AF3-4C76-A681-D13533391B50}" presName="dstNode" presStyleLbl="node1" presStyleIdx="0" presStyleCnt="2"/>
      <dgm:spPr/>
    </dgm:pt>
    <dgm:pt modelId="{14A6EAD3-EC99-4B33-8053-3984A4CD34FA}" type="pres">
      <dgm:prSet presAssocID="{513513F3-098E-409F-A500-1A7E8213E58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CCEF3-80AA-42DE-9780-61BAF4819C05}" type="pres">
      <dgm:prSet presAssocID="{513513F3-098E-409F-A500-1A7E8213E587}" presName="accent_1" presStyleCnt="0"/>
      <dgm:spPr/>
    </dgm:pt>
    <dgm:pt modelId="{93CB2CB6-39CE-4E76-9D48-79F4404CBF8D}" type="pres">
      <dgm:prSet presAssocID="{513513F3-098E-409F-A500-1A7E8213E587}" presName="accentRepeatNode" presStyleLbl="solidFgAcc1" presStyleIdx="0" presStyleCnt="2"/>
      <dgm:spPr/>
    </dgm:pt>
    <dgm:pt modelId="{531BC239-6965-4EE3-AC68-11CBA7325FD0}" type="pres">
      <dgm:prSet presAssocID="{8E96E4A8-D8E4-4BF4-8CDB-B3E82EECA674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0ECDD-EC9F-4F2D-B9D6-68C48F51095A}" type="pres">
      <dgm:prSet presAssocID="{8E96E4A8-D8E4-4BF4-8CDB-B3E82EECA674}" presName="accent_2" presStyleCnt="0"/>
      <dgm:spPr/>
    </dgm:pt>
    <dgm:pt modelId="{735ED717-70F6-41DD-AB22-A0BE96C31782}" type="pres">
      <dgm:prSet presAssocID="{8E96E4A8-D8E4-4BF4-8CDB-B3E82EECA674}" presName="accentRepeatNode" presStyleLbl="solidFgAcc1" presStyleIdx="1" presStyleCnt="2"/>
      <dgm:spPr/>
    </dgm:pt>
  </dgm:ptLst>
  <dgm:cxnLst>
    <dgm:cxn modelId="{6CEB89CC-1768-47DE-A0C6-D825F53E54C5}" type="presOf" srcId="{8E96E4A8-D8E4-4BF4-8CDB-B3E82EECA674}" destId="{531BC239-6965-4EE3-AC68-11CBA7325FD0}" srcOrd="0" destOrd="0" presId="urn:microsoft.com/office/officeart/2008/layout/VerticalCurvedList"/>
    <dgm:cxn modelId="{4C4EAD0F-1CB7-417C-A256-66D4428BCE06}" srcId="{D3943F2D-7AF3-4C76-A681-D13533391B50}" destId="{513513F3-098E-409F-A500-1A7E8213E587}" srcOrd="0" destOrd="0" parTransId="{AA8266F5-4DD4-42B2-8C80-6B059955CE9E}" sibTransId="{78A8C3DA-B6BF-4179-9FE0-85DE63F0ADB7}"/>
    <dgm:cxn modelId="{F7FAB0E9-7CD1-4DF8-B6C2-E33DF9281BA5}" type="presOf" srcId="{513513F3-098E-409F-A500-1A7E8213E587}" destId="{14A6EAD3-EC99-4B33-8053-3984A4CD34FA}" srcOrd="0" destOrd="0" presId="urn:microsoft.com/office/officeart/2008/layout/VerticalCurvedList"/>
    <dgm:cxn modelId="{0EF7823C-B222-4096-86FD-EFEF9DE1FDAD}" type="presOf" srcId="{78A8C3DA-B6BF-4179-9FE0-85DE63F0ADB7}" destId="{4F4E6E11-DCAE-4B81-96A7-FD52400CF6E2}" srcOrd="0" destOrd="0" presId="urn:microsoft.com/office/officeart/2008/layout/VerticalCurvedList"/>
    <dgm:cxn modelId="{AC54BFA7-D3B0-44B0-9303-274E384641F8}" srcId="{D3943F2D-7AF3-4C76-A681-D13533391B50}" destId="{8E96E4A8-D8E4-4BF4-8CDB-B3E82EECA674}" srcOrd="1" destOrd="0" parTransId="{D67E964E-F5A8-4D88-98D0-9634F99BF8B3}" sibTransId="{1D9DF19B-6029-4F70-AC18-CFA2CC751B26}"/>
    <dgm:cxn modelId="{AD9A9D2F-183C-4942-8FF8-248ABD078DCB}" type="presOf" srcId="{D3943F2D-7AF3-4C76-A681-D13533391B50}" destId="{4EAD0D80-6D61-4C55-917E-C6A924020B9E}" srcOrd="0" destOrd="0" presId="urn:microsoft.com/office/officeart/2008/layout/VerticalCurvedList"/>
    <dgm:cxn modelId="{1D88CBD2-E8BA-40A5-BF98-B40DDE8B71AF}" type="presParOf" srcId="{4EAD0D80-6D61-4C55-917E-C6A924020B9E}" destId="{EE404005-A43E-45DC-906B-C0FC37AAD236}" srcOrd="0" destOrd="0" presId="urn:microsoft.com/office/officeart/2008/layout/VerticalCurvedList"/>
    <dgm:cxn modelId="{A30A5AAA-DA0A-4C0B-B0E8-2D7A6FE116E1}" type="presParOf" srcId="{EE404005-A43E-45DC-906B-C0FC37AAD236}" destId="{CAED49B7-AD35-4DF9-9FFB-CD8106EB603A}" srcOrd="0" destOrd="0" presId="urn:microsoft.com/office/officeart/2008/layout/VerticalCurvedList"/>
    <dgm:cxn modelId="{0D5C65C1-AC4C-4D94-9FE3-648AED9F8F78}" type="presParOf" srcId="{CAED49B7-AD35-4DF9-9FFB-CD8106EB603A}" destId="{22401B6B-33F0-495B-ABAD-E42FE91C8590}" srcOrd="0" destOrd="0" presId="urn:microsoft.com/office/officeart/2008/layout/VerticalCurvedList"/>
    <dgm:cxn modelId="{E39FB5E2-2642-4C29-9785-1184DEE730F9}" type="presParOf" srcId="{CAED49B7-AD35-4DF9-9FFB-CD8106EB603A}" destId="{4F4E6E11-DCAE-4B81-96A7-FD52400CF6E2}" srcOrd="1" destOrd="0" presId="urn:microsoft.com/office/officeart/2008/layout/VerticalCurvedList"/>
    <dgm:cxn modelId="{D49F5B32-DEF1-4803-8B1B-7B275074809C}" type="presParOf" srcId="{CAED49B7-AD35-4DF9-9FFB-CD8106EB603A}" destId="{DCDFFC58-531F-44DB-B0C4-CC55A9FEE00A}" srcOrd="2" destOrd="0" presId="urn:microsoft.com/office/officeart/2008/layout/VerticalCurvedList"/>
    <dgm:cxn modelId="{B01139A2-CA8A-4474-8BF5-9C2AEF1143D0}" type="presParOf" srcId="{CAED49B7-AD35-4DF9-9FFB-CD8106EB603A}" destId="{0597C0F2-C43D-4F3D-A373-BDEA18FA3719}" srcOrd="3" destOrd="0" presId="urn:microsoft.com/office/officeart/2008/layout/VerticalCurvedList"/>
    <dgm:cxn modelId="{1D46D234-5F6C-4B42-8153-D56789E7CCC8}" type="presParOf" srcId="{EE404005-A43E-45DC-906B-C0FC37AAD236}" destId="{14A6EAD3-EC99-4B33-8053-3984A4CD34FA}" srcOrd="1" destOrd="0" presId="urn:microsoft.com/office/officeart/2008/layout/VerticalCurvedList"/>
    <dgm:cxn modelId="{7CEC2725-4EA9-445E-899C-AE79A5E08D2F}" type="presParOf" srcId="{EE404005-A43E-45DC-906B-C0FC37AAD236}" destId="{502CCEF3-80AA-42DE-9780-61BAF4819C05}" srcOrd="2" destOrd="0" presId="urn:microsoft.com/office/officeart/2008/layout/VerticalCurvedList"/>
    <dgm:cxn modelId="{CCC91507-7719-41ED-963D-F3465A89E060}" type="presParOf" srcId="{502CCEF3-80AA-42DE-9780-61BAF4819C05}" destId="{93CB2CB6-39CE-4E76-9D48-79F4404CBF8D}" srcOrd="0" destOrd="0" presId="urn:microsoft.com/office/officeart/2008/layout/VerticalCurvedList"/>
    <dgm:cxn modelId="{5DF88460-AA36-470A-9498-EA03E7F4FD23}" type="presParOf" srcId="{EE404005-A43E-45DC-906B-C0FC37AAD236}" destId="{531BC239-6965-4EE3-AC68-11CBA7325FD0}" srcOrd="3" destOrd="0" presId="urn:microsoft.com/office/officeart/2008/layout/VerticalCurvedList"/>
    <dgm:cxn modelId="{87F4669D-F6CF-49A4-A58C-E5D39F1D1425}" type="presParOf" srcId="{EE404005-A43E-45DC-906B-C0FC37AAD236}" destId="{BD20ECDD-EC9F-4F2D-B9D6-68C48F51095A}" srcOrd="4" destOrd="0" presId="urn:microsoft.com/office/officeart/2008/layout/VerticalCurvedList"/>
    <dgm:cxn modelId="{B350C4E0-1462-4E6D-8624-D8385F47B551}" type="presParOf" srcId="{BD20ECDD-EC9F-4F2D-B9D6-68C48F51095A}" destId="{735ED717-70F6-41DD-AB22-A0BE96C317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7AB763-0DB2-40F2-974A-DCCA991475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6F42BF-08ED-4EC9-BAB7-085E9FDB1F6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Филология. Иностранная филология 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77C2D41E-7C7E-4940-AA76-079AC126D92E}" type="parTrans" cxnId="{7665B6A6-231A-4089-9AD6-5C4890E74D5A}">
      <dgm:prSet/>
      <dgm:spPr/>
      <dgm:t>
        <a:bodyPr/>
        <a:lstStyle/>
        <a:p>
          <a:endParaRPr lang="ru-RU"/>
        </a:p>
      </dgm:t>
    </dgm:pt>
    <dgm:pt modelId="{3E585E0C-F544-4747-BFDB-5DF479DDEF3B}" type="sibTrans" cxnId="{7665B6A6-231A-4089-9AD6-5C4890E74D5A}">
      <dgm:prSet/>
      <dgm:spPr/>
      <dgm:t>
        <a:bodyPr/>
        <a:lstStyle/>
        <a:p>
          <a:endParaRPr lang="ru-RU"/>
        </a:p>
      </dgm:t>
    </dgm:pt>
    <dgm:pt modelId="{589AE9F6-7DC0-4A9B-8AD4-D7C8D4146BC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История. Краеведение 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699FC862-2221-47DB-8818-95365DFD5A51}" type="parTrans" cxnId="{2F9E1532-2C68-4F4E-9550-044FDE0E99AA}">
      <dgm:prSet/>
      <dgm:spPr/>
      <dgm:t>
        <a:bodyPr/>
        <a:lstStyle/>
        <a:p>
          <a:endParaRPr lang="ru-RU"/>
        </a:p>
      </dgm:t>
    </dgm:pt>
    <dgm:pt modelId="{E6904F2C-B3A7-4522-B7E8-0AE4C6AA4849}" type="sibTrans" cxnId="{2F9E1532-2C68-4F4E-9550-044FDE0E99AA}">
      <dgm:prSet/>
      <dgm:spPr/>
      <dgm:t>
        <a:bodyPr/>
        <a:lstStyle/>
        <a:p>
          <a:endParaRPr lang="ru-RU"/>
        </a:p>
      </dgm:t>
    </dgm:pt>
    <dgm:pt modelId="{1E37B828-7A4C-4241-9D73-A2C5629E8CE3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Математика. Информатика 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5D58232A-BCF5-4A91-B28A-C0E47C2DB216}" type="parTrans" cxnId="{3C60B0A2-D5CA-4FD7-8F0C-0832CDB36926}">
      <dgm:prSet/>
      <dgm:spPr/>
      <dgm:t>
        <a:bodyPr/>
        <a:lstStyle/>
        <a:p>
          <a:endParaRPr lang="ru-RU"/>
        </a:p>
      </dgm:t>
    </dgm:pt>
    <dgm:pt modelId="{CA79DF1B-26A1-4CAF-AB26-93B9CAB36118}" type="sibTrans" cxnId="{3C60B0A2-D5CA-4FD7-8F0C-0832CDB36926}">
      <dgm:prSet/>
      <dgm:spPr/>
      <dgm:t>
        <a:bodyPr/>
        <a:lstStyle/>
        <a:p>
          <a:endParaRPr lang="ru-RU"/>
        </a:p>
      </dgm:t>
    </dgm:pt>
    <dgm:pt modelId="{06C2827D-998D-4702-8E4B-DC56F8A543AD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Физика. Астрономия 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C8DE9F60-5A7D-42BF-BB25-F1FA64A21234}" type="parTrans" cxnId="{1AC41CB2-BD51-4462-849C-4D9CA0F03B4A}">
      <dgm:prSet/>
      <dgm:spPr/>
      <dgm:t>
        <a:bodyPr/>
        <a:lstStyle/>
        <a:p>
          <a:endParaRPr lang="ru-RU"/>
        </a:p>
      </dgm:t>
    </dgm:pt>
    <dgm:pt modelId="{7BE0134E-FEF8-42F7-8F6B-1052B13F7A2E}" type="sibTrans" cxnId="{1AC41CB2-BD51-4462-849C-4D9CA0F03B4A}">
      <dgm:prSet/>
      <dgm:spPr/>
      <dgm:t>
        <a:bodyPr/>
        <a:lstStyle/>
        <a:p>
          <a:endParaRPr lang="ru-RU"/>
        </a:p>
      </dgm:t>
    </dgm:pt>
    <dgm:pt modelId="{A483EBE8-2E68-4A66-8526-BAD564F9EB54}">
      <dgm:prSet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Естествознание. Экология 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506C8E6F-6F79-499F-BF1C-E042A8B5BFA7}" type="parTrans" cxnId="{929880F9-4E40-4416-9602-812CDD982456}">
      <dgm:prSet/>
      <dgm:spPr/>
      <dgm:t>
        <a:bodyPr/>
        <a:lstStyle/>
        <a:p>
          <a:endParaRPr lang="ru-RU"/>
        </a:p>
      </dgm:t>
    </dgm:pt>
    <dgm:pt modelId="{58DBD4D8-3CAD-4975-BFB3-7FE635EC4B8C}" type="sibTrans" cxnId="{929880F9-4E40-4416-9602-812CDD982456}">
      <dgm:prSet/>
      <dgm:spPr/>
      <dgm:t>
        <a:bodyPr/>
        <a:lstStyle/>
        <a:p>
          <a:endParaRPr lang="ru-RU"/>
        </a:p>
      </dgm:t>
    </dgm:pt>
    <dgm:pt modelId="{7BE566F3-2831-4294-A29A-157DEAF61B47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Культурология. Журналистика 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BE377AD5-816B-4825-95D0-D5A5DE743AEE}" type="parTrans" cxnId="{E2059B35-1827-427B-AF5B-1BC7B6369594}">
      <dgm:prSet/>
      <dgm:spPr/>
      <dgm:t>
        <a:bodyPr/>
        <a:lstStyle/>
        <a:p>
          <a:endParaRPr lang="ru-RU"/>
        </a:p>
      </dgm:t>
    </dgm:pt>
    <dgm:pt modelId="{69A15CB9-0554-4CFF-88FB-E276A0DA8FAB}" type="sibTrans" cxnId="{E2059B35-1827-427B-AF5B-1BC7B6369594}">
      <dgm:prSet/>
      <dgm:spPr/>
      <dgm:t>
        <a:bodyPr/>
        <a:lstStyle/>
        <a:p>
          <a:endParaRPr lang="ru-RU"/>
        </a:p>
      </dgm:t>
    </dgm:pt>
    <dgm:pt modelId="{A7728D5D-18EC-4752-BE10-1D935ED85946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Педагогика и психология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95A5FD33-2590-4978-82F1-4B5811A52A58}" type="parTrans" cxnId="{968C2605-3158-4A68-9DC8-A9A1E925D2BC}">
      <dgm:prSet/>
      <dgm:spPr/>
      <dgm:t>
        <a:bodyPr/>
        <a:lstStyle/>
        <a:p>
          <a:endParaRPr lang="ru-RU"/>
        </a:p>
      </dgm:t>
    </dgm:pt>
    <dgm:pt modelId="{A64A3A77-CE09-4ED1-82C7-8C476C8361FA}" type="sibTrans" cxnId="{968C2605-3158-4A68-9DC8-A9A1E925D2BC}">
      <dgm:prSet/>
      <dgm:spPr/>
      <dgm:t>
        <a:bodyPr/>
        <a:lstStyle/>
        <a:p>
          <a:endParaRPr lang="ru-RU"/>
        </a:p>
      </dgm:t>
    </dgm:pt>
    <dgm:pt modelId="{2EA83444-9BBB-4C80-A416-B58C7AE8B2FC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Экономика и юриспруденция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C653CD6F-827C-49C2-B62D-633F49EE9B6C}" type="parTrans" cxnId="{40237734-A9D8-4033-A46D-3A4D0E092683}">
      <dgm:prSet/>
      <dgm:spPr/>
      <dgm:t>
        <a:bodyPr/>
        <a:lstStyle/>
        <a:p>
          <a:endParaRPr lang="ru-RU"/>
        </a:p>
      </dgm:t>
    </dgm:pt>
    <dgm:pt modelId="{8909E665-6AC6-46DD-B5B7-D4F2097F61D9}" type="sibTrans" cxnId="{40237734-A9D8-4033-A46D-3A4D0E092683}">
      <dgm:prSet/>
      <dgm:spPr/>
      <dgm:t>
        <a:bodyPr/>
        <a:lstStyle/>
        <a:p>
          <a:endParaRPr lang="ru-RU"/>
        </a:p>
      </dgm:t>
    </dgm:pt>
    <dgm:pt modelId="{4B8E0739-C2C0-4C1B-A9C8-95F81B960AB2}" type="pres">
      <dgm:prSet presAssocID="{967AB763-0DB2-40F2-974A-DCCA991475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0DD243-6959-40AF-80E6-FB5CFF145CB4}" type="pres">
      <dgm:prSet presAssocID="{8C6F42BF-08ED-4EC9-BAB7-085E9FDB1F6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E9B6B-6DA3-4B27-A231-95CA1F14B572}" type="pres">
      <dgm:prSet presAssocID="{3E585E0C-F544-4747-BFDB-5DF479DDEF3B}" presName="sibTrans" presStyleCnt="0"/>
      <dgm:spPr/>
    </dgm:pt>
    <dgm:pt modelId="{F34499E0-D0B4-40FB-83FA-4DAE01CFBAF1}" type="pres">
      <dgm:prSet presAssocID="{589AE9F6-7DC0-4A9B-8AD4-D7C8D4146BC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0C512-0117-4BC6-8316-330FE2916F45}" type="pres">
      <dgm:prSet presAssocID="{E6904F2C-B3A7-4522-B7E8-0AE4C6AA4849}" presName="sibTrans" presStyleCnt="0"/>
      <dgm:spPr/>
    </dgm:pt>
    <dgm:pt modelId="{C632B47A-2B17-4BBC-B9B9-8B6DCD6B9947}" type="pres">
      <dgm:prSet presAssocID="{1E37B828-7A4C-4241-9D73-A2C5629E8CE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95232-2F95-4C47-BF97-4F93797A4A47}" type="pres">
      <dgm:prSet presAssocID="{CA79DF1B-26A1-4CAF-AB26-93B9CAB36118}" presName="sibTrans" presStyleCnt="0"/>
      <dgm:spPr/>
    </dgm:pt>
    <dgm:pt modelId="{338B1F73-7228-41C9-96F0-8630127D884D}" type="pres">
      <dgm:prSet presAssocID="{06C2827D-998D-4702-8E4B-DC56F8A543A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22015-9FB3-4FEA-B900-574D4C21F3DE}" type="pres">
      <dgm:prSet presAssocID="{7BE0134E-FEF8-42F7-8F6B-1052B13F7A2E}" presName="sibTrans" presStyleCnt="0"/>
      <dgm:spPr/>
    </dgm:pt>
    <dgm:pt modelId="{7B5B2A9B-6818-46DB-8D5D-A00CCAD16C5C}" type="pres">
      <dgm:prSet presAssocID="{A483EBE8-2E68-4A66-8526-BAD564F9EB5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C025D-F4CC-4099-9BE6-15B17A747C86}" type="pres">
      <dgm:prSet presAssocID="{58DBD4D8-3CAD-4975-BFB3-7FE635EC4B8C}" presName="sibTrans" presStyleCnt="0"/>
      <dgm:spPr/>
    </dgm:pt>
    <dgm:pt modelId="{8A7097F8-2D52-4F28-8425-361F40EA0D10}" type="pres">
      <dgm:prSet presAssocID="{7BE566F3-2831-4294-A29A-157DEAF61B4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9E5CD-4174-4698-9480-D89D1F3CCD08}" type="pres">
      <dgm:prSet presAssocID="{69A15CB9-0554-4CFF-88FB-E276A0DA8FAB}" presName="sibTrans" presStyleCnt="0"/>
      <dgm:spPr/>
    </dgm:pt>
    <dgm:pt modelId="{D178CAF5-AAB1-4B8E-94CF-FDBFDCA131C8}" type="pres">
      <dgm:prSet presAssocID="{A7728D5D-18EC-4752-BE10-1D935ED8594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8ECD5-DCAB-4A23-89A5-5E7963878964}" type="pres">
      <dgm:prSet presAssocID="{A64A3A77-CE09-4ED1-82C7-8C476C8361FA}" presName="sibTrans" presStyleCnt="0"/>
      <dgm:spPr/>
    </dgm:pt>
    <dgm:pt modelId="{2EDEB728-747B-4AD0-AE58-E01CD677406C}" type="pres">
      <dgm:prSet presAssocID="{2EA83444-9BBB-4C80-A416-B58C7AE8B2F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37734-A9D8-4033-A46D-3A4D0E092683}" srcId="{967AB763-0DB2-40F2-974A-DCCA99147584}" destId="{2EA83444-9BBB-4C80-A416-B58C7AE8B2FC}" srcOrd="7" destOrd="0" parTransId="{C653CD6F-827C-49C2-B62D-633F49EE9B6C}" sibTransId="{8909E665-6AC6-46DD-B5B7-D4F2097F61D9}"/>
    <dgm:cxn modelId="{FC88E52C-44D5-460D-A0BE-BA4373B36F71}" type="presOf" srcId="{1E37B828-7A4C-4241-9D73-A2C5629E8CE3}" destId="{C632B47A-2B17-4BBC-B9B9-8B6DCD6B9947}" srcOrd="0" destOrd="0" presId="urn:microsoft.com/office/officeart/2005/8/layout/default"/>
    <dgm:cxn modelId="{2F9E1532-2C68-4F4E-9550-044FDE0E99AA}" srcId="{967AB763-0DB2-40F2-974A-DCCA99147584}" destId="{589AE9F6-7DC0-4A9B-8AD4-D7C8D4146BCB}" srcOrd="1" destOrd="0" parTransId="{699FC862-2221-47DB-8818-95365DFD5A51}" sibTransId="{E6904F2C-B3A7-4522-B7E8-0AE4C6AA4849}"/>
    <dgm:cxn modelId="{CD745B4B-3F96-49D9-9287-666E18F89BD5}" type="presOf" srcId="{589AE9F6-7DC0-4A9B-8AD4-D7C8D4146BCB}" destId="{F34499E0-D0B4-40FB-83FA-4DAE01CFBAF1}" srcOrd="0" destOrd="0" presId="urn:microsoft.com/office/officeart/2005/8/layout/default"/>
    <dgm:cxn modelId="{1AC41CB2-BD51-4462-849C-4D9CA0F03B4A}" srcId="{967AB763-0DB2-40F2-974A-DCCA99147584}" destId="{06C2827D-998D-4702-8E4B-DC56F8A543AD}" srcOrd="3" destOrd="0" parTransId="{C8DE9F60-5A7D-42BF-BB25-F1FA64A21234}" sibTransId="{7BE0134E-FEF8-42F7-8F6B-1052B13F7A2E}"/>
    <dgm:cxn modelId="{3C60B0A2-D5CA-4FD7-8F0C-0832CDB36926}" srcId="{967AB763-0DB2-40F2-974A-DCCA99147584}" destId="{1E37B828-7A4C-4241-9D73-A2C5629E8CE3}" srcOrd="2" destOrd="0" parTransId="{5D58232A-BCF5-4A91-B28A-C0E47C2DB216}" sibTransId="{CA79DF1B-26A1-4CAF-AB26-93B9CAB36118}"/>
    <dgm:cxn modelId="{196CD67D-3F1E-41FB-A222-5EE82E64526E}" type="presOf" srcId="{2EA83444-9BBB-4C80-A416-B58C7AE8B2FC}" destId="{2EDEB728-747B-4AD0-AE58-E01CD677406C}" srcOrd="0" destOrd="0" presId="urn:microsoft.com/office/officeart/2005/8/layout/default"/>
    <dgm:cxn modelId="{ED59C48F-AD1B-4BC7-B9FA-60AE37094225}" type="presOf" srcId="{967AB763-0DB2-40F2-974A-DCCA99147584}" destId="{4B8E0739-C2C0-4C1B-A9C8-95F81B960AB2}" srcOrd="0" destOrd="0" presId="urn:microsoft.com/office/officeart/2005/8/layout/default"/>
    <dgm:cxn modelId="{C2A6A16E-4075-43D4-9559-066164193725}" type="presOf" srcId="{A7728D5D-18EC-4752-BE10-1D935ED85946}" destId="{D178CAF5-AAB1-4B8E-94CF-FDBFDCA131C8}" srcOrd="0" destOrd="0" presId="urn:microsoft.com/office/officeart/2005/8/layout/default"/>
    <dgm:cxn modelId="{E2059B35-1827-427B-AF5B-1BC7B6369594}" srcId="{967AB763-0DB2-40F2-974A-DCCA99147584}" destId="{7BE566F3-2831-4294-A29A-157DEAF61B47}" srcOrd="5" destOrd="0" parTransId="{BE377AD5-816B-4825-95D0-D5A5DE743AEE}" sibTransId="{69A15CB9-0554-4CFF-88FB-E276A0DA8FAB}"/>
    <dgm:cxn modelId="{968C2605-3158-4A68-9DC8-A9A1E925D2BC}" srcId="{967AB763-0DB2-40F2-974A-DCCA99147584}" destId="{A7728D5D-18EC-4752-BE10-1D935ED85946}" srcOrd="6" destOrd="0" parTransId="{95A5FD33-2590-4978-82F1-4B5811A52A58}" sibTransId="{A64A3A77-CE09-4ED1-82C7-8C476C8361FA}"/>
    <dgm:cxn modelId="{860C8E5F-14E1-4E10-B7A2-27B58DA45995}" type="presOf" srcId="{A483EBE8-2E68-4A66-8526-BAD564F9EB54}" destId="{7B5B2A9B-6818-46DB-8D5D-A00CCAD16C5C}" srcOrd="0" destOrd="0" presId="urn:microsoft.com/office/officeart/2005/8/layout/default"/>
    <dgm:cxn modelId="{4556F730-888E-42D3-A1F6-4471330AEFFE}" type="presOf" srcId="{06C2827D-998D-4702-8E4B-DC56F8A543AD}" destId="{338B1F73-7228-41C9-96F0-8630127D884D}" srcOrd="0" destOrd="0" presId="urn:microsoft.com/office/officeart/2005/8/layout/default"/>
    <dgm:cxn modelId="{929880F9-4E40-4416-9602-812CDD982456}" srcId="{967AB763-0DB2-40F2-974A-DCCA99147584}" destId="{A483EBE8-2E68-4A66-8526-BAD564F9EB54}" srcOrd="4" destOrd="0" parTransId="{506C8E6F-6F79-499F-BF1C-E042A8B5BFA7}" sibTransId="{58DBD4D8-3CAD-4975-BFB3-7FE635EC4B8C}"/>
    <dgm:cxn modelId="{7665B6A6-231A-4089-9AD6-5C4890E74D5A}" srcId="{967AB763-0DB2-40F2-974A-DCCA99147584}" destId="{8C6F42BF-08ED-4EC9-BAB7-085E9FDB1F60}" srcOrd="0" destOrd="0" parTransId="{77C2D41E-7C7E-4940-AA76-079AC126D92E}" sibTransId="{3E585E0C-F544-4747-BFDB-5DF479DDEF3B}"/>
    <dgm:cxn modelId="{7DF5CB24-4990-4C80-BBCF-703588E8D873}" type="presOf" srcId="{7BE566F3-2831-4294-A29A-157DEAF61B47}" destId="{8A7097F8-2D52-4F28-8425-361F40EA0D10}" srcOrd="0" destOrd="0" presId="urn:microsoft.com/office/officeart/2005/8/layout/default"/>
    <dgm:cxn modelId="{1A853BDE-F45A-48B3-9054-1A9EF05FBBED}" type="presOf" srcId="{8C6F42BF-08ED-4EC9-BAB7-085E9FDB1F60}" destId="{300DD243-6959-40AF-80E6-FB5CFF145CB4}" srcOrd="0" destOrd="0" presId="urn:microsoft.com/office/officeart/2005/8/layout/default"/>
    <dgm:cxn modelId="{EDB3C061-85E2-41A4-9D9C-096D93C7464C}" type="presParOf" srcId="{4B8E0739-C2C0-4C1B-A9C8-95F81B960AB2}" destId="{300DD243-6959-40AF-80E6-FB5CFF145CB4}" srcOrd="0" destOrd="0" presId="urn:microsoft.com/office/officeart/2005/8/layout/default"/>
    <dgm:cxn modelId="{73785B62-4E0A-4224-9676-BFCB724AC030}" type="presParOf" srcId="{4B8E0739-C2C0-4C1B-A9C8-95F81B960AB2}" destId="{E84E9B6B-6DA3-4B27-A231-95CA1F14B572}" srcOrd="1" destOrd="0" presId="urn:microsoft.com/office/officeart/2005/8/layout/default"/>
    <dgm:cxn modelId="{50762A6C-FABC-4077-A16B-34488C0AEDDF}" type="presParOf" srcId="{4B8E0739-C2C0-4C1B-A9C8-95F81B960AB2}" destId="{F34499E0-D0B4-40FB-83FA-4DAE01CFBAF1}" srcOrd="2" destOrd="0" presId="urn:microsoft.com/office/officeart/2005/8/layout/default"/>
    <dgm:cxn modelId="{94D2CE6B-E580-4612-9215-2596E939D949}" type="presParOf" srcId="{4B8E0739-C2C0-4C1B-A9C8-95F81B960AB2}" destId="{71D0C512-0117-4BC6-8316-330FE2916F45}" srcOrd="3" destOrd="0" presId="urn:microsoft.com/office/officeart/2005/8/layout/default"/>
    <dgm:cxn modelId="{EFADFD83-BB69-46F7-93B5-AD5B7BEAAFEF}" type="presParOf" srcId="{4B8E0739-C2C0-4C1B-A9C8-95F81B960AB2}" destId="{C632B47A-2B17-4BBC-B9B9-8B6DCD6B9947}" srcOrd="4" destOrd="0" presId="urn:microsoft.com/office/officeart/2005/8/layout/default"/>
    <dgm:cxn modelId="{4B61230D-3780-42B1-9B9B-53288A89744E}" type="presParOf" srcId="{4B8E0739-C2C0-4C1B-A9C8-95F81B960AB2}" destId="{B8795232-2F95-4C47-BF97-4F93797A4A47}" srcOrd="5" destOrd="0" presId="urn:microsoft.com/office/officeart/2005/8/layout/default"/>
    <dgm:cxn modelId="{27CD0434-8649-4A28-ABBC-174ABA412ECA}" type="presParOf" srcId="{4B8E0739-C2C0-4C1B-A9C8-95F81B960AB2}" destId="{338B1F73-7228-41C9-96F0-8630127D884D}" srcOrd="6" destOrd="0" presId="urn:microsoft.com/office/officeart/2005/8/layout/default"/>
    <dgm:cxn modelId="{FB46B8CF-2164-41FF-A1C1-9C1D73BC774B}" type="presParOf" srcId="{4B8E0739-C2C0-4C1B-A9C8-95F81B960AB2}" destId="{38F22015-9FB3-4FEA-B900-574D4C21F3DE}" srcOrd="7" destOrd="0" presId="urn:microsoft.com/office/officeart/2005/8/layout/default"/>
    <dgm:cxn modelId="{3C81D2F6-96C7-4103-89A1-699F482EFEBB}" type="presParOf" srcId="{4B8E0739-C2C0-4C1B-A9C8-95F81B960AB2}" destId="{7B5B2A9B-6818-46DB-8D5D-A00CCAD16C5C}" srcOrd="8" destOrd="0" presId="urn:microsoft.com/office/officeart/2005/8/layout/default"/>
    <dgm:cxn modelId="{C7E1E705-C1A5-4D4E-B370-7343F930CA6E}" type="presParOf" srcId="{4B8E0739-C2C0-4C1B-A9C8-95F81B960AB2}" destId="{160C025D-F4CC-4099-9BE6-15B17A747C86}" srcOrd="9" destOrd="0" presId="urn:microsoft.com/office/officeart/2005/8/layout/default"/>
    <dgm:cxn modelId="{B87588C4-C7D5-4AFE-8599-DA14B09CBBDB}" type="presParOf" srcId="{4B8E0739-C2C0-4C1B-A9C8-95F81B960AB2}" destId="{8A7097F8-2D52-4F28-8425-361F40EA0D10}" srcOrd="10" destOrd="0" presId="urn:microsoft.com/office/officeart/2005/8/layout/default"/>
    <dgm:cxn modelId="{887F54FA-2817-4E61-9A5F-8C83E18411DC}" type="presParOf" srcId="{4B8E0739-C2C0-4C1B-A9C8-95F81B960AB2}" destId="{F2B9E5CD-4174-4698-9480-D89D1F3CCD08}" srcOrd="11" destOrd="0" presId="urn:microsoft.com/office/officeart/2005/8/layout/default"/>
    <dgm:cxn modelId="{93065465-22B5-4E86-B1F4-4A81148EDA29}" type="presParOf" srcId="{4B8E0739-C2C0-4C1B-A9C8-95F81B960AB2}" destId="{D178CAF5-AAB1-4B8E-94CF-FDBFDCA131C8}" srcOrd="12" destOrd="0" presId="urn:microsoft.com/office/officeart/2005/8/layout/default"/>
    <dgm:cxn modelId="{FEC4D627-3A70-4321-9FAA-F3686BE34371}" type="presParOf" srcId="{4B8E0739-C2C0-4C1B-A9C8-95F81B960AB2}" destId="{5B58ECD5-DCAB-4A23-89A5-5E7963878964}" srcOrd="13" destOrd="0" presId="urn:microsoft.com/office/officeart/2005/8/layout/default"/>
    <dgm:cxn modelId="{B758B6E5-C71C-4AA4-AEAD-0604AF5F8E0F}" type="presParOf" srcId="{4B8E0739-C2C0-4C1B-A9C8-95F81B960AB2}" destId="{2EDEB728-747B-4AD0-AE58-E01CD677406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7C4894-E632-4942-97C0-0F5CC8A5B6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EA4AA8-4A00-4AB3-B194-347144368B3E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2">
                  <a:lumMod val="10000"/>
                </a:schemeClr>
              </a:solidFill>
            </a:rPr>
            <a:t>развитие социальной одаренности и социальной компетентности             </a:t>
          </a:r>
          <a:r>
            <a:rPr lang="ru-RU" sz="1400" b="1" dirty="0" smtClean="0">
              <a:solidFill>
                <a:schemeClr val="bg2">
                  <a:lumMod val="10000"/>
                </a:schemeClr>
              </a:solidFill>
            </a:rPr>
            <a:t>как способности к жизнедеятельности в обществе на основе присвоенных ценностей, знания норм, прав и обязанностей, умений эффективно взаимодействовать с окружающими и быстро адекватно адаптироваться в изменяющемся мире </a:t>
          </a:r>
          <a:endParaRPr lang="ru-RU" sz="1300" b="1" dirty="0">
            <a:solidFill>
              <a:schemeClr val="bg2">
                <a:lumMod val="10000"/>
              </a:schemeClr>
            </a:solidFill>
          </a:endParaRPr>
        </a:p>
      </dgm:t>
    </dgm:pt>
    <dgm:pt modelId="{A6FB3D49-E6EA-44CA-AEF5-B49475D9D94D}" type="parTrans" cxnId="{97F09988-4652-4D4A-AF7C-AF65F1D47E0B}">
      <dgm:prSet/>
      <dgm:spPr/>
      <dgm:t>
        <a:bodyPr/>
        <a:lstStyle/>
        <a:p>
          <a:endParaRPr lang="ru-RU"/>
        </a:p>
      </dgm:t>
    </dgm:pt>
    <dgm:pt modelId="{DC22060D-BEEF-45D7-AD9B-091B7DF5D001}" type="sibTrans" cxnId="{97F09988-4652-4D4A-AF7C-AF65F1D47E0B}">
      <dgm:prSet/>
      <dgm:spPr/>
      <dgm:t>
        <a:bodyPr/>
        <a:lstStyle/>
        <a:p>
          <a:endParaRPr lang="ru-RU"/>
        </a:p>
      </dgm:t>
    </dgm:pt>
    <dgm:pt modelId="{6C709B02-2A71-4895-96AD-A450B82E3F28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2">
                  <a:lumMod val="10000"/>
                </a:schemeClr>
              </a:solidFill>
            </a:rPr>
            <a:t>развитие «универсальных» компетенций                            </a:t>
          </a:r>
          <a:r>
            <a:rPr lang="ru-RU" sz="1400" b="1" dirty="0" smtClean="0">
              <a:solidFill>
                <a:schemeClr val="bg2">
                  <a:lumMod val="10000"/>
                </a:schemeClr>
              </a:solidFill>
            </a:rPr>
            <a:t>(критическое мышление, креативность, умение работать в команде, коммуникативные навыки, навыки разрешения конфликтов, способности принимать решения, социального проектирования) </a:t>
          </a:r>
          <a:endParaRPr lang="ru-RU" sz="1400" b="1" dirty="0">
            <a:solidFill>
              <a:schemeClr val="bg2">
                <a:lumMod val="10000"/>
              </a:schemeClr>
            </a:solidFill>
          </a:endParaRPr>
        </a:p>
      </dgm:t>
    </dgm:pt>
    <dgm:pt modelId="{103D5DD2-187A-408B-B513-3FE8B680A2CB}" type="parTrans" cxnId="{FF4A8391-1A8C-4B42-B5A3-B32D8A291D6F}">
      <dgm:prSet/>
      <dgm:spPr/>
      <dgm:t>
        <a:bodyPr/>
        <a:lstStyle/>
        <a:p>
          <a:endParaRPr lang="ru-RU"/>
        </a:p>
      </dgm:t>
    </dgm:pt>
    <dgm:pt modelId="{31EE15EE-7C36-448C-99DA-45E633D8F699}" type="sibTrans" cxnId="{FF4A8391-1A8C-4B42-B5A3-B32D8A291D6F}">
      <dgm:prSet/>
      <dgm:spPr/>
      <dgm:t>
        <a:bodyPr/>
        <a:lstStyle/>
        <a:p>
          <a:endParaRPr lang="ru-RU"/>
        </a:p>
      </dgm:t>
    </dgm:pt>
    <dgm:pt modelId="{2A3AC6D1-1A09-4E97-8F95-ABDC462986E7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2">
                  <a:lumMod val="10000"/>
                </a:schemeClr>
              </a:solidFill>
            </a:rPr>
            <a:t>развитие «современной грамотности»                                 </a:t>
          </a:r>
          <a:r>
            <a:rPr lang="ru-RU" sz="1400" b="1" dirty="0" smtClean="0">
              <a:solidFill>
                <a:schemeClr val="bg2">
                  <a:lumMod val="10000"/>
                </a:schemeClr>
              </a:solidFill>
            </a:rPr>
            <a:t>(базовые умения действовать в типовых жизненных ситуациях, в меняющихся социально-экономических условиях (финансовая, правовая, информационная)) </a:t>
          </a:r>
          <a:endParaRPr lang="ru-RU" sz="1400" b="1" dirty="0">
            <a:solidFill>
              <a:schemeClr val="bg2">
                <a:lumMod val="10000"/>
              </a:schemeClr>
            </a:solidFill>
          </a:endParaRPr>
        </a:p>
      </dgm:t>
    </dgm:pt>
    <dgm:pt modelId="{15FE1BEF-04B1-443F-8E04-DB25678B8B93}" type="parTrans" cxnId="{0C0777E7-F41A-4550-9D19-70B72BE2F217}">
      <dgm:prSet/>
      <dgm:spPr/>
      <dgm:t>
        <a:bodyPr/>
        <a:lstStyle/>
        <a:p>
          <a:endParaRPr lang="ru-RU"/>
        </a:p>
      </dgm:t>
    </dgm:pt>
    <dgm:pt modelId="{173163A3-F7FC-47E6-BACB-9337E35D59CD}" type="sibTrans" cxnId="{0C0777E7-F41A-4550-9D19-70B72BE2F217}">
      <dgm:prSet/>
      <dgm:spPr/>
      <dgm:t>
        <a:bodyPr/>
        <a:lstStyle/>
        <a:p>
          <a:endParaRPr lang="ru-RU"/>
        </a:p>
      </dgm:t>
    </dgm:pt>
    <dgm:pt modelId="{420A93B5-763E-4D9E-91B5-6916B13C9FCE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2">
                  <a:lumMod val="10000"/>
                </a:schemeClr>
              </a:solidFill>
            </a:rPr>
            <a:t>развитие личностных качеств и социально-эмоционального интеллекта                               </a:t>
          </a:r>
          <a:r>
            <a:rPr lang="ru-RU" sz="1400" b="1" dirty="0" smtClean="0">
              <a:solidFill>
                <a:schemeClr val="bg2">
                  <a:lumMod val="10000"/>
                </a:schemeClr>
              </a:solidFill>
            </a:rPr>
            <a:t>(ответственность, инициативность, стремление к саморазвитию и самопознанию, саморегулирование, эмпатийность, мотивации достижений)</a:t>
          </a:r>
          <a:endParaRPr lang="ru-RU" sz="1400" b="1" dirty="0">
            <a:solidFill>
              <a:schemeClr val="bg2">
                <a:lumMod val="10000"/>
              </a:schemeClr>
            </a:solidFill>
          </a:endParaRPr>
        </a:p>
      </dgm:t>
    </dgm:pt>
    <dgm:pt modelId="{BEB70AE7-9E48-4396-9014-1750FB4B01AD}" type="parTrans" cxnId="{0F2210AE-8BE8-4822-83D9-DD9F2ABAF99F}">
      <dgm:prSet/>
      <dgm:spPr/>
      <dgm:t>
        <a:bodyPr/>
        <a:lstStyle/>
        <a:p>
          <a:endParaRPr lang="ru-RU"/>
        </a:p>
      </dgm:t>
    </dgm:pt>
    <dgm:pt modelId="{C46FB0EE-F03F-42E4-AE1E-C41E051A036D}" type="sibTrans" cxnId="{0F2210AE-8BE8-4822-83D9-DD9F2ABAF99F}">
      <dgm:prSet/>
      <dgm:spPr/>
      <dgm:t>
        <a:bodyPr/>
        <a:lstStyle/>
        <a:p>
          <a:endParaRPr lang="ru-RU"/>
        </a:p>
      </dgm:t>
    </dgm:pt>
    <dgm:pt modelId="{64E3D650-4C73-4984-9D2A-000BD4B312CB}" type="pres">
      <dgm:prSet presAssocID="{AB7C4894-E632-4942-97C0-0F5CC8A5B6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C3831-3597-4F03-B033-3D99929002F9}" type="pres">
      <dgm:prSet presAssocID="{F0EA4AA8-4A00-4AB3-B194-347144368B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806A4-33F4-4B60-95D7-76444C508B36}" type="pres">
      <dgm:prSet presAssocID="{DC22060D-BEEF-45D7-AD9B-091B7DF5D001}" presName="sibTrans" presStyleCnt="0"/>
      <dgm:spPr/>
    </dgm:pt>
    <dgm:pt modelId="{DFB24426-B0EC-4146-8DF2-8C6D9ADDBB73}" type="pres">
      <dgm:prSet presAssocID="{6C709B02-2A71-4895-96AD-A450B82E3F2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4B7C4-799A-46A7-ACE9-FA40958EE781}" type="pres">
      <dgm:prSet presAssocID="{31EE15EE-7C36-448C-99DA-45E633D8F699}" presName="sibTrans" presStyleCnt="0"/>
      <dgm:spPr/>
    </dgm:pt>
    <dgm:pt modelId="{A5947E74-5B9E-49A0-8FE5-FCB3F99BD7F6}" type="pres">
      <dgm:prSet presAssocID="{2A3AC6D1-1A09-4E97-8F95-ABDC462986E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E971A-11A9-4FEC-8F61-E85D977C25AA}" type="pres">
      <dgm:prSet presAssocID="{173163A3-F7FC-47E6-BACB-9337E35D59CD}" presName="sibTrans" presStyleCnt="0"/>
      <dgm:spPr/>
    </dgm:pt>
    <dgm:pt modelId="{B70F59E8-6AC9-48A7-9F50-6989DFCE1FC4}" type="pres">
      <dgm:prSet presAssocID="{420A93B5-763E-4D9E-91B5-6916B13C9FC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4A8391-1A8C-4B42-B5A3-B32D8A291D6F}" srcId="{AB7C4894-E632-4942-97C0-0F5CC8A5B6B7}" destId="{6C709B02-2A71-4895-96AD-A450B82E3F28}" srcOrd="1" destOrd="0" parTransId="{103D5DD2-187A-408B-B513-3FE8B680A2CB}" sibTransId="{31EE15EE-7C36-448C-99DA-45E633D8F699}"/>
    <dgm:cxn modelId="{73BAF841-1EF5-4286-A247-6C02B853E78C}" type="presOf" srcId="{F0EA4AA8-4A00-4AB3-B194-347144368B3E}" destId="{150C3831-3597-4F03-B033-3D99929002F9}" srcOrd="0" destOrd="0" presId="urn:microsoft.com/office/officeart/2005/8/layout/default"/>
    <dgm:cxn modelId="{C6B4F7CD-3978-40E7-BE6E-F74552D646D6}" type="presOf" srcId="{AB7C4894-E632-4942-97C0-0F5CC8A5B6B7}" destId="{64E3D650-4C73-4984-9D2A-000BD4B312CB}" srcOrd="0" destOrd="0" presId="urn:microsoft.com/office/officeart/2005/8/layout/default"/>
    <dgm:cxn modelId="{97F09988-4652-4D4A-AF7C-AF65F1D47E0B}" srcId="{AB7C4894-E632-4942-97C0-0F5CC8A5B6B7}" destId="{F0EA4AA8-4A00-4AB3-B194-347144368B3E}" srcOrd="0" destOrd="0" parTransId="{A6FB3D49-E6EA-44CA-AEF5-B49475D9D94D}" sibTransId="{DC22060D-BEEF-45D7-AD9B-091B7DF5D001}"/>
    <dgm:cxn modelId="{F6BD976F-B5F1-4DCA-9549-1D0542F69437}" type="presOf" srcId="{420A93B5-763E-4D9E-91B5-6916B13C9FCE}" destId="{B70F59E8-6AC9-48A7-9F50-6989DFCE1FC4}" srcOrd="0" destOrd="0" presId="urn:microsoft.com/office/officeart/2005/8/layout/default"/>
    <dgm:cxn modelId="{F038968A-AC46-4CA2-A184-FFB7BA41B48D}" type="presOf" srcId="{2A3AC6D1-1A09-4E97-8F95-ABDC462986E7}" destId="{A5947E74-5B9E-49A0-8FE5-FCB3F99BD7F6}" srcOrd="0" destOrd="0" presId="urn:microsoft.com/office/officeart/2005/8/layout/default"/>
    <dgm:cxn modelId="{0C0777E7-F41A-4550-9D19-70B72BE2F217}" srcId="{AB7C4894-E632-4942-97C0-0F5CC8A5B6B7}" destId="{2A3AC6D1-1A09-4E97-8F95-ABDC462986E7}" srcOrd="2" destOrd="0" parTransId="{15FE1BEF-04B1-443F-8E04-DB25678B8B93}" sibTransId="{173163A3-F7FC-47E6-BACB-9337E35D59CD}"/>
    <dgm:cxn modelId="{0F2210AE-8BE8-4822-83D9-DD9F2ABAF99F}" srcId="{AB7C4894-E632-4942-97C0-0F5CC8A5B6B7}" destId="{420A93B5-763E-4D9E-91B5-6916B13C9FCE}" srcOrd="3" destOrd="0" parTransId="{BEB70AE7-9E48-4396-9014-1750FB4B01AD}" sibTransId="{C46FB0EE-F03F-42E4-AE1E-C41E051A036D}"/>
    <dgm:cxn modelId="{1BABC846-5FFD-4E96-A946-4E380A18AEC6}" type="presOf" srcId="{6C709B02-2A71-4895-96AD-A450B82E3F28}" destId="{DFB24426-B0EC-4146-8DF2-8C6D9ADDBB73}" srcOrd="0" destOrd="0" presId="urn:microsoft.com/office/officeart/2005/8/layout/default"/>
    <dgm:cxn modelId="{CD7224CA-EA81-4D1F-B97C-DB521337B1DC}" type="presParOf" srcId="{64E3D650-4C73-4984-9D2A-000BD4B312CB}" destId="{150C3831-3597-4F03-B033-3D99929002F9}" srcOrd="0" destOrd="0" presId="urn:microsoft.com/office/officeart/2005/8/layout/default"/>
    <dgm:cxn modelId="{79AFE12F-5897-4D5C-9136-83299663A382}" type="presParOf" srcId="{64E3D650-4C73-4984-9D2A-000BD4B312CB}" destId="{F75806A4-33F4-4B60-95D7-76444C508B36}" srcOrd="1" destOrd="0" presId="urn:microsoft.com/office/officeart/2005/8/layout/default"/>
    <dgm:cxn modelId="{CBB31863-1C16-4F34-B7C8-70F336C8BFEC}" type="presParOf" srcId="{64E3D650-4C73-4984-9D2A-000BD4B312CB}" destId="{DFB24426-B0EC-4146-8DF2-8C6D9ADDBB73}" srcOrd="2" destOrd="0" presId="urn:microsoft.com/office/officeart/2005/8/layout/default"/>
    <dgm:cxn modelId="{2C37313E-7796-4D13-8D7D-20EEE914EB72}" type="presParOf" srcId="{64E3D650-4C73-4984-9D2A-000BD4B312CB}" destId="{DE24B7C4-799A-46A7-ACE9-FA40958EE781}" srcOrd="3" destOrd="0" presId="urn:microsoft.com/office/officeart/2005/8/layout/default"/>
    <dgm:cxn modelId="{6AC4B58C-CCFA-49C4-82C1-C640E30E7249}" type="presParOf" srcId="{64E3D650-4C73-4984-9D2A-000BD4B312CB}" destId="{A5947E74-5B9E-49A0-8FE5-FCB3F99BD7F6}" srcOrd="4" destOrd="0" presId="urn:microsoft.com/office/officeart/2005/8/layout/default"/>
    <dgm:cxn modelId="{C82EA7BF-D30F-4399-A722-425B2BCFFB2A}" type="presParOf" srcId="{64E3D650-4C73-4984-9D2A-000BD4B312CB}" destId="{C59E971A-11A9-4FEC-8F61-E85D977C25AA}" srcOrd="5" destOrd="0" presId="urn:microsoft.com/office/officeart/2005/8/layout/default"/>
    <dgm:cxn modelId="{BB69C787-F8DA-41BE-8940-BEA1752D0F25}" type="presParOf" srcId="{64E3D650-4C73-4984-9D2A-000BD4B312CB}" destId="{B70F59E8-6AC9-48A7-9F50-6989DFCE1FC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E3A720-6B3E-4E24-B4C8-352143390C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CCF6A42-C4BD-43BF-9C29-33C435B43802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1) Возможность охвата дополнительным образованием максимального количества школьников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8FE4CE9E-3196-4E02-A781-D72B5C6C70D3}" type="parTrans" cxnId="{3DF0B77C-D5D2-4B29-87E7-8D494B898E2F}">
      <dgm:prSet/>
      <dgm:spPr/>
      <dgm:t>
        <a:bodyPr/>
        <a:lstStyle/>
        <a:p>
          <a:endParaRPr lang="ru-RU"/>
        </a:p>
      </dgm:t>
    </dgm:pt>
    <dgm:pt modelId="{31EC8EE6-519B-4030-8D91-D1A1602E8184}" type="sibTrans" cxnId="{3DF0B77C-D5D2-4B29-87E7-8D494B898E2F}">
      <dgm:prSet/>
      <dgm:spPr/>
      <dgm:t>
        <a:bodyPr/>
        <a:lstStyle/>
        <a:p>
          <a:endParaRPr lang="ru-RU"/>
        </a:p>
      </dgm:t>
    </dgm:pt>
    <dgm:pt modelId="{F04C8787-C5AB-4FE6-9B99-D5B072320BE6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2) Реализация программы воспитания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E6C9B746-2494-4D21-A52C-BBFD91032470}" type="parTrans" cxnId="{05679BA4-6C40-448D-A193-E23767339A4D}">
      <dgm:prSet/>
      <dgm:spPr/>
      <dgm:t>
        <a:bodyPr/>
        <a:lstStyle/>
        <a:p>
          <a:endParaRPr lang="ru-RU"/>
        </a:p>
      </dgm:t>
    </dgm:pt>
    <dgm:pt modelId="{BE448901-D096-43EA-9C4E-BAFA352850E0}" type="sibTrans" cxnId="{05679BA4-6C40-448D-A193-E23767339A4D}">
      <dgm:prSet/>
      <dgm:spPr/>
      <dgm:t>
        <a:bodyPr/>
        <a:lstStyle/>
        <a:p>
          <a:endParaRPr lang="ru-RU"/>
        </a:p>
      </dgm:t>
    </dgm:pt>
    <dgm:pt modelId="{5C694725-D5ED-4268-8AF6-E6AFC3890AFF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3) Формирование функциональной грамотности с точки зрения прагматического подхода и социального опыта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3145B253-8B66-49AA-B1BE-E30B012715AC}" type="parTrans" cxnId="{1191CC71-3304-402D-9C83-C76F44013DD9}">
      <dgm:prSet/>
      <dgm:spPr/>
      <dgm:t>
        <a:bodyPr/>
        <a:lstStyle/>
        <a:p>
          <a:endParaRPr lang="ru-RU"/>
        </a:p>
      </dgm:t>
    </dgm:pt>
    <dgm:pt modelId="{BEEA2B33-02FD-40CF-874F-71B8B642D257}" type="sibTrans" cxnId="{1191CC71-3304-402D-9C83-C76F44013DD9}">
      <dgm:prSet/>
      <dgm:spPr/>
      <dgm:t>
        <a:bodyPr/>
        <a:lstStyle/>
        <a:p>
          <a:endParaRPr lang="ru-RU"/>
        </a:p>
      </dgm:t>
    </dgm:pt>
    <dgm:pt modelId="{92351E2A-9BFC-4938-9265-942459816F65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4) Кинообразование с использованием «продуктов» отечественного кинематографа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646B3C77-5574-4A19-A168-242ECFF70021}" type="parTrans" cxnId="{0ECCA115-BE62-475C-80A4-BD8B645C7BB2}">
      <dgm:prSet/>
      <dgm:spPr/>
      <dgm:t>
        <a:bodyPr/>
        <a:lstStyle/>
        <a:p>
          <a:endParaRPr lang="ru-RU"/>
        </a:p>
      </dgm:t>
    </dgm:pt>
    <dgm:pt modelId="{C3E0B341-1808-49ED-AECF-2CC23BA3FEBB}" type="sibTrans" cxnId="{0ECCA115-BE62-475C-80A4-BD8B645C7BB2}">
      <dgm:prSet/>
      <dgm:spPr/>
      <dgm:t>
        <a:bodyPr/>
        <a:lstStyle/>
        <a:p>
          <a:endParaRPr lang="ru-RU"/>
        </a:p>
      </dgm:t>
    </dgm:pt>
    <dgm:pt modelId="{D26F196B-6F08-4731-83FE-D2857474F51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5) Реализация обновленных ФГОС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C7988737-7B3B-40FC-9ACC-DD8AFA9A32B2}" type="parTrans" cxnId="{4193BEEA-8416-4368-8257-07E87ACE04E0}">
      <dgm:prSet/>
      <dgm:spPr/>
      <dgm:t>
        <a:bodyPr/>
        <a:lstStyle/>
        <a:p>
          <a:endParaRPr lang="ru-RU"/>
        </a:p>
      </dgm:t>
    </dgm:pt>
    <dgm:pt modelId="{69E971B5-D27C-42A0-B5EB-B0E69A056ACB}" type="sibTrans" cxnId="{4193BEEA-8416-4368-8257-07E87ACE04E0}">
      <dgm:prSet/>
      <dgm:spPr/>
      <dgm:t>
        <a:bodyPr/>
        <a:lstStyle/>
        <a:p>
          <a:endParaRPr lang="ru-RU"/>
        </a:p>
      </dgm:t>
    </dgm:pt>
    <dgm:pt modelId="{682BEF45-A985-4403-B56D-97C50AF589AE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6) Использование ЦОС, в </a:t>
          </a:r>
          <a:r>
            <a:rPr lang="ru-RU" b="1" dirty="0" err="1" smtClean="0">
              <a:solidFill>
                <a:schemeClr val="bg2">
                  <a:lumMod val="10000"/>
                </a:schemeClr>
              </a:solidFill>
            </a:rPr>
            <a:t>т.ч</a:t>
          </a:r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. создание «цифровых» продуктов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E4356451-A581-4BB2-A8BD-56E65C9434E3}" type="parTrans" cxnId="{E9102985-ADDE-4C9F-B665-EAA3B5D1B38A}">
      <dgm:prSet/>
      <dgm:spPr/>
      <dgm:t>
        <a:bodyPr/>
        <a:lstStyle/>
        <a:p>
          <a:endParaRPr lang="ru-RU"/>
        </a:p>
      </dgm:t>
    </dgm:pt>
    <dgm:pt modelId="{44070C73-FC38-43AA-ABFB-319F4D55A0B4}" type="sibTrans" cxnId="{E9102985-ADDE-4C9F-B665-EAA3B5D1B38A}">
      <dgm:prSet/>
      <dgm:spPr/>
      <dgm:t>
        <a:bodyPr/>
        <a:lstStyle/>
        <a:p>
          <a:endParaRPr lang="ru-RU"/>
        </a:p>
      </dgm:t>
    </dgm:pt>
    <dgm:pt modelId="{8E0669B2-F3E5-4017-B03E-2B1ECFF6462F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7) Объединение школ (создание образовательных кластеров)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6C5D1EE9-2883-481C-BE6B-A770EFD94F9C}" type="parTrans" cxnId="{F3F4C596-34E7-45B7-8211-F0667B18AF9B}">
      <dgm:prSet/>
      <dgm:spPr/>
      <dgm:t>
        <a:bodyPr/>
        <a:lstStyle/>
        <a:p>
          <a:endParaRPr lang="ru-RU"/>
        </a:p>
      </dgm:t>
    </dgm:pt>
    <dgm:pt modelId="{4064EE4B-ABD9-4BF0-8F95-8CD515D964F5}" type="sibTrans" cxnId="{F3F4C596-34E7-45B7-8211-F0667B18AF9B}">
      <dgm:prSet/>
      <dgm:spPr/>
      <dgm:t>
        <a:bodyPr/>
        <a:lstStyle/>
        <a:p>
          <a:endParaRPr lang="ru-RU"/>
        </a:p>
      </dgm:t>
    </dgm:pt>
    <dgm:pt modelId="{D782E4BB-50C8-4777-8EEE-503D47144A93}" type="pres">
      <dgm:prSet presAssocID="{6BE3A720-6B3E-4E24-B4C8-352143390CF9}" presName="CompostProcess" presStyleCnt="0">
        <dgm:presLayoutVars>
          <dgm:dir/>
          <dgm:resizeHandles val="exact"/>
        </dgm:presLayoutVars>
      </dgm:prSet>
      <dgm:spPr/>
    </dgm:pt>
    <dgm:pt modelId="{64EA1D2E-2A69-4400-93B1-CC09924ED2A8}" type="pres">
      <dgm:prSet presAssocID="{6BE3A720-6B3E-4E24-B4C8-352143390CF9}" presName="arrow" presStyleLbl="bgShp" presStyleIdx="0" presStyleCnt="1"/>
      <dgm:spPr/>
    </dgm:pt>
    <dgm:pt modelId="{8E73FAA1-5F52-41D7-93CF-790B8E97C299}" type="pres">
      <dgm:prSet presAssocID="{6BE3A720-6B3E-4E24-B4C8-352143390CF9}" presName="linearProcess" presStyleCnt="0"/>
      <dgm:spPr/>
    </dgm:pt>
    <dgm:pt modelId="{BF4B710E-A00B-4B83-9D13-53E06A9EBBE0}" type="pres">
      <dgm:prSet presAssocID="{6CCF6A42-C4BD-43BF-9C29-33C435B43802}" presName="textNode" presStyleLbl="node1" presStyleIdx="0" presStyleCnt="7">
        <dgm:presLayoutVars>
          <dgm:bulletEnabled val="1"/>
        </dgm:presLayoutVars>
      </dgm:prSet>
      <dgm:spPr/>
    </dgm:pt>
    <dgm:pt modelId="{1F86EC6B-D1FC-40D5-842D-EEE082CEA342}" type="pres">
      <dgm:prSet presAssocID="{31EC8EE6-519B-4030-8D91-D1A1602E8184}" presName="sibTrans" presStyleCnt="0"/>
      <dgm:spPr/>
    </dgm:pt>
    <dgm:pt modelId="{BF1D3E22-6BFD-4AF3-AE9B-9A8EC158CB3C}" type="pres">
      <dgm:prSet presAssocID="{F04C8787-C5AB-4FE6-9B99-D5B072320BE6}" presName="textNode" presStyleLbl="node1" presStyleIdx="1" presStyleCnt="7">
        <dgm:presLayoutVars>
          <dgm:bulletEnabled val="1"/>
        </dgm:presLayoutVars>
      </dgm:prSet>
      <dgm:spPr/>
    </dgm:pt>
    <dgm:pt modelId="{CB7EBC36-F6B2-4D20-A9EF-DEC86EF5CDA1}" type="pres">
      <dgm:prSet presAssocID="{BE448901-D096-43EA-9C4E-BAFA352850E0}" presName="sibTrans" presStyleCnt="0"/>
      <dgm:spPr/>
    </dgm:pt>
    <dgm:pt modelId="{84260BD5-BB2C-4021-9084-ADF53D0996A7}" type="pres">
      <dgm:prSet presAssocID="{5C694725-D5ED-4268-8AF6-E6AFC3890AFF}" presName="textNode" presStyleLbl="node1" presStyleIdx="2" presStyleCnt="7">
        <dgm:presLayoutVars>
          <dgm:bulletEnabled val="1"/>
        </dgm:presLayoutVars>
      </dgm:prSet>
      <dgm:spPr/>
    </dgm:pt>
    <dgm:pt modelId="{3F07CF74-0999-4817-AE6A-C7D12D34DB20}" type="pres">
      <dgm:prSet presAssocID="{BEEA2B33-02FD-40CF-874F-71B8B642D257}" presName="sibTrans" presStyleCnt="0"/>
      <dgm:spPr/>
    </dgm:pt>
    <dgm:pt modelId="{37E094FB-6FD2-4479-9A4D-ED7F3EFF2DEF}" type="pres">
      <dgm:prSet presAssocID="{92351E2A-9BFC-4938-9265-942459816F65}" presName="textNode" presStyleLbl="node1" presStyleIdx="3" presStyleCnt="7">
        <dgm:presLayoutVars>
          <dgm:bulletEnabled val="1"/>
        </dgm:presLayoutVars>
      </dgm:prSet>
      <dgm:spPr/>
    </dgm:pt>
    <dgm:pt modelId="{A4BEAAB4-AAC2-4C65-8C4C-079D2217F59C}" type="pres">
      <dgm:prSet presAssocID="{C3E0B341-1808-49ED-AECF-2CC23BA3FEBB}" presName="sibTrans" presStyleCnt="0"/>
      <dgm:spPr/>
    </dgm:pt>
    <dgm:pt modelId="{302EFA38-C7C6-4BE4-BB2F-DC8C998F4916}" type="pres">
      <dgm:prSet presAssocID="{D26F196B-6F08-4731-83FE-D2857474F51B}" presName="textNode" presStyleLbl="node1" presStyleIdx="4" presStyleCnt="7">
        <dgm:presLayoutVars>
          <dgm:bulletEnabled val="1"/>
        </dgm:presLayoutVars>
      </dgm:prSet>
      <dgm:spPr/>
    </dgm:pt>
    <dgm:pt modelId="{C91A7E9F-2FBD-41B6-8AA7-D6054547F5FB}" type="pres">
      <dgm:prSet presAssocID="{69E971B5-D27C-42A0-B5EB-B0E69A056ACB}" presName="sibTrans" presStyleCnt="0"/>
      <dgm:spPr/>
    </dgm:pt>
    <dgm:pt modelId="{6E8CFBBD-64C7-4129-9CF7-1D228B828A90}" type="pres">
      <dgm:prSet presAssocID="{682BEF45-A985-4403-B56D-97C50AF589AE}" presName="textNode" presStyleLbl="node1" presStyleIdx="5" presStyleCnt="7">
        <dgm:presLayoutVars>
          <dgm:bulletEnabled val="1"/>
        </dgm:presLayoutVars>
      </dgm:prSet>
      <dgm:spPr/>
    </dgm:pt>
    <dgm:pt modelId="{B41D4759-075A-409C-A4E4-DA5F20061DEF}" type="pres">
      <dgm:prSet presAssocID="{44070C73-FC38-43AA-ABFB-319F4D55A0B4}" presName="sibTrans" presStyleCnt="0"/>
      <dgm:spPr/>
    </dgm:pt>
    <dgm:pt modelId="{7B15B676-782E-4746-8B12-02B25422D5AC}" type="pres">
      <dgm:prSet presAssocID="{8E0669B2-F3E5-4017-B03E-2B1ECFF6462F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0D7E8930-2A1B-4F97-A79B-6BB7BF635D5A}" type="presOf" srcId="{6BE3A720-6B3E-4E24-B4C8-352143390CF9}" destId="{D782E4BB-50C8-4777-8EEE-503D47144A93}" srcOrd="0" destOrd="0" presId="urn:microsoft.com/office/officeart/2005/8/layout/hProcess9"/>
    <dgm:cxn modelId="{2A3B426D-E826-4AFA-9D47-05283CA4D6E5}" type="presOf" srcId="{5C694725-D5ED-4268-8AF6-E6AFC3890AFF}" destId="{84260BD5-BB2C-4021-9084-ADF53D0996A7}" srcOrd="0" destOrd="0" presId="urn:microsoft.com/office/officeart/2005/8/layout/hProcess9"/>
    <dgm:cxn modelId="{4193BEEA-8416-4368-8257-07E87ACE04E0}" srcId="{6BE3A720-6B3E-4E24-B4C8-352143390CF9}" destId="{D26F196B-6F08-4731-83FE-D2857474F51B}" srcOrd="4" destOrd="0" parTransId="{C7988737-7B3B-40FC-9ACC-DD8AFA9A32B2}" sibTransId="{69E971B5-D27C-42A0-B5EB-B0E69A056ACB}"/>
    <dgm:cxn modelId="{F21ECED7-2C24-4248-BED6-42C273825C85}" type="presOf" srcId="{D26F196B-6F08-4731-83FE-D2857474F51B}" destId="{302EFA38-C7C6-4BE4-BB2F-DC8C998F4916}" srcOrd="0" destOrd="0" presId="urn:microsoft.com/office/officeart/2005/8/layout/hProcess9"/>
    <dgm:cxn modelId="{05679BA4-6C40-448D-A193-E23767339A4D}" srcId="{6BE3A720-6B3E-4E24-B4C8-352143390CF9}" destId="{F04C8787-C5AB-4FE6-9B99-D5B072320BE6}" srcOrd="1" destOrd="0" parTransId="{E6C9B746-2494-4D21-A52C-BBFD91032470}" sibTransId="{BE448901-D096-43EA-9C4E-BAFA352850E0}"/>
    <dgm:cxn modelId="{9439F47C-AF59-4DD9-8F42-212719DF4694}" type="presOf" srcId="{682BEF45-A985-4403-B56D-97C50AF589AE}" destId="{6E8CFBBD-64C7-4129-9CF7-1D228B828A90}" srcOrd="0" destOrd="0" presId="urn:microsoft.com/office/officeart/2005/8/layout/hProcess9"/>
    <dgm:cxn modelId="{47955C7E-2AD2-473E-8215-0A479063559C}" type="presOf" srcId="{8E0669B2-F3E5-4017-B03E-2B1ECFF6462F}" destId="{7B15B676-782E-4746-8B12-02B25422D5AC}" srcOrd="0" destOrd="0" presId="urn:microsoft.com/office/officeart/2005/8/layout/hProcess9"/>
    <dgm:cxn modelId="{E9102985-ADDE-4C9F-B665-EAA3B5D1B38A}" srcId="{6BE3A720-6B3E-4E24-B4C8-352143390CF9}" destId="{682BEF45-A985-4403-B56D-97C50AF589AE}" srcOrd="5" destOrd="0" parTransId="{E4356451-A581-4BB2-A8BD-56E65C9434E3}" sibTransId="{44070C73-FC38-43AA-ABFB-319F4D55A0B4}"/>
    <dgm:cxn modelId="{3DF0B77C-D5D2-4B29-87E7-8D494B898E2F}" srcId="{6BE3A720-6B3E-4E24-B4C8-352143390CF9}" destId="{6CCF6A42-C4BD-43BF-9C29-33C435B43802}" srcOrd="0" destOrd="0" parTransId="{8FE4CE9E-3196-4E02-A781-D72B5C6C70D3}" sibTransId="{31EC8EE6-519B-4030-8D91-D1A1602E8184}"/>
    <dgm:cxn modelId="{D144ED53-BCE8-4DB8-83F1-C4D1446A92BB}" type="presOf" srcId="{6CCF6A42-C4BD-43BF-9C29-33C435B43802}" destId="{BF4B710E-A00B-4B83-9D13-53E06A9EBBE0}" srcOrd="0" destOrd="0" presId="urn:microsoft.com/office/officeart/2005/8/layout/hProcess9"/>
    <dgm:cxn modelId="{0ECCA115-BE62-475C-80A4-BD8B645C7BB2}" srcId="{6BE3A720-6B3E-4E24-B4C8-352143390CF9}" destId="{92351E2A-9BFC-4938-9265-942459816F65}" srcOrd="3" destOrd="0" parTransId="{646B3C77-5574-4A19-A168-242ECFF70021}" sibTransId="{C3E0B341-1808-49ED-AECF-2CC23BA3FEBB}"/>
    <dgm:cxn modelId="{1191CC71-3304-402D-9C83-C76F44013DD9}" srcId="{6BE3A720-6B3E-4E24-B4C8-352143390CF9}" destId="{5C694725-D5ED-4268-8AF6-E6AFC3890AFF}" srcOrd="2" destOrd="0" parTransId="{3145B253-8B66-49AA-B1BE-E30B012715AC}" sibTransId="{BEEA2B33-02FD-40CF-874F-71B8B642D257}"/>
    <dgm:cxn modelId="{9902CC8B-EF10-4EA4-A1D9-88CC2C9635E9}" type="presOf" srcId="{92351E2A-9BFC-4938-9265-942459816F65}" destId="{37E094FB-6FD2-4479-9A4D-ED7F3EFF2DEF}" srcOrd="0" destOrd="0" presId="urn:microsoft.com/office/officeart/2005/8/layout/hProcess9"/>
    <dgm:cxn modelId="{F3F4C596-34E7-45B7-8211-F0667B18AF9B}" srcId="{6BE3A720-6B3E-4E24-B4C8-352143390CF9}" destId="{8E0669B2-F3E5-4017-B03E-2B1ECFF6462F}" srcOrd="6" destOrd="0" parTransId="{6C5D1EE9-2883-481C-BE6B-A770EFD94F9C}" sibTransId="{4064EE4B-ABD9-4BF0-8F95-8CD515D964F5}"/>
    <dgm:cxn modelId="{B5FD7CF8-C696-4DE0-84B4-F2AFA628CA28}" type="presOf" srcId="{F04C8787-C5AB-4FE6-9B99-D5B072320BE6}" destId="{BF1D3E22-6BFD-4AF3-AE9B-9A8EC158CB3C}" srcOrd="0" destOrd="0" presId="urn:microsoft.com/office/officeart/2005/8/layout/hProcess9"/>
    <dgm:cxn modelId="{2BE1DA9D-94E0-4E9A-8F29-6DE269C45D80}" type="presParOf" srcId="{D782E4BB-50C8-4777-8EEE-503D47144A93}" destId="{64EA1D2E-2A69-4400-93B1-CC09924ED2A8}" srcOrd="0" destOrd="0" presId="urn:microsoft.com/office/officeart/2005/8/layout/hProcess9"/>
    <dgm:cxn modelId="{61D0B8B1-FF00-4037-A8E8-232ABFDBD536}" type="presParOf" srcId="{D782E4BB-50C8-4777-8EEE-503D47144A93}" destId="{8E73FAA1-5F52-41D7-93CF-790B8E97C299}" srcOrd="1" destOrd="0" presId="urn:microsoft.com/office/officeart/2005/8/layout/hProcess9"/>
    <dgm:cxn modelId="{E8577745-E742-476D-BD62-1877B37CBB1D}" type="presParOf" srcId="{8E73FAA1-5F52-41D7-93CF-790B8E97C299}" destId="{BF4B710E-A00B-4B83-9D13-53E06A9EBBE0}" srcOrd="0" destOrd="0" presId="urn:microsoft.com/office/officeart/2005/8/layout/hProcess9"/>
    <dgm:cxn modelId="{D0AEDEE8-D794-45B2-A7E5-2264C70AF07F}" type="presParOf" srcId="{8E73FAA1-5F52-41D7-93CF-790B8E97C299}" destId="{1F86EC6B-D1FC-40D5-842D-EEE082CEA342}" srcOrd="1" destOrd="0" presId="urn:microsoft.com/office/officeart/2005/8/layout/hProcess9"/>
    <dgm:cxn modelId="{5D416BC1-24EF-47DC-B537-CC49FDDCBD55}" type="presParOf" srcId="{8E73FAA1-5F52-41D7-93CF-790B8E97C299}" destId="{BF1D3E22-6BFD-4AF3-AE9B-9A8EC158CB3C}" srcOrd="2" destOrd="0" presId="urn:microsoft.com/office/officeart/2005/8/layout/hProcess9"/>
    <dgm:cxn modelId="{399302DC-8412-4B8D-A349-3BA99BABA4D5}" type="presParOf" srcId="{8E73FAA1-5F52-41D7-93CF-790B8E97C299}" destId="{CB7EBC36-F6B2-4D20-A9EF-DEC86EF5CDA1}" srcOrd="3" destOrd="0" presId="urn:microsoft.com/office/officeart/2005/8/layout/hProcess9"/>
    <dgm:cxn modelId="{46BFDD6A-D602-4869-9E1F-E2D25E06007A}" type="presParOf" srcId="{8E73FAA1-5F52-41D7-93CF-790B8E97C299}" destId="{84260BD5-BB2C-4021-9084-ADF53D0996A7}" srcOrd="4" destOrd="0" presId="urn:microsoft.com/office/officeart/2005/8/layout/hProcess9"/>
    <dgm:cxn modelId="{6BD3D3F7-486D-4D81-AEB2-43BEFD890AF0}" type="presParOf" srcId="{8E73FAA1-5F52-41D7-93CF-790B8E97C299}" destId="{3F07CF74-0999-4817-AE6A-C7D12D34DB20}" srcOrd="5" destOrd="0" presId="urn:microsoft.com/office/officeart/2005/8/layout/hProcess9"/>
    <dgm:cxn modelId="{7457D820-5174-410D-B5EC-449E11AEE016}" type="presParOf" srcId="{8E73FAA1-5F52-41D7-93CF-790B8E97C299}" destId="{37E094FB-6FD2-4479-9A4D-ED7F3EFF2DEF}" srcOrd="6" destOrd="0" presId="urn:microsoft.com/office/officeart/2005/8/layout/hProcess9"/>
    <dgm:cxn modelId="{A7250C33-1CF2-4F7F-95B3-FDD643D613B8}" type="presParOf" srcId="{8E73FAA1-5F52-41D7-93CF-790B8E97C299}" destId="{A4BEAAB4-AAC2-4C65-8C4C-079D2217F59C}" srcOrd="7" destOrd="0" presId="urn:microsoft.com/office/officeart/2005/8/layout/hProcess9"/>
    <dgm:cxn modelId="{301AED3E-DABF-46CF-9636-E1F8F7B3F65C}" type="presParOf" srcId="{8E73FAA1-5F52-41D7-93CF-790B8E97C299}" destId="{302EFA38-C7C6-4BE4-BB2F-DC8C998F4916}" srcOrd="8" destOrd="0" presId="urn:microsoft.com/office/officeart/2005/8/layout/hProcess9"/>
    <dgm:cxn modelId="{4B7EDF99-DF24-4086-9C66-99324CD66241}" type="presParOf" srcId="{8E73FAA1-5F52-41D7-93CF-790B8E97C299}" destId="{C91A7E9F-2FBD-41B6-8AA7-D6054547F5FB}" srcOrd="9" destOrd="0" presId="urn:microsoft.com/office/officeart/2005/8/layout/hProcess9"/>
    <dgm:cxn modelId="{9E506712-66DE-47B0-BAF4-FB5C09C719BD}" type="presParOf" srcId="{8E73FAA1-5F52-41D7-93CF-790B8E97C299}" destId="{6E8CFBBD-64C7-4129-9CF7-1D228B828A90}" srcOrd="10" destOrd="0" presId="urn:microsoft.com/office/officeart/2005/8/layout/hProcess9"/>
    <dgm:cxn modelId="{82D6761A-FF0F-41FC-B550-4C90C3466900}" type="presParOf" srcId="{8E73FAA1-5F52-41D7-93CF-790B8E97C299}" destId="{B41D4759-075A-409C-A4E4-DA5F20061DEF}" srcOrd="11" destOrd="0" presId="urn:microsoft.com/office/officeart/2005/8/layout/hProcess9"/>
    <dgm:cxn modelId="{98503F41-E7A6-44E7-B3B4-000C454F3D26}" type="presParOf" srcId="{8E73FAA1-5F52-41D7-93CF-790B8E97C299}" destId="{7B15B676-782E-4746-8B12-02B25422D5AC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432C7-0BD8-4D41-A822-43FFE0842CF7}">
      <dsp:nvSpPr>
        <dsp:cNvPr id="0" name=""/>
        <dsp:cNvSpPr/>
      </dsp:nvSpPr>
      <dsp:spPr>
        <a:xfrm>
          <a:off x="0" y="1480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1. Гражданского воспитания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32251"/>
        <a:ext cx="8147370" cy="568804"/>
      </dsp:txXfrm>
    </dsp:sp>
    <dsp:sp modelId="{89C0EA3E-BEA2-4E25-891F-978DE0972D3A}">
      <dsp:nvSpPr>
        <dsp:cNvPr id="0" name=""/>
        <dsp:cNvSpPr/>
      </dsp:nvSpPr>
      <dsp:spPr>
        <a:xfrm>
          <a:off x="0" y="641374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2. Патриотического воспитания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672145"/>
        <a:ext cx="8147370" cy="568804"/>
      </dsp:txXfrm>
    </dsp:sp>
    <dsp:sp modelId="{19D952E7-A2A1-494D-A7E6-AFA0D3C5DFC6}">
      <dsp:nvSpPr>
        <dsp:cNvPr id="0" name=""/>
        <dsp:cNvSpPr/>
      </dsp:nvSpPr>
      <dsp:spPr>
        <a:xfrm>
          <a:off x="0" y="1281269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3. Духовно-нравственного воспитания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1312040"/>
        <a:ext cx="8147370" cy="568804"/>
      </dsp:txXfrm>
    </dsp:sp>
    <dsp:sp modelId="{725F0A0E-31F0-450D-A4C4-6ADF233AA864}">
      <dsp:nvSpPr>
        <dsp:cNvPr id="0" name=""/>
        <dsp:cNvSpPr/>
      </dsp:nvSpPr>
      <dsp:spPr>
        <a:xfrm>
          <a:off x="0" y="1921163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4. Эстетического воспитания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1951934"/>
        <a:ext cx="8147370" cy="568804"/>
      </dsp:txXfrm>
    </dsp:sp>
    <dsp:sp modelId="{35F26B1B-C970-407E-8129-4E13E8A36325}">
      <dsp:nvSpPr>
        <dsp:cNvPr id="0" name=""/>
        <dsp:cNvSpPr/>
      </dsp:nvSpPr>
      <dsp:spPr>
        <a:xfrm>
          <a:off x="0" y="2561058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5. Физического воспитания, формирования культуры здоровья и эмоционального благополучия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2591829"/>
        <a:ext cx="8147370" cy="568804"/>
      </dsp:txXfrm>
    </dsp:sp>
    <dsp:sp modelId="{EB8D3309-D14D-4145-AB84-998D77920A1B}">
      <dsp:nvSpPr>
        <dsp:cNvPr id="0" name=""/>
        <dsp:cNvSpPr/>
      </dsp:nvSpPr>
      <dsp:spPr>
        <a:xfrm>
          <a:off x="0" y="3200952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6. Трудового воспитания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3231723"/>
        <a:ext cx="8147370" cy="568804"/>
      </dsp:txXfrm>
    </dsp:sp>
    <dsp:sp modelId="{F26FCF67-E3A6-4083-9C63-A519EBF7EA24}">
      <dsp:nvSpPr>
        <dsp:cNvPr id="0" name=""/>
        <dsp:cNvSpPr/>
      </dsp:nvSpPr>
      <dsp:spPr>
        <a:xfrm>
          <a:off x="0" y="3840847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7. Экологического воспитания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3871618"/>
        <a:ext cx="8147370" cy="568804"/>
      </dsp:txXfrm>
    </dsp:sp>
    <dsp:sp modelId="{706338D7-E382-4776-AFD1-563056564959}">
      <dsp:nvSpPr>
        <dsp:cNvPr id="0" name=""/>
        <dsp:cNvSpPr/>
      </dsp:nvSpPr>
      <dsp:spPr>
        <a:xfrm>
          <a:off x="0" y="4480741"/>
          <a:ext cx="8208912" cy="630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2">
                  <a:lumMod val="10000"/>
                </a:schemeClr>
              </a:solidFill>
            </a:rPr>
            <a:t>8. Ценности научного познания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0771" y="4511512"/>
        <a:ext cx="8147370" cy="568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38559-9274-4F6C-840A-3BB6B2121B1F}">
      <dsp:nvSpPr>
        <dsp:cNvPr id="0" name=""/>
        <dsp:cNvSpPr/>
      </dsp:nvSpPr>
      <dsp:spPr>
        <a:xfrm>
          <a:off x="-5568618" y="-852524"/>
          <a:ext cx="6630193" cy="6630193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86A54-AE8B-4303-886C-3BF7C1A28347}">
      <dsp:nvSpPr>
        <dsp:cNvPr id="0" name=""/>
        <dsp:cNvSpPr/>
      </dsp:nvSpPr>
      <dsp:spPr>
        <a:xfrm>
          <a:off x="555720" y="378645"/>
          <a:ext cx="7584403" cy="75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10000"/>
                </a:schemeClr>
              </a:solidFill>
            </a:rPr>
            <a:t>создание условий для достижения учащимися необходимого для жизни в обществе социального опыта и формирования принимаемой обществом системы ценностей; </a:t>
          </a:r>
          <a:endParaRPr lang="ru-RU" sz="14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55720" y="378645"/>
        <a:ext cx="7584403" cy="757684"/>
      </dsp:txXfrm>
    </dsp:sp>
    <dsp:sp modelId="{672A8243-6439-430E-9B26-121B80C23E70}">
      <dsp:nvSpPr>
        <dsp:cNvPr id="0" name=""/>
        <dsp:cNvSpPr/>
      </dsp:nvSpPr>
      <dsp:spPr>
        <a:xfrm>
          <a:off x="82168" y="283934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6E629-2712-4DE2-ABAB-6BC30BB608DC}">
      <dsp:nvSpPr>
        <dsp:cNvPr id="0" name=""/>
        <dsp:cNvSpPr/>
      </dsp:nvSpPr>
      <dsp:spPr>
        <a:xfrm>
          <a:off x="990118" y="1515368"/>
          <a:ext cx="7150006" cy="75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10000"/>
                </a:schemeClr>
              </a:solidFill>
            </a:rPr>
            <a:t>создание условий для многогранного развития и социализации каждого учащегося; </a:t>
          </a:r>
          <a:endParaRPr lang="ru-RU" sz="14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990118" y="1515368"/>
        <a:ext cx="7150006" cy="757684"/>
      </dsp:txXfrm>
    </dsp:sp>
    <dsp:sp modelId="{ED4EBC88-F9C9-4F3A-9906-6C791D5B88DA}">
      <dsp:nvSpPr>
        <dsp:cNvPr id="0" name=""/>
        <dsp:cNvSpPr/>
      </dsp:nvSpPr>
      <dsp:spPr>
        <a:xfrm>
          <a:off x="516565" y="1420657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225DF-AAAD-4727-A929-26FE11977C9D}">
      <dsp:nvSpPr>
        <dsp:cNvPr id="0" name=""/>
        <dsp:cNvSpPr/>
      </dsp:nvSpPr>
      <dsp:spPr>
        <a:xfrm>
          <a:off x="990118" y="2652091"/>
          <a:ext cx="7150006" cy="75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10000"/>
                </a:schemeClr>
              </a:solidFill>
            </a:rPr>
            <a:t>создание воспитывающей среды, обеспечивающей активизацию социальных, интеллектуальных интересов учащихся в свободное время;</a:t>
          </a:r>
          <a:endParaRPr lang="ru-RU" sz="14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990118" y="2652091"/>
        <a:ext cx="7150006" cy="757684"/>
      </dsp:txXfrm>
    </dsp:sp>
    <dsp:sp modelId="{E0EDCE90-A9FF-48FD-AC93-20A2AC070BBD}">
      <dsp:nvSpPr>
        <dsp:cNvPr id="0" name=""/>
        <dsp:cNvSpPr/>
      </dsp:nvSpPr>
      <dsp:spPr>
        <a:xfrm>
          <a:off x="516565" y="2557381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5F6DF-549A-4504-9AA4-15B05E1C840B}">
      <dsp:nvSpPr>
        <dsp:cNvPr id="0" name=""/>
        <dsp:cNvSpPr/>
      </dsp:nvSpPr>
      <dsp:spPr>
        <a:xfrm>
          <a:off x="555720" y="3788814"/>
          <a:ext cx="7584403" cy="757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10000"/>
                </a:schemeClr>
              </a:solidFill>
            </a:rPr>
            <a:t>развитие здоровой, творчески растущей личности с сформированной гражданской ответственностью и правовым самосознанием, подготовленной к жизнедеятельности в новых условиях, способной на социально значимую практическую деятельность, реализацию добровольческих инициатив.</a:t>
          </a:r>
          <a:endParaRPr lang="ru-RU" sz="14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55720" y="3788814"/>
        <a:ext cx="7584403" cy="757684"/>
      </dsp:txXfrm>
    </dsp:sp>
    <dsp:sp modelId="{741EC8FA-3B0E-4DD9-AF6C-D37B0DEF6C0A}">
      <dsp:nvSpPr>
        <dsp:cNvPr id="0" name=""/>
        <dsp:cNvSpPr/>
      </dsp:nvSpPr>
      <dsp:spPr>
        <a:xfrm>
          <a:off x="82168" y="3694104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1E6EC-A693-4F72-A0CB-23C58F313CA8}">
      <dsp:nvSpPr>
        <dsp:cNvPr id="0" name=""/>
        <dsp:cNvSpPr/>
      </dsp:nvSpPr>
      <dsp:spPr>
        <a:xfrm>
          <a:off x="0" y="235499"/>
          <a:ext cx="81534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10000"/>
                </a:schemeClr>
              </a:solidFill>
            </a:rPr>
            <a:t>1. классные часы</a:t>
          </a:r>
          <a:endParaRPr lang="ru-RU" sz="28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9399" y="294898"/>
        <a:ext cx="8034602" cy="1098002"/>
      </dsp:txXfrm>
    </dsp:sp>
    <dsp:sp modelId="{0E445774-FC65-4A7E-BDA9-DC36282DCDD1}">
      <dsp:nvSpPr>
        <dsp:cNvPr id="0" name=""/>
        <dsp:cNvSpPr/>
      </dsp:nvSpPr>
      <dsp:spPr>
        <a:xfrm>
          <a:off x="0" y="1639500"/>
          <a:ext cx="81534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10000"/>
                </a:schemeClr>
              </a:solidFill>
            </a:rPr>
            <a:t>2. курсы внеурочной деятельности</a:t>
          </a:r>
          <a:endParaRPr lang="ru-RU" sz="28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9399" y="1698899"/>
        <a:ext cx="8034602" cy="1098002"/>
      </dsp:txXfrm>
    </dsp:sp>
    <dsp:sp modelId="{68EDF367-40D9-44B3-A2CC-332E08FF21A9}">
      <dsp:nvSpPr>
        <dsp:cNvPr id="0" name=""/>
        <dsp:cNvSpPr/>
      </dsp:nvSpPr>
      <dsp:spPr>
        <a:xfrm>
          <a:off x="0" y="3043500"/>
          <a:ext cx="81534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10000"/>
                </a:schemeClr>
              </a:solidFill>
            </a:rPr>
            <a:t>3. кружки (в рамках реализации ДОП)</a:t>
          </a:r>
          <a:endParaRPr lang="ru-RU" sz="28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9399" y="3102899"/>
        <a:ext cx="80346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B0D90-C083-4BE0-AD70-14526557BF83}">
      <dsp:nvSpPr>
        <dsp:cNvPr id="0" name=""/>
        <dsp:cNvSpPr/>
      </dsp:nvSpPr>
      <dsp:spPr>
        <a:xfrm>
          <a:off x="0" y="1453"/>
          <a:ext cx="815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298A8-127A-4C6F-AA82-4A51799DB286}">
      <dsp:nvSpPr>
        <dsp:cNvPr id="0" name=""/>
        <dsp:cNvSpPr/>
      </dsp:nvSpPr>
      <dsp:spPr>
        <a:xfrm>
          <a:off x="0" y="1453"/>
          <a:ext cx="8153400" cy="859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А) </a:t>
          </a:r>
          <a:r>
            <a:rPr lang="ru-RU" sz="1800" b="1" i="1" kern="1200" dirty="0" smtClean="0"/>
            <a:t>социально-педагогические</a:t>
          </a:r>
          <a:r>
            <a:rPr lang="ru-RU" sz="1800" kern="1200" dirty="0" smtClean="0"/>
            <a:t> – профилактические, развивающие, воспитательные мероприятия; </a:t>
          </a:r>
          <a:endParaRPr lang="ru-RU" sz="1800" kern="1200" dirty="0"/>
        </a:p>
      </dsp:txBody>
      <dsp:txXfrm>
        <a:off x="0" y="1453"/>
        <a:ext cx="8153400" cy="859426"/>
      </dsp:txXfrm>
    </dsp:sp>
    <dsp:sp modelId="{356A0A45-0BDA-4531-8F04-6A1AFDDC8BC2}">
      <dsp:nvSpPr>
        <dsp:cNvPr id="0" name=""/>
        <dsp:cNvSpPr/>
      </dsp:nvSpPr>
      <dsp:spPr>
        <a:xfrm>
          <a:off x="0" y="860879"/>
          <a:ext cx="815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DC44C-60E8-428E-BD50-EFE4C7008B05}">
      <dsp:nvSpPr>
        <dsp:cNvPr id="0" name=""/>
        <dsp:cNvSpPr/>
      </dsp:nvSpPr>
      <dsp:spPr>
        <a:xfrm>
          <a:off x="0" y="860879"/>
          <a:ext cx="8145437" cy="1055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Б)</a:t>
          </a:r>
          <a:r>
            <a:rPr lang="ru-RU" sz="1800" b="1" i="1" kern="1200" dirty="0" smtClean="0"/>
            <a:t> социально-культурные </a:t>
          </a:r>
          <a:r>
            <a:rPr lang="ru-RU" sz="1800" kern="1200" dirty="0" smtClean="0"/>
            <a:t>– культурно-массовые мероприятия (спортивные, патриотические, развлекательные и т. д.); научно-просветительские мероприятия (с посещением музеев, галерей, выставочных залов); культурно-досуговая деятельность; </a:t>
          </a:r>
          <a:endParaRPr lang="ru-RU" sz="1800" kern="1200" dirty="0"/>
        </a:p>
      </dsp:txBody>
      <dsp:txXfrm>
        <a:off x="0" y="860879"/>
        <a:ext cx="8145437" cy="1055186"/>
      </dsp:txXfrm>
    </dsp:sp>
    <dsp:sp modelId="{0AA16607-8F53-4259-AECC-CA260B08904F}">
      <dsp:nvSpPr>
        <dsp:cNvPr id="0" name=""/>
        <dsp:cNvSpPr/>
      </dsp:nvSpPr>
      <dsp:spPr>
        <a:xfrm>
          <a:off x="0" y="1916066"/>
          <a:ext cx="815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6B845-16E5-4DE2-A083-1FD82ADAE48A}">
      <dsp:nvSpPr>
        <dsp:cNvPr id="0" name=""/>
        <dsp:cNvSpPr/>
      </dsp:nvSpPr>
      <dsp:spPr>
        <a:xfrm>
          <a:off x="0" y="1916066"/>
          <a:ext cx="8153400" cy="859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В) </a:t>
          </a:r>
          <a:r>
            <a:rPr lang="ru-RU" sz="1800" b="1" i="1" kern="1200" dirty="0" smtClean="0"/>
            <a:t>социально-бытовые</a:t>
          </a:r>
          <a:r>
            <a:rPr lang="ru-RU" sz="1800" kern="1200" dirty="0" smtClean="0"/>
            <a:t> – мероприятия по физическому и культурному развитию; по оказанию волонтерской помощи ветеранам, пенсионерам, лицам с ОВЗ; </a:t>
          </a:r>
          <a:endParaRPr lang="ru-RU" sz="1800" kern="1200" dirty="0"/>
        </a:p>
      </dsp:txBody>
      <dsp:txXfrm>
        <a:off x="0" y="1916066"/>
        <a:ext cx="8153400" cy="859426"/>
      </dsp:txXfrm>
    </dsp:sp>
    <dsp:sp modelId="{A64131F7-4C07-4563-92FC-2DCA10A3AE56}">
      <dsp:nvSpPr>
        <dsp:cNvPr id="0" name=""/>
        <dsp:cNvSpPr/>
      </dsp:nvSpPr>
      <dsp:spPr>
        <a:xfrm>
          <a:off x="0" y="2775493"/>
          <a:ext cx="815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C186C-47CC-4422-BDAF-47CBFAAC3C25}">
      <dsp:nvSpPr>
        <dsp:cNvPr id="0" name=""/>
        <dsp:cNvSpPr/>
      </dsp:nvSpPr>
      <dsp:spPr>
        <a:xfrm>
          <a:off x="0" y="2775493"/>
          <a:ext cx="8153400" cy="859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Г) </a:t>
          </a:r>
          <a:r>
            <a:rPr lang="ru-RU" sz="1800" b="1" i="1" kern="1200" dirty="0" smtClean="0"/>
            <a:t>социально-медицинские</a:t>
          </a:r>
          <a:r>
            <a:rPr lang="ru-RU" sz="1800" kern="1200" dirty="0" smtClean="0"/>
            <a:t> – профилактические оздоровительные мероприятия; мониторинги знаний с помощью викторин, опросов, тренингов; </a:t>
          </a:r>
          <a:endParaRPr lang="ru-RU" sz="1800" kern="1200" dirty="0"/>
        </a:p>
      </dsp:txBody>
      <dsp:txXfrm>
        <a:off x="0" y="2775493"/>
        <a:ext cx="8153400" cy="859426"/>
      </dsp:txXfrm>
    </dsp:sp>
    <dsp:sp modelId="{73BE9173-E885-433E-A7D3-BA92F7EDD579}">
      <dsp:nvSpPr>
        <dsp:cNvPr id="0" name=""/>
        <dsp:cNvSpPr/>
      </dsp:nvSpPr>
      <dsp:spPr>
        <a:xfrm>
          <a:off x="0" y="3634920"/>
          <a:ext cx="815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E56B4-5B7F-49EB-ABF7-9D6B9272AD8F}">
      <dsp:nvSpPr>
        <dsp:cNvPr id="0" name=""/>
        <dsp:cNvSpPr/>
      </dsp:nvSpPr>
      <dsp:spPr>
        <a:xfrm>
          <a:off x="0" y="3634920"/>
          <a:ext cx="8153400" cy="859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Д) </a:t>
          </a:r>
          <a:r>
            <a:rPr lang="ru-RU" sz="1800" b="1" i="1" kern="1200" dirty="0" smtClean="0"/>
            <a:t>социально-трудовые</a:t>
          </a:r>
          <a:r>
            <a:rPr lang="ru-RU" sz="1800" kern="1200" dirty="0" smtClean="0"/>
            <a:t> – волонтерская социально значимая трудовая деятельность; </a:t>
          </a:r>
          <a:r>
            <a:rPr lang="ru-RU" sz="1800" kern="1200" dirty="0" err="1" smtClean="0"/>
            <a:t>профориентационные</a:t>
          </a:r>
          <a:r>
            <a:rPr lang="ru-RU" sz="1800" kern="1200" dirty="0" smtClean="0"/>
            <a:t> проекты. </a:t>
          </a:r>
          <a:endParaRPr lang="ru-RU" sz="1800" kern="1200" dirty="0"/>
        </a:p>
      </dsp:txBody>
      <dsp:txXfrm>
        <a:off x="0" y="3634920"/>
        <a:ext cx="8153400" cy="8594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E6E11-DCAE-4B81-96A7-FD52400CF6E2}">
      <dsp:nvSpPr>
        <dsp:cNvPr id="0" name=""/>
        <dsp:cNvSpPr/>
      </dsp:nvSpPr>
      <dsp:spPr>
        <a:xfrm>
          <a:off x="-2184599" y="-339805"/>
          <a:ext cx="2623826" cy="2623826"/>
        </a:xfrm>
        <a:prstGeom prst="blockArc">
          <a:avLst>
            <a:gd name="adj1" fmla="val 18900000"/>
            <a:gd name="adj2" fmla="val 2700000"/>
            <a:gd name="adj3" fmla="val 82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6EAD3-EC99-4B33-8053-3984A4CD34FA}">
      <dsp:nvSpPr>
        <dsp:cNvPr id="0" name=""/>
        <dsp:cNvSpPr/>
      </dsp:nvSpPr>
      <dsp:spPr>
        <a:xfrm>
          <a:off x="357395" y="277750"/>
          <a:ext cx="7785748" cy="555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868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курс внеурочной деятельности «Индивидуальный проект» для 9-х классов</a:t>
          </a:r>
          <a:endParaRPr lang="ru-RU" sz="16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57395" y="277750"/>
        <a:ext cx="7785748" cy="555423"/>
      </dsp:txXfrm>
    </dsp:sp>
    <dsp:sp modelId="{93CB2CB6-39CE-4E76-9D48-79F4404CBF8D}">
      <dsp:nvSpPr>
        <dsp:cNvPr id="0" name=""/>
        <dsp:cNvSpPr/>
      </dsp:nvSpPr>
      <dsp:spPr>
        <a:xfrm>
          <a:off x="10255" y="208322"/>
          <a:ext cx="694279" cy="694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BC239-6965-4EE3-AC68-11CBA7325FD0}">
      <dsp:nvSpPr>
        <dsp:cNvPr id="0" name=""/>
        <dsp:cNvSpPr/>
      </dsp:nvSpPr>
      <dsp:spPr>
        <a:xfrm>
          <a:off x="357395" y="1111041"/>
          <a:ext cx="7785748" cy="555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868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курс внеурочной деятельности «Мой исследовательский старт» для 1-11 классов</a:t>
          </a:r>
          <a:endParaRPr lang="ru-RU" sz="16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57395" y="1111041"/>
        <a:ext cx="7785748" cy="555423"/>
      </dsp:txXfrm>
    </dsp:sp>
    <dsp:sp modelId="{735ED717-70F6-41DD-AB22-A0BE96C31782}">
      <dsp:nvSpPr>
        <dsp:cNvPr id="0" name=""/>
        <dsp:cNvSpPr/>
      </dsp:nvSpPr>
      <dsp:spPr>
        <a:xfrm>
          <a:off x="10255" y="1041613"/>
          <a:ext cx="694279" cy="694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DD243-6959-40AF-80E6-FB5CFF145CB4}">
      <dsp:nvSpPr>
        <dsp:cNvPr id="0" name=""/>
        <dsp:cNvSpPr/>
      </dsp:nvSpPr>
      <dsp:spPr>
        <a:xfrm>
          <a:off x="96542" y="480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Филология. Иностранная филология 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96542" y="480"/>
        <a:ext cx="1851235" cy="1110741"/>
      </dsp:txXfrm>
    </dsp:sp>
    <dsp:sp modelId="{F34499E0-D0B4-40FB-83FA-4DAE01CFBAF1}">
      <dsp:nvSpPr>
        <dsp:cNvPr id="0" name=""/>
        <dsp:cNvSpPr/>
      </dsp:nvSpPr>
      <dsp:spPr>
        <a:xfrm>
          <a:off x="2132902" y="480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История. Краеведение 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132902" y="480"/>
        <a:ext cx="1851235" cy="1110741"/>
      </dsp:txXfrm>
    </dsp:sp>
    <dsp:sp modelId="{C632B47A-2B17-4BBC-B9B9-8B6DCD6B9947}">
      <dsp:nvSpPr>
        <dsp:cNvPr id="0" name=""/>
        <dsp:cNvSpPr/>
      </dsp:nvSpPr>
      <dsp:spPr>
        <a:xfrm>
          <a:off x="4169261" y="480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Математика. Информатика 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169261" y="480"/>
        <a:ext cx="1851235" cy="1110741"/>
      </dsp:txXfrm>
    </dsp:sp>
    <dsp:sp modelId="{338B1F73-7228-41C9-96F0-8630127D884D}">
      <dsp:nvSpPr>
        <dsp:cNvPr id="0" name=""/>
        <dsp:cNvSpPr/>
      </dsp:nvSpPr>
      <dsp:spPr>
        <a:xfrm>
          <a:off x="6205621" y="480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Физика. Астрономия 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205621" y="480"/>
        <a:ext cx="1851235" cy="1110741"/>
      </dsp:txXfrm>
    </dsp:sp>
    <dsp:sp modelId="{7B5B2A9B-6818-46DB-8D5D-A00CCAD16C5C}">
      <dsp:nvSpPr>
        <dsp:cNvPr id="0" name=""/>
        <dsp:cNvSpPr/>
      </dsp:nvSpPr>
      <dsp:spPr>
        <a:xfrm>
          <a:off x="96542" y="1296345"/>
          <a:ext cx="1851235" cy="1110741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Естествознание. Экология 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96542" y="1296345"/>
        <a:ext cx="1851235" cy="1110741"/>
      </dsp:txXfrm>
    </dsp:sp>
    <dsp:sp modelId="{8A7097F8-2D52-4F28-8425-361F40EA0D10}">
      <dsp:nvSpPr>
        <dsp:cNvPr id="0" name=""/>
        <dsp:cNvSpPr/>
      </dsp:nvSpPr>
      <dsp:spPr>
        <a:xfrm>
          <a:off x="2132902" y="1296345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Культурология. Журналистика 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132902" y="1296345"/>
        <a:ext cx="1851235" cy="1110741"/>
      </dsp:txXfrm>
    </dsp:sp>
    <dsp:sp modelId="{D178CAF5-AAB1-4B8E-94CF-FDBFDCA131C8}">
      <dsp:nvSpPr>
        <dsp:cNvPr id="0" name=""/>
        <dsp:cNvSpPr/>
      </dsp:nvSpPr>
      <dsp:spPr>
        <a:xfrm>
          <a:off x="4169261" y="1296345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Педагогика и психология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169261" y="1296345"/>
        <a:ext cx="1851235" cy="1110741"/>
      </dsp:txXfrm>
    </dsp:sp>
    <dsp:sp modelId="{2EDEB728-747B-4AD0-AE58-E01CD677406C}">
      <dsp:nvSpPr>
        <dsp:cNvPr id="0" name=""/>
        <dsp:cNvSpPr/>
      </dsp:nvSpPr>
      <dsp:spPr>
        <a:xfrm>
          <a:off x="6205621" y="1296345"/>
          <a:ext cx="1851235" cy="111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10000"/>
                </a:schemeClr>
              </a:solidFill>
            </a:rPr>
            <a:t>Экономика и юриспруденция</a:t>
          </a:r>
          <a:endParaRPr lang="ru-RU" sz="1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205621" y="1296345"/>
        <a:ext cx="1851235" cy="11107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C3831-3597-4F03-B033-3D99929002F9}">
      <dsp:nvSpPr>
        <dsp:cNvPr id="0" name=""/>
        <dsp:cNvSpPr/>
      </dsp:nvSpPr>
      <dsp:spPr>
        <a:xfrm>
          <a:off x="406377" y="202"/>
          <a:ext cx="3494611" cy="2096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развитие социальной одаренности и социальной компетентности             </a:t>
          </a: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</a:rPr>
            <a:t>как способности к жизнедеятельности в обществе на основе присвоенных ценностей, знания норм, прав и обязанностей, умений эффективно взаимодействовать с окружающими и быстро адекватно адаптироваться в изменяющемся мире </a:t>
          </a:r>
          <a:endParaRPr lang="ru-RU" sz="13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06377" y="202"/>
        <a:ext cx="3494611" cy="2096766"/>
      </dsp:txXfrm>
    </dsp:sp>
    <dsp:sp modelId="{DFB24426-B0EC-4146-8DF2-8C6D9ADDBB73}">
      <dsp:nvSpPr>
        <dsp:cNvPr id="0" name=""/>
        <dsp:cNvSpPr/>
      </dsp:nvSpPr>
      <dsp:spPr>
        <a:xfrm>
          <a:off x="4250450" y="202"/>
          <a:ext cx="3494611" cy="2096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развитие «универсальных» компетенций                            </a:t>
          </a: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</a:rPr>
            <a:t>(критическое мышление, креативность, умение работать в команде, коммуникативные навыки, навыки разрешения конфликтов, способности принимать решения, социального проектирования) </a:t>
          </a:r>
          <a:endParaRPr lang="ru-RU" sz="1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250450" y="202"/>
        <a:ext cx="3494611" cy="2096766"/>
      </dsp:txXfrm>
    </dsp:sp>
    <dsp:sp modelId="{A5947E74-5B9E-49A0-8FE5-FCB3F99BD7F6}">
      <dsp:nvSpPr>
        <dsp:cNvPr id="0" name=""/>
        <dsp:cNvSpPr/>
      </dsp:nvSpPr>
      <dsp:spPr>
        <a:xfrm>
          <a:off x="406377" y="2446430"/>
          <a:ext cx="3494611" cy="2096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развитие «современной грамотности»                                 </a:t>
          </a: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</a:rPr>
            <a:t>(базовые умения действовать в типовых жизненных ситуациях, в меняющихся социально-экономических условиях (финансовая, правовая, информационная)) </a:t>
          </a:r>
          <a:endParaRPr lang="ru-RU" sz="1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06377" y="2446430"/>
        <a:ext cx="3494611" cy="2096766"/>
      </dsp:txXfrm>
    </dsp:sp>
    <dsp:sp modelId="{B70F59E8-6AC9-48A7-9F50-6989DFCE1FC4}">
      <dsp:nvSpPr>
        <dsp:cNvPr id="0" name=""/>
        <dsp:cNvSpPr/>
      </dsp:nvSpPr>
      <dsp:spPr>
        <a:xfrm>
          <a:off x="4250450" y="2446430"/>
          <a:ext cx="3494611" cy="2096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развитие личностных качеств и социально-эмоционального интеллекта                               </a:t>
          </a: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</a:rPr>
            <a:t>(ответственность, инициативность, стремление к саморазвитию и самопознанию, саморегулирование, эмпатийность, мотивации достижений)</a:t>
          </a:r>
          <a:endParaRPr lang="ru-RU" sz="1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250450" y="2446430"/>
        <a:ext cx="3494611" cy="20967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A1D2E-2A69-4400-93B1-CC09924ED2A8}">
      <dsp:nvSpPr>
        <dsp:cNvPr id="0" name=""/>
        <dsp:cNvSpPr/>
      </dsp:nvSpPr>
      <dsp:spPr>
        <a:xfrm>
          <a:off x="611504" y="0"/>
          <a:ext cx="6930390" cy="59046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B710E-A00B-4B83-9D13-53E06A9EBBE0}">
      <dsp:nvSpPr>
        <dsp:cNvPr id="0" name=""/>
        <dsp:cNvSpPr/>
      </dsp:nvSpPr>
      <dsp:spPr>
        <a:xfrm>
          <a:off x="696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1) Возможность охвата дополнительным образованием максимального количества школьников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5209" y="1825909"/>
        <a:ext cx="1007687" cy="2252836"/>
      </dsp:txXfrm>
    </dsp:sp>
    <dsp:sp modelId="{BF1D3E22-6BFD-4AF3-AE9B-9A8EC158CB3C}">
      <dsp:nvSpPr>
        <dsp:cNvPr id="0" name=""/>
        <dsp:cNvSpPr/>
      </dsp:nvSpPr>
      <dsp:spPr>
        <a:xfrm>
          <a:off x="1173245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2) Реализация программы воспитания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227758" y="1825909"/>
        <a:ext cx="1007687" cy="2252836"/>
      </dsp:txXfrm>
    </dsp:sp>
    <dsp:sp modelId="{84260BD5-BB2C-4021-9084-ADF53D0996A7}">
      <dsp:nvSpPr>
        <dsp:cNvPr id="0" name=""/>
        <dsp:cNvSpPr/>
      </dsp:nvSpPr>
      <dsp:spPr>
        <a:xfrm>
          <a:off x="2345794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3) Формирование функциональной грамотности с точки зрения прагматического подхода и социального опыта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400307" y="1825909"/>
        <a:ext cx="1007687" cy="2252836"/>
      </dsp:txXfrm>
    </dsp:sp>
    <dsp:sp modelId="{37E094FB-6FD2-4479-9A4D-ED7F3EFF2DEF}">
      <dsp:nvSpPr>
        <dsp:cNvPr id="0" name=""/>
        <dsp:cNvSpPr/>
      </dsp:nvSpPr>
      <dsp:spPr>
        <a:xfrm>
          <a:off x="3518343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4) Кинообразование с использованием «продуктов» отечественного кинематографа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572856" y="1825909"/>
        <a:ext cx="1007687" cy="2252836"/>
      </dsp:txXfrm>
    </dsp:sp>
    <dsp:sp modelId="{302EFA38-C7C6-4BE4-BB2F-DC8C998F4916}">
      <dsp:nvSpPr>
        <dsp:cNvPr id="0" name=""/>
        <dsp:cNvSpPr/>
      </dsp:nvSpPr>
      <dsp:spPr>
        <a:xfrm>
          <a:off x="4690892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5) Реализация обновленных ФГОС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745405" y="1825909"/>
        <a:ext cx="1007687" cy="2252836"/>
      </dsp:txXfrm>
    </dsp:sp>
    <dsp:sp modelId="{6E8CFBBD-64C7-4129-9CF7-1D228B828A90}">
      <dsp:nvSpPr>
        <dsp:cNvPr id="0" name=""/>
        <dsp:cNvSpPr/>
      </dsp:nvSpPr>
      <dsp:spPr>
        <a:xfrm>
          <a:off x="5863441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6) Использование ЦОС, в </a:t>
          </a:r>
          <a:r>
            <a:rPr lang="ru-RU" sz="900" b="1" kern="1200" dirty="0" err="1" smtClean="0">
              <a:solidFill>
                <a:schemeClr val="bg2">
                  <a:lumMod val="10000"/>
                </a:schemeClr>
              </a:solidFill>
            </a:rPr>
            <a:t>т.ч</a:t>
          </a: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. создание «цифровых» продуктов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917954" y="1825909"/>
        <a:ext cx="1007687" cy="2252836"/>
      </dsp:txXfrm>
    </dsp:sp>
    <dsp:sp modelId="{7B15B676-782E-4746-8B12-02B25422D5AC}">
      <dsp:nvSpPr>
        <dsp:cNvPr id="0" name=""/>
        <dsp:cNvSpPr/>
      </dsp:nvSpPr>
      <dsp:spPr>
        <a:xfrm>
          <a:off x="7035990" y="1771396"/>
          <a:ext cx="1116713" cy="2361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7) Объединение школ (создание образовательных кластеров)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7090503" y="1825909"/>
        <a:ext cx="1007687" cy="2252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FB490-B2A5-4937-BA17-608D7105A977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C1DBA-F18E-4762-8C59-41BFC13FD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4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1DBA-F18E-4762-8C59-41BFC13FDA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8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C1DBA-F18E-4762-8C59-41BFC13FDA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8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inouroki.org/lessons/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inouroki.org/lessons/3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kinouroki.org/lessons/16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kinouroki.org/lessons/13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inouroki.org/lessons/3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kinouroki.org/lessons/2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kinouroki.org/lessons/3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kinouroki.org/lessons/20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kinouroki.org/lessons/29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kinouroki.org/lessons/31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538" y="476672"/>
            <a:ext cx="6477000" cy="1944216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ПРИМЕНЕНИЕ МЕДИАОБРАЗОВАТЕЛЬНЫХ ТЕХНОЛОГИЙ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В СИСТЕМЕ ДОПОЛНИТЕЛЬНОГО ОБРАЗОВАНИЯ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И СОЦИАЛЬНОГО ПРОЕКТИРОВАНИЯ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81800" cy="685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</a:rPr>
              <a:t>Педагогическая мастерская, 10.03.2022</a:t>
            </a:r>
            <a:endParaRPr lang="ru-RU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6029964"/>
            <a:ext cx="2267744" cy="7834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14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18" y="692696"/>
            <a:ext cx="198108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8256" y="6029964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B0CCB0"/>
              </a:buClr>
              <a:buSzPct val="6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ГБОУ ДПО РК КРИППО</a:t>
            </a:r>
            <a:endParaRPr lang="ru-RU" sz="16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771799" y="3231976"/>
            <a:ext cx="6164303" cy="25012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Тропина Ольга Леонидовна, 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английского языка 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Заслуженный учитель Республики Крым,</a:t>
            </a: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образования, 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учебно-воспитательной работе 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«Родниковская школа-гимназия» 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Симферопольского района Республики Крым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координатор РИП «Школа успешности (медиаобразование)»</a:t>
            </a:r>
            <a:endParaRPr lang="ru-RU" sz="16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9" y="3455503"/>
            <a:ext cx="18716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4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оциально-педагогические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48880"/>
            <a:ext cx="5330552" cy="439248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3600" b="1" dirty="0"/>
              <a:t>Мечты - главный подарок детства!</a:t>
            </a:r>
          </a:p>
          <a:p>
            <a:r>
              <a:rPr lang="ru-RU" sz="3600" dirty="0"/>
              <a:t>Социальная практика </a:t>
            </a:r>
            <a:r>
              <a:rPr lang="ru-RU" sz="3600" dirty="0" smtClean="0"/>
              <a:t>№ 11287</a:t>
            </a:r>
            <a:endParaRPr lang="ru-RU" sz="3600" dirty="0"/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/>
              <a:t>Мечты – самое ценное и сокровенное, что есть у каждого человека. Именно они позволяют нам окунуться в волшебный мир, ненадолго уйти от реальности, воспользоваться порталом и углубиться в другой, волшебный мир.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/>
              <a:t>Такую замечательную тему мы разбирали с учащимися 7-А класса с просмотром короткометражного игрового фильма «Другой мир». Верность мечте – вот что стало основным посылом урока.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/>
              <a:t>Ребята с трепетом наблюдали за перипетиями жизни Артёма и Лены. Составляли карты персонажей главных героев. Урок получился занятным и достаточно дискуссионным.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/>
              <a:t>Самым значимым моментом была беседа о выдающихся российских учёных, которые не изменили своей мечте. Было названо много имен, но остановились на нашем «первом университете» – Михаиле Васильевиче Ломоносове. Вот уж поистине значительная фигура в истории науки нашей страны, пример целеустремленности и верности своей мечте. 19 ноября исполнилось 310 лет со дня рождения великого человека и естественно от такого нельзя оставаться в стороне. Было очень приятно слышать, сколько всего интересного ребята знают об ученом (в том числе благодаря киноклубам!).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/>
              <a:t>В качестве социальной практики решили нарисовать рисунки, иллюстрирующие свою мечту и устроить импровизированную выставку с периодической рефлексией действий продвигающих к осуществлению мечты. Но вот задача – как её нарисовать, эту мечту? Дело оказалось не из лёгких, но ребята постарались и их подопечные из начальных классов узнали, кто хочет стать дизайнером, пилотом, музыкантом, врачом и водителем, а главное, почему эти профессии важны для благополучия людей!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611560" y="1628800"/>
            <a:ext cx="3886200" cy="640080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Качество: Верность идеалам</a:t>
            </a:r>
          </a:p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b="0" dirty="0"/>
              <a:t> </a:t>
            </a:r>
            <a:r>
              <a:rPr lang="ru-RU" b="0" dirty="0">
                <a:hlinkClick r:id="rId3"/>
              </a:rPr>
              <a:t>Другой </a:t>
            </a:r>
            <a:r>
              <a:rPr lang="ru-RU" b="0" dirty="0" smtClean="0">
                <a:hlinkClick r:id="rId3"/>
              </a:rPr>
              <a:t>мир</a:t>
            </a:r>
            <a:endParaRPr lang="ru-RU" b="0" dirty="0"/>
          </a:p>
        </p:txBody>
      </p:sp>
      <p:pic>
        <p:nvPicPr>
          <p:cNvPr id="5122" name="Picture 2" descr="C:\Users\User\Desktop\Киноклуб\2021-2022\Медиаотчёт, ноябрь, 2021\Обработано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HEKLKVuFJe74ivQmMQBOM5UAg2rZ2JQbjd6tvnf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97" y="422108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144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оциально-педагогические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3347864" y="2294384"/>
            <a:ext cx="5616624" cy="423096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/>
              <a:t>ХОЧЕШЬ ИЗМЕНИТЬ МИР – НАЧНИ С СЕБЯ! / посадка растений / социальный тренинг</a:t>
            </a:r>
          </a:p>
          <a:p>
            <a:pPr>
              <a:spcBef>
                <a:spcPts val="0"/>
              </a:spcBef>
            </a:pPr>
            <a:r>
              <a:rPr lang="ru-RU" sz="1050" dirty="0"/>
              <a:t>Социальная практика </a:t>
            </a:r>
            <a:r>
              <a:rPr lang="ru-RU" sz="1050" dirty="0" smtClean="0"/>
              <a:t>№ 13568</a:t>
            </a:r>
            <a:endParaRPr lang="ru-RU" sz="1050" dirty="0"/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/>
              <a:t>На очередном </a:t>
            </a:r>
            <a:r>
              <a:rPr lang="ru-RU" sz="1050" dirty="0" err="1"/>
              <a:t>киноуроке</a:t>
            </a:r>
            <a:r>
              <a:rPr lang="ru-RU" sz="1050" dirty="0"/>
              <a:t> мы с ребятами работали с удивительным фильмом «</a:t>
            </a:r>
            <a:r>
              <a:rPr lang="ru-RU" sz="1050" dirty="0" err="1"/>
              <a:t>Неанисия</a:t>
            </a:r>
            <a:r>
              <a:rPr lang="ru-RU" sz="1050" dirty="0"/>
              <a:t>», рекомендованным для просмотра и анализа в феврале всероссийским народным проектом «Киноуроки в школах России». Ключевое понятие фильма – здоровый образ жизни, но нам показалось, что все гораздо глубже и серьёзнее…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/>
              <a:t>На этапе прогнозирования ребятам очень трудно было что-либо понять лишь по названию картины, поэтому учащимся были предложены цитаты главных героев и предложено задание обратить внимание, в каком контексте они используются в фильме с последующим анализом.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 smtClean="0"/>
              <a:t>Анализировать </a:t>
            </a:r>
            <a:r>
              <a:rPr lang="ru-RU" sz="1050" dirty="0"/>
              <a:t>просмотренное начали с комментариев к цитатам. Это вызвало такую оживлённую дискуссию, что даже забыли о фоторепортаже)). Главный же вывод ребята сделали сами (что в общем-то совпало с моим прогнозом) – ХОЧЕШЬ ИЗМЕНИТЬ МИР – НАЧНИ С СЕБЯ!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/>
              <a:t>Мнения по поводу социальной практики разделились. Некоторые учащиеся (до сих пор под впечатлением от «кротовых нор») предложили </a:t>
            </a:r>
            <a:r>
              <a:rPr lang="ru-RU" sz="1050" b="1" dirty="0"/>
              <a:t>написать письма в прошлое</a:t>
            </a:r>
            <a:r>
              <a:rPr lang="ru-RU" sz="1050" dirty="0"/>
              <a:t> (АЖ НА ЧЕТЫРЕ ГОДА НАЗАД!!!) и дать советы, которые предупредили бы непростительные ошибки или поведение, а главное не позволили бы обидеть близких людей и друзей. Сказано – сделано и с наспех исписанных, неровно оторванных листочков потекли слова раскаяния, предупреждения, но главное ИСКРЕННЕГО сожаления (мало кто из современных подростков самостоятельно будет до такой степени заниматься </a:t>
            </a:r>
            <a:r>
              <a:rPr lang="ru-RU" sz="1050" dirty="0" err="1"/>
              <a:t>самокопанием</a:t>
            </a:r>
            <a:r>
              <a:rPr lang="ru-RU" sz="1050" dirty="0"/>
              <a:t>…).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 smtClean="0"/>
              <a:t>Другие </a:t>
            </a:r>
            <a:r>
              <a:rPr lang="ru-RU" sz="1050" dirty="0"/>
              <a:t>ребята, более активные, </a:t>
            </a:r>
            <a:r>
              <a:rPr lang="ru-RU" sz="1050" b="1" dirty="0"/>
              <a:t>предложили посадить 60 кустиков лаванды </a:t>
            </a:r>
            <a:r>
              <a:rPr lang="ru-RU" sz="1050" dirty="0"/>
              <a:t>(выделенных Управлением образования Симферопольской </a:t>
            </a:r>
            <a:r>
              <a:rPr lang="ru-RU" sz="1050" dirty="0" err="1"/>
              <a:t>райогосадминистрации</a:t>
            </a:r>
            <a:r>
              <a:rPr lang="ru-RU" sz="1050" dirty="0"/>
              <a:t>), которые ждали теплых деньков, чтобы обрести своё место под солнцем. Сказано – сделано! Именно такими делами ребята видят изменение мира в лучшую сторону</a:t>
            </a:r>
            <a:r>
              <a:rPr lang="ru-RU" sz="1050" dirty="0" smtClean="0"/>
              <a:t>!</a:t>
            </a:r>
            <a:endParaRPr lang="ru-RU" sz="105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9992" y="1556792"/>
            <a:ext cx="3886200" cy="640080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Качество: Здоровый образ жизни</a:t>
            </a:r>
          </a:p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b="0" dirty="0"/>
              <a:t> </a:t>
            </a:r>
            <a:r>
              <a:rPr lang="ru-RU" b="0" dirty="0" err="1" smtClean="0">
                <a:hlinkClick r:id="rId3"/>
              </a:rPr>
              <a:t>Неанисия</a:t>
            </a:r>
            <a:endParaRPr lang="ru-RU" b="0" dirty="0"/>
          </a:p>
        </p:txBody>
      </p:sp>
      <p:pic>
        <p:nvPicPr>
          <p:cNvPr id="5123" name="Picture 3" descr="C:\Users\User\Desktop\Медиаотчёт, февраль, 2022\2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Медиаотчёт, февраль, 2022\2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6" y="1628800"/>
            <a:ext cx="2525616" cy="25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459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оциально-культурные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48880"/>
            <a:ext cx="4538464" cy="424847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4800" b="1" dirty="0"/>
              <a:t>Мы помним, мы гордимся </a:t>
            </a:r>
            <a:r>
              <a:rPr lang="ru-RU" sz="4800" b="1" dirty="0" smtClean="0"/>
              <a:t>/</a:t>
            </a:r>
            <a:r>
              <a:rPr lang="en-US" sz="4800" b="1" dirty="0" smtClean="0"/>
              <a:t>                                              </a:t>
            </a:r>
            <a:r>
              <a:rPr lang="ru-RU" sz="4800" b="1" dirty="0" smtClean="0"/>
              <a:t> </a:t>
            </a:r>
            <a:r>
              <a:rPr lang="ru-RU" sz="4800" b="1" dirty="0"/>
              <a:t>Праздничный митинг, посвященный Дню Победы</a:t>
            </a:r>
          </a:p>
          <a:p>
            <a:r>
              <a:rPr lang="ru-RU" sz="4400" dirty="0"/>
              <a:t>Социальная практика </a:t>
            </a:r>
            <a:r>
              <a:rPr lang="ru-RU" sz="4400" dirty="0" smtClean="0"/>
              <a:t>№ 8514</a:t>
            </a:r>
            <a:endParaRPr lang="ru-RU" sz="4400" dirty="0"/>
          </a:p>
          <a:p>
            <a:pPr marL="0" indent="0">
              <a:buNone/>
            </a:pPr>
            <a:r>
              <a:rPr lang="ru-RU" sz="4400" dirty="0"/>
              <a:t>Великая Отечественная война – это не просто память, это генетический код нашего народа, это то, что помогает нашей, самой большой в мире, многонациональной стране жить в мире и согласии.</a:t>
            </a:r>
          </a:p>
          <a:p>
            <a:pPr marL="0" indent="0">
              <a:buNone/>
            </a:pPr>
            <a:r>
              <a:rPr lang="ru-RU" sz="4400" dirty="0"/>
              <a:t>Очередной киноурок учащиеся 6-А класса ждали с нетерпением и неподдельным интересом. Почему-то от фильмов про Великую Отечественную войну, всегда ожидаешь блёклых красок, ну какой-то старо-советской картинки. А тут всё по-новому. На этот раз мы работали с фильмом, снятым для современного молодого поколения – «Лошадка для героя». Ребята затаив дыхание смотрели киноленту. Ни приём </a:t>
            </a:r>
            <a:r>
              <a:rPr lang="ru-RU" sz="4400" dirty="0" err="1"/>
              <a:t>Tabula</a:t>
            </a:r>
            <a:r>
              <a:rPr lang="ru-RU" sz="4400" dirty="0"/>
              <a:t> </a:t>
            </a:r>
            <a:r>
              <a:rPr lang="ru-RU" sz="4400" dirty="0" err="1"/>
              <a:t>Rasa</a:t>
            </a:r>
            <a:r>
              <a:rPr lang="ru-RU" sz="4400" dirty="0"/>
              <a:t> (чистый лист), ни стоп-кадр оказались неуместны. Просмотр, долгая двухминутная пауза, а потом поток эмоций, который казалось не остановить!</a:t>
            </a:r>
          </a:p>
          <a:p>
            <a:pPr marL="0" indent="0">
              <a:buNone/>
            </a:pPr>
            <a:r>
              <a:rPr lang="ru-RU" sz="4400" dirty="0"/>
              <a:t>Логичным продолжением киноурока стала социальная практика – ребята поздравляли ветеранов, отправляли информацию о своих погибших героях в «Бессмертный полк онлайн», отдали дань памяти во время праздничного митинга 9 мая, к сожалению не все из-за пандемических ограничений. Но ребята постарались и создали первый свой видеоролик (пусть и довольно примитивный, но от души), чтобы показать своим одноклассникам, родителям и друзьям. в конце ролика размещено стихотворение о нашем памятнике! </a:t>
            </a:r>
            <a:r>
              <a:rPr lang="ru-RU" sz="4400" b="1" i="1" dirty="0"/>
              <a:t>Память о людях, отдавших жизнь во имя нашего мирного неба над головой, жила, живёт и будет жить в сердцах людей вечно!!!</a:t>
            </a:r>
            <a:endParaRPr lang="ru-RU" sz="4400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611560" y="1556792"/>
            <a:ext cx="3886200" cy="640080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Качество: Чувство долга</a:t>
            </a:r>
          </a:p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b="0" dirty="0"/>
              <a:t> </a:t>
            </a:r>
            <a:r>
              <a:rPr lang="ru-RU" b="0" dirty="0">
                <a:hlinkClick r:id="rId2"/>
              </a:rPr>
              <a:t>Лошадка для </a:t>
            </a:r>
            <a:r>
              <a:rPr lang="ru-RU" b="0" dirty="0" smtClean="0">
                <a:hlinkClick r:id="rId2"/>
              </a:rPr>
              <a:t>героя</a:t>
            </a:r>
            <a:endParaRPr lang="ru-RU" b="0" dirty="0"/>
          </a:p>
        </p:txBody>
      </p:sp>
      <p:pic>
        <p:nvPicPr>
          <p:cNvPr id="7170" name="Picture 2" descr="C:\Users\User\Downloads\SHX8pT0KBuQgUmMvvtj1q5Cp3iiKfAxX9bszHzQ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3332312" cy="33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32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оциально-культурные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3635896" y="2276872"/>
            <a:ext cx="5256584" cy="450191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4800" b="1" dirty="0"/>
              <a:t>Защитники Отечества!</a:t>
            </a:r>
          </a:p>
          <a:p>
            <a:r>
              <a:rPr lang="ru-RU" sz="3800" dirty="0"/>
              <a:t>Социальная практика </a:t>
            </a:r>
            <a:r>
              <a:rPr lang="ru-RU" sz="3800" dirty="0" smtClean="0"/>
              <a:t>№ 681</a:t>
            </a:r>
            <a:endParaRPr lang="ru-RU" sz="3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3800" dirty="0"/>
              <a:t>День защитника Отечества еще с советских времен считается праздником мужества и чести. Неудивительно, что координаторы всероссийского проекта «Киноуроки в школах России» выбрали в качестве отправной точки реализации проекта в Единый день киноурока (19 февраля) короткометражный игровой фильм «Честь имею!». Проработав предварительно все понятия, с которые могут встретиться в фильмы и вызвать непонимание у ребят, мы преступили к просмотру, который осуществлялся в режиме стоп-кадр. Ребята с интересом прогнозировали дальнейшее развитие событий, причем версии порой были кардинально противоположные, что вызывало бурные обсуждения. Далее ребята попытались составить карты основных героев фильма и у всех трёх групп они получились практически одинаковые, что свидетельствует о том, что ребята правильно поняли все посылы, которые авторы этого замечательного фильма вложили в него. Наши мальчики получили в качестве символических подарков блокнотики, в которые договорились записывать все ситуации связанные с проявлением чести, честности или их отсутствия, которые будут случаться с ними или их друзьями и одноклассниками. В качестве социальной практики мы решили сделать подарки своими руками для наших пап и дедушек, которые были связаны с военной службой или служили в армии.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800" dirty="0"/>
              <a:t>Подарки, которые готовили ребята, были </a:t>
            </a:r>
            <a:r>
              <a:rPr lang="ru-RU" sz="3800" dirty="0" smtClean="0"/>
              <a:t>представлены </a:t>
            </a:r>
            <a:r>
              <a:rPr lang="ru-RU" sz="3800" dirty="0"/>
              <a:t>в виде коллажей, отражающих годы службы в армии их отцов и дедов. Когда ребята представляли свои подарки (проекты), то пришли к понимаю того, как важно быть ЧЕСТНЫМ по отношению к другим людям, но прежде всего с самим собой. А служба в вооруженных силах - это очень важный и значимый </a:t>
            </a:r>
            <a:r>
              <a:rPr lang="ru-RU" sz="3800" dirty="0" smtClean="0"/>
              <a:t>эта</a:t>
            </a:r>
            <a:r>
              <a:rPr lang="ru-RU" sz="3800" dirty="0"/>
              <a:t>п</a:t>
            </a:r>
            <a:r>
              <a:rPr lang="ru-RU" sz="3800" dirty="0" smtClean="0"/>
              <a:t> </a:t>
            </a:r>
            <a:r>
              <a:rPr lang="ru-RU" sz="3800" dirty="0"/>
              <a:t>в жизни каждого мужчины, хотя сейчас и женщины имеют возможность пройти через это. Ребята с воодушевлением рассказывали об армейском опыте своих родственников и я считаю, что для многих это было отправной точкой, вызвавшей интерес и понимание того, что значит </a:t>
            </a:r>
            <a:r>
              <a:rPr lang="ru-RU" sz="3800" b="1" dirty="0"/>
              <a:t>долг перед Родиной</a:t>
            </a:r>
            <a:r>
              <a:rPr lang="ru-RU" sz="3800" dirty="0"/>
              <a:t>. Некоторые поделились историями своих близких, которые были созвучны содержанию просмотренного фильма, что дало возможность ребятам ещё раз понять, что ЧЕСТЬ - это не пустой звук.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800" dirty="0"/>
              <a:t>Ещё один положительный момент - это связь поколений, которая является ОЧЕНЬ важной социальной составляющей с сегодняшнем мире. Изучение истории членов семьи и понимание его в контексте истории страны </a:t>
            </a:r>
            <a:r>
              <a:rPr lang="ru-RU" sz="3800" dirty="0" smtClean="0"/>
              <a:t>позволяет </a:t>
            </a:r>
            <a:r>
              <a:rPr lang="ru-RU" sz="3800" dirty="0"/>
              <a:t>понять учащимся своё предназначение в мире.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800" dirty="0"/>
              <a:t>Это была наша первая социальная практика по итогам первого киноурока в цикле, может она была не особо масштабной с точки зрения вклада на </a:t>
            </a:r>
            <a:r>
              <a:rPr lang="ru-RU" sz="3800" dirty="0" smtClean="0"/>
              <a:t>различных </a:t>
            </a:r>
            <a:r>
              <a:rPr lang="ru-RU" sz="3800" dirty="0"/>
              <a:t>уровнях общества, НО точно внесла большой нравственный вклад в души ребят!!!!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88024" y="1556792"/>
            <a:ext cx="3886200" cy="640080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Качество: Честь</a:t>
            </a:r>
          </a:p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b="0" dirty="0"/>
              <a:t> </a:t>
            </a:r>
            <a:r>
              <a:rPr lang="ru-RU" b="0" dirty="0">
                <a:hlinkClick r:id="rId2"/>
              </a:rPr>
              <a:t>Честь </a:t>
            </a:r>
            <a:r>
              <a:rPr lang="ru-RU" b="0" dirty="0" smtClean="0">
                <a:hlinkClick r:id="rId2"/>
              </a:rPr>
              <a:t>имею</a:t>
            </a:r>
            <a:endParaRPr lang="ru-RU" b="0" dirty="0"/>
          </a:p>
        </p:txBody>
      </p:sp>
      <p:pic>
        <p:nvPicPr>
          <p:cNvPr id="8194" name="Picture 2" descr="C:\Users\User\Desktop\Киноклуб\2020-2021\6-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811144" cy="21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wnloads\to56erVLKWt542IUgHmeqne4aNDxIwVwbw2NTOU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6" y="3933056"/>
            <a:ext cx="2134299" cy="28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22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оциально-бытовые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1426" y="1727294"/>
            <a:ext cx="4175376" cy="487005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ДОМ – это место или люди?</a:t>
            </a:r>
          </a:p>
          <a:p>
            <a:r>
              <a:rPr lang="ru-RU" dirty="0"/>
              <a:t>Социальная практика </a:t>
            </a:r>
            <a:r>
              <a:rPr lang="ru-RU" dirty="0" smtClean="0"/>
              <a:t>№ 10264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И </a:t>
            </a:r>
            <a:r>
              <a:rPr lang="ru-RU" dirty="0"/>
              <a:t>всё-таки ДОМ – это место или люди? Этот вопрос стал лейтмотивом киноурока в 7-А классе. Каждому человеку необходим дом – место, где уютно, тепло, безопасно, но в тоже время эти условия в доме обеспечивают люди, которые в том числе помогают найти себя в жизни, поддерживают и делают жизнь человека насыщенней и ярче. Школа – это тоже своеобразный дом, в котором классный КОЛЛЕКТИВ выступает в роли «родственников», которые помогут и поддержат, а может, и укажут путь к успеху. Ребята отметили, что им повезло учиться в таком коллективе, но не у всех ребят есть такая возможность, в том числе в силу проблем со здоровьем. Выбор социальной практики по просмотру фильма не мог оказаться другим – учащиеся решили оказать материальную помощь учащимся с проблемами со здоровьем и приурочить это к благотворительной акции «Белый цветок». Ребята с радостью собрали канцелярские принадлежности, которые были переданы в интернат.</a:t>
            </a:r>
          </a:p>
          <a:p>
            <a:pPr marL="0" indent="0">
              <a:buNone/>
            </a:pPr>
            <a:r>
              <a:rPr lang="ru-RU" dirty="0"/>
              <a:t>К сожалению, ребят из интерната сфотографировать не разрешили, но они были очень рады подаркам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2050" name="Picture 2" descr="C:\Users\User\Downloads\hL4PQvdsULOClYXs3tr2gx7FwkPTZ1rCn25mZnU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31885"/>
            <a:ext cx="4124400" cy="41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700808"/>
            <a:ext cx="257681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Качество: Коллективизм</a:t>
            </a:r>
          </a:p>
          <a:p>
            <a:r>
              <a:rPr lang="ru-RU" dirty="0"/>
              <a:t>Киноурок: </a:t>
            </a:r>
            <a:r>
              <a:rPr lang="ru-RU" dirty="0">
                <a:hlinkClick r:id="rId3"/>
              </a:rPr>
              <a:t>Дом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242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оциально-медицинские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03368" cy="499715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4800" b="1" dirty="0"/>
              <a:t>Тренинг по сплочению коллектива / Социальная акция </a:t>
            </a:r>
            <a:r>
              <a:rPr lang="ru-RU" sz="4800" b="1" dirty="0" smtClean="0"/>
              <a:t>«Твори добро» </a:t>
            </a:r>
            <a:r>
              <a:rPr lang="ru-RU" sz="4800" b="1" dirty="0"/>
              <a:t>(подарки детям из интерната)</a:t>
            </a:r>
          </a:p>
          <a:p>
            <a:r>
              <a:rPr lang="ru-RU" sz="4800" dirty="0" smtClean="0"/>
              <a:t>Социальная практика № 12240</a:t>
            </a:r>
          </a:p>
          <a:p>
            <a:pPr marL="0" indent="0">
              <a:buNone/>
            </a:pPr>
            <a:r>
              <a:rPr lang="ru-RU" sz="4800" b="1" dirty="0" smtClean="0"/>
              <a:t>«</a:t>
            </a:r>
            <a:r>
              <a:rPr lang="ru-RU" sz="4800" b="1" dirty="0"/>
              <a:t>БВ»</a:t>
            </a:r>
            <a:r>
              <a:rPr lang="ru-RU" sz="4800" dirty="0"/>
              <a:t> – практически невозможно спрогнозировать название этого фильма. И я была очень рада тому, что ребята не смогли придумать, чтобы это значило, т.к. «Белая ворона» и «Бесит ВСЕХ» достаточно известные расшифровки прозвища БВ. Это значит, что у нас в классе таких нет, НО заседание киноклуба и последующая социальная практика (психологический тренинг и социальная акция) заставили основательно задуматься.</a:t>
            </a:r>
          </a:p>
          <a:p>
            <a:pPr marL="0" indent="0">
              <a:buNone/>
            </a:pPr>
            <a:r>
              <a:rPr lang="ru-RU" sz="4800" dirty="0"/>
              <a:t>Удивительно трогательная драматическая короткометражная картина Елены Дубровской создана адресно именно для подростков в расцвете пубертатного периода и даёт возможность проанализировать со стороны знакомые ситуации.</a:t>
            </a:r>
          </a:p>
          <a:p>
            <a:pPr marL="0" indent="0">
              <a:buNone/>
            </a:pPr>
            <a:r>
              <a:rPr lang="ru-RU" sz="4800" i="1" dirty="0"/>
              <a:t>Даша</a:t>
            </a:r>
            <a:r>
              <a:rPr lang="ru-RU" sz="4800" dirty="0"/>
              <a:t> и </a:t>
            </a:r>
            <a:r>
              <a:rPr lang="ru-RU" sz="4800" i="1" dirty="0"/>
              <a:t>Платон</a:t>
            </a:r>
            <a:r>
              <a:rPr lang="ru-RU" sz="4800" dirty="0"/>
              <a:t>, талантливые молодые люди, чьи судьбы пересеклись, казалось бы, навсегда, но финал картины открытый…</a:t>
            </a:r>
          </a:p>
          <a:p>
            <a:pPr marL="0" indent="0">
              <a:buNone/>
            </a:pPr>
            <a:r>
              <a:rPr lang="ru-RU" sz="4800" dirty="0"/>
              <a:t>Ребята написали трогательные письма Даше, после анализа которых был  проведён тренинг по сплочению коллектива, на котором ребята узнали очень много нового о себе. По итогам тренинга ребята сделали вывод о том, что как важно иметь друзей и уметь прощать их. В </a:t>
            </a:r>
            <a:r>
              <a:rPr lang="ru-RU" sz="4800" dirty="0" smtClean="0"/>
              <a:t>преддверии </a:t>
            </a:r>
            <a:r>
              <a:rPr lang="ru-RU" sz="4800" dirty="0"/>
              <a:t>новогодних праздников учащиеся с родителями решили собрать подарки для ребят из интерната в соседнем селе и поздравить их с Новым годом, чему те оказались несказанно рады!!!</a:t>
            </a:r>
          </a:p>
          <a:p>
            <a:endParaRPr lang="ru-RU" dirty="0"/>
          </a:p>
        </p:txBody>
      </p:sp>
      <p:pic>
        <p:nvPicPr>
          <p:cNvPr id="3074" name="Picture 2" descr="C:\Users\User\Desktop\Киноклуб\2021-2022\Медиаотчёт, декабрь, 2021\Б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86" y="2384281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FdcNhp4InBlSzbMXu5W7nuARre44lgbzSO3sEvm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74" y="4869160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53725" y="1628800"/>
            <a:ext cx="2586286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Качество: Прощение</a:t>
            </a:r>
          </a:p>
          <a:p>
            <a:r>
              <a:rPr lang="ru-RU" dirty="0"/>
              <a:t>Киноурок: </a:t>
            </a:r>
            <a:r>
              <a:rPr lang="ru-RU" dirty="0">
                <a:hlinkClick r:id="rId4"/>
              </a:rPr>
              <a:t>БВ</a:t>
            </a:r>
            <a:endParaRPr lang="ru-RU" dirty="0"/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06031"/>
            <a:ext cx="21621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оциально-медицинские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03368" cy="49971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b="1" dirty="0" smtClean="0"/>
              <a:t>Все </a:t>
            </a:r>
            <a:r>
              <a:rPr lang="ru-RU" sz="1300" b="1" dirty="0"/>
              <a:t>помогают </a:t>
            </a:r>
            <a:r>
              <a:rPr lang="ru-RU" sz="1300" b="1" dirty="0" smtClean="0"/>
              <a:t>Всем!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300" dirty="0"/>
              <a:t>Социальная практика №14070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/>
              <a:t>Материалом </a:t>
            </a:r>
            <a:r>
              <a:rPr lang="ru-RU" sz="1300" dirty="0"/>
              <a:t>для проведения мартовского киноурока был фильм «Письма», рекомендованным для просмотра и анализа всероссийским народным проектом «Киноуроки в школах России».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/>
              <a:t>На этапе прогнозирования ребята попытались предположить, что может быть связано с таким «атавизмом» как бумажные письма. И энтузиазма и заинтересованности среди учащихся не наблюдалось...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/>
              <a:t>По мере просмотра эмоциональный фон изменился, и ребята уже совсем иначе воспринимали проблемы, с которыми могут столкнуться даже самые маленькие дети – проблемы со здоровьем.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/>
              <a:t>Анализировали и сам фильм, и те ситуации, заложниками которых оказываются совсем невинные создания. Говорили о том, как важна не только материальная, но я </a:t>
            </a:r>
            <a:r>
              <a:rPr lang="ru-RU" sz="1300" b="1" dirty="0"/>
              <a:t>моральная</a:t>
            </a:r>
            <a:r>
              <a:rPr lang="ru-RU" sz="1300" dirty="0"/>
              <a:t> поддержка больных детей.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/>
              <a:t>Социальной практикой на основе киноурока стало участие в </a:t>
            </a:r>
            <a:r>
              <a:rPr lang="ru-RU" sz="1300" b="1" dirty="0"/>
              <a:t>#</a:t>
            </a:r>
            <a:r>
              <a:rPr lang="ru-RU" sz="1300" b="1" dirty="0" err="1"/>
              <a:t>Акции_Все_помогают_Всем</a:t>
            </a:r>
            <a:r>
              <a:rPr lang="ru-RU" sz="1300" dirty="0"/>
              <a:t>. Ребята с энтузиазмом отнеслись к данной идее и во всех социальных сетях на своих страничках разместили видеообращение, провели разъяснительную работу с родителями и родственниками, чтобы привлечь внимание к проблеме донорства костного мозга в России. Также ребята провели телемост (с использованием дистанционных образовательных технологий) для трёх соседних школ, просвещая ребят по данному вопросу.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53725" y="1628800"/>
            <a:ext cx="2586286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Качество: Целомудрие</a:t>
            </a:r>
          </a:p>
          <a:p>
            <a:r>
              <a:rPr lang="ru-RU" dirty="0"/>
              <a:t>Киноурок: </a:t>
            </a:r>
            <a:r>
              <a:rPr lang="ru-RU" dirty="0">
                <a:hlinkClick r:id="rId2"/>
              </a:rPr>
              <a:t>Письма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2" t="35713" r="9028" b="37283"/>
          <a:stretch/>
        </p:blipFill>
        <p:spPr bwMode="auto">
          <a:xfrm>
            <a:off x="5259855" y="2420888"/>
            <a:ext cx="3174023" cy="179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Медиаотчёт, март, 2022\1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13" y="4437112"/>
            <a:ext cx="1995053" cy="1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Медиаотчёт, март, 2022\1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941168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400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оциально-трудовые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2420888"/>
            <a:ext cx="5330552" cy="41764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/>
              <a:t>От потребителя - к созидателю / Моя помощь / мой труд на благо </a:t>
            </a:r>
            <a:r>
              <a:rPr lang="ru-RU" sz="1400" b="1" dirty="0" smtClean="0"/>
              <a:t>людей</a:t>
            </a:r>
            <a:endParaRPr lang="en-US" sz="1400" b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ru-RU" sz="1300" b="1" dirty="0"/>
          </a:p>
          <a:p>
            <a:pPr>
              <a:spcBef>
                <a:spcPts val="0"/>
              </a:spcBef>
            </a:pPr>
            <a:r>
              <a:rPr lang="ru-RU" sz="1100" dirty="0"/>
              <a:t>Социальная практика </a:t>
            </a:r>
            <a:r>
              <a:rPr lang="ru-RU" sz="1100" dirty="0" smtClean="0"/>
              <a:t>№ 7287</a:t>
            </a:r>
            <a:endParaRPr lang="ru-RU" sz="1100" dirty="0"/>
          </a:p>
          <a:p>
            <a:pPr marL="0" indent="0">
              <a:spcBef>
                <a:spcPts val="0"/>
              </a:spcBef>
              <a:buNone/>
            </a:pPr>
            <a:endParaRPr lang="en-US" sz="11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/>
              <a:t>«</a:t>
            </a:r>
            <a:r>
              <a:rPr lang="ru-RU" sz="1100" b="1" dirty="0"/>
              <a:t>Заниматься полезным делом никогда не поздно и полезных дел никогда не бывает много!»</a:t>
            </a:r>
            <a:r>
              <a:rPr lang="ru-RU" sz="1100" dirty="0"/>
              <a:t> – такой вывод сделали учащиеся 6-А класса после киноурока с просмотром и обсуждением короткометражного художественного фильма «5 дней».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Созидательный труд – это то, что сегодня просто необходимо современному обществу. Маша </a:t>
            </a:r>
            <a:r>
              <a:rPr lang="ru-RU" sz="1100" dirty="0" err="1"/>
              <a:t>Иноземцева</a:t>
            </a:r>
            <a:r>
              <a:rPr lang="ru-RU" sz="1100" dirty="0"/>
              <a:t> – тому пример. Ребята на огромном позитиве смотрели фильм, активно обсуждали и сравнивали личности Маши и Максима Полякова. Каждый хотел рассказать о тех моментах, которые записывались в течение просмотра фильма (приём </a:t>
            </a:r>
            <a:r>
              <a:rPr lang="ru-RU" sz="1100" i="1" dirty="0" err="1"/>
              <a:t>Tabula</a:t>
            </a:r>
            <a:r>
              <a:rPr lang="ru-RU" sz="1100" i="1" dirty="0"/>
              <a:t> </a:t>
            </a:r>
            <a:r>
              <a:rPr lang="ru-RU" sz="1100" i="1" dirty="0" err="1"/>
              <a:t>Rasa</a:t>
            </a:r>
            <a:r>
              <a:rPr lang="ru-RU" sz="1100" dirty="0"/>
              <a:t> – Чистый лист).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Отдельного внимания заслуживает работа со шкалой «От потребителя – к созидателю», обсуждая которую ребят было просто не остановить! Школьники получили задание запечатлеть свой вклад в созидательный труд в течение недели на всех уровнях (по возможности).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Большой интерес вызвали цитаты знаменитых людей о труде. Работа была активной и насыщенной!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В качестве творческого задания (социальной практики) ребята условились проанализировать свой труд по шкале - труд для себя, для близких и родных, для страны, для мира.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В итоге оказалось что большинство </a:t>
            </a:r>
            <a:r>
              <a:rPr lang="ru-RU" sz="1100" b="1" dirty="0"/>
              <a:t>трудится только на благо себя и близких, частично на благо страны </a:t>
            </a:r>
            <a:r>
              <a:rPr lang="ru-RU" sz="1100" dirty="0"/>
              <a:t>(своего сельского поселения, сбор макулатуры для создания фильма). Сделали многообещающие выводы)))), и решили продолжать трудиться постепенно повышая уровень (масштаб).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В соответствии с выстроенной траекторией ребята активно начали помогать на благо окружающих и себя: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1) На благо себя - качественно готовились к ВПР, соблюдали самостоятельно чистоту и порядок в своих комнатах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2) На благо родных и близких людей - помогали родителям (самостоятельно, а не по просьбе родителей), взяли на себя ответственность за уборку на садовом участке и подготовку его к лету; для школы - самое главное, наконец-то дежурство по классу проходит на надлежащем уровне!!!!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3) На благо Родины - весь апрель каждый понедельник участвуем в субботнике, приводим школьную территорию в порядок; собрали уже в 1,5 раза больше макулатуры для акции "</a:t>
            </a:r>
            <a:r>
              <a:rPr lang="ru-RU" sz="1100" dirty="0" err="1"/>
              <a:t>Киноэкология</a:t>
            </a:r>
            <a:r>
              <a:rPr lang="ru-RU" sz="1100" dirty="0"/>
              <a:t>", чем нам было назначено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4) На благо мира, пока не очень получается, но мы думаем и над этим работаем.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/>
              <a:t>Решили пока закрепить на </a:t>
            </a:r>
            <a:r>
              <a:rPr lang="ru-RU" sz="1100" dirty="0" err="1" smtClean="0"/>
              <a:t>постоянонй</a:t>
            </a:r>
            <a:r>
              <a:rPr lang="ru-RU" sz="1100" dirty="0" smtClean="0"/>
              <a:t> </a:t>
            </a:r>
            <a:r>
              <a:rPr lang="ru-RU" sz="1100" dirty="0"/>
              <a:t>основе выполнение того, что получается и будем постепенно двигаться дальше! Ещё раз спасибо за замечательный фильм "Пять дней", который помог нам некоторые дела сдвинуть с "мёртвой" точки))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"/>
          </p:nvPr>
        </p:nvSpPr>
        <p:spPr>
          <a:xfrm>
            <a:off x="683568" y="1628800"/>
            <a:ext cx="3886200" cy="640080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Качество: Созидательный труд</a:t>
            </a:r>
          </a:p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b="0" dirty="0"/>
              <a:t> </a:t>
            </a:r>
            <a:r>
              <a:rPr lang="ru-RU" b="0" dirty="0">
                <a:hlinkClick r:id="rId2"/>
              </a:rPr>
              <a:t>Пять дней</a:t>
            </a:r>
            <a:endParaRPr lang="ru-RU" b="0" dirty="0"/>
          </a:p>
        </p:txBody>
      </p:sp>
      <p:pic>
        <p:nvPicPr>
          <p:cNvPr id="4103" name="Picture 7" descr="C:\Users\User\Desktop\Киноклуб\2020-2021\апрель\MyCollages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Киноклуб\2020-2021\апрель\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88051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42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оциально-трудовые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2636912"/>
            <a:ext cx="4826496" cy="396044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4400" b="1" dirty="0"/>
              <a:t>Будем милосердны к братьям нашим меньшим</a:t>
            </a:r>
          </a:p>
          <a:p>
            <a:r>
              <a:rPr lang="ru-RU" sz="4400" dirty="0"/>
              <a:t>Социальная практика </a:t>
            </a:r>
            <a:r>
              <a:rPr lang="ru-RU" sz="4400" dirty="0" smtClean="0"/>
              <a:t>№ 12772</a:t>
            </a:r>
            <a:endParaRPr lang="ru-RU" sz="4400" dirty="0"/>
          </a:p>
          <a:p>
            <a:pPr marL="0" indent="0">
              <a:buNone/>
            </a:pPr>
            <a:r>
              <a:rPr lang="ru-RU" sz="4400" dirty="0"/>
              <a:t>Милосердие – одна из наиболее важных гуманистических ценностей в современном мире. Без этого качества человека трудно считать человеком в принципе.</a:t>
            </a:r>
          </a:p>
          <a:p>
            <a:pPr marL="0" indent="0">
              <a:buNone/>
            </a:pPr>
            <a:r>
              <a:rPr lang="ru-RU" sz="4400" dirty="0"/>
              <a:t>На этапе подготовки к просмотру фильма мы тщательно разобрались в понятиях, тесно связанных с милосердием.</a:t>
            </a:r>
          </a:p>
          <a:p>
            <a:pPr marL="0" indent="0">
              <a:buNone/>
            </a:pPr>
            <a:r>
              <a:rPr lang="ru-RU" sz="4400" dirty="0"/>
              <a:t>Ребята с интересом наблюдали за перипетиями жизни Елисея и Олега, уже обдумывая предстоящую социальную практику.</a:t>
            </a:r>
          </a:p>
          <a:p>
            <a:pPr marL="0" indent="0">
              <a:buNone/>
            </a:pPr>
            <a:r>
              <a:rPr lang="ru-RU" sz="4400" dirty="0"/>
              <a:t>В итоге все определила природа, у которой, как известно, нет плохой погоды, но в этом году в Крыму достаточно холодная зима, поэтому братьям нашим меньшим очень тяжело найти пищу. Ребята решили вместе с родителями смастерить кормушки для птиц и подкармливать бездомных животных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Качество: Милосердие</a:t>
            </a:r>
          </a:p>
          <a:p>
            <a:r>
              <a:rPr lang="ru-RU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b="0" dirty="0"/>
              <a:t> </a:t>
            </a:r>
            <a:r>
              <a:rPr lang="ru-RU" b="0" dirty="0">
                <a:hlinkClick r:id="rId2"/>
              </a:rPr>
              <a:t>Музыка </a:t>
            </a:r>
            <a:r>
              <a:rPr lang="ru-RU" b="0" dirty="0" smtClean="0">
                <a:hlinkClick r:id="rId2"/>
              </a:rPr>
              <a:t>внутри</a:t>
            </a:r>
            <a:endParaRPr lang="ru-RU" b="0" dirty="0"/>
          </a:p>
        </p:txBody>
      </p:sp>
      <p:pic>
        <p:nvPicPr>
          <p:cNvPr id="4101" name="Picture 5" descr="C:\Users\User\Downloads\MyColl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Киноклуб\2021-2022\Медиаотчёт, январь, 2022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18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С</a:t>
            </a: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</a:rPr>
              <a:t>оциально-трудовые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211960" y="2438400"/>
            <a:ext cx="4474840" cy="415895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4400" b="1" dirty="0"/>
              <a:t>ВСЕ МЫ НЕМНОГО МЕДВЕДИ... </a:t>
            </a:r>
            <a:r>
              <a:rPr lang="ru-RU" sz="4400" b="1" dirty="0" smtClean="0"/>
              <a:t>/</a:t>
            </a:r>
            <a:r>
              <a:rPr lang="en-US" sz="4400" b="1" dirty="0" smtClean="0"/>
              <a:t>                             </a:t>
            </a:r>
            <a:r>
              <a:rPr lang="ru-RU" sz="4400" b="1" dirty="0" smtClean="0"/>
              <a:t> </a:t>
            </a:r>
            <a:r>
              <a:rPr lang="ru-RU" sz="4400" b="1" dirty="0"/>
              <a:t>Субботник на территории школы</a:t>
            </a:r>
          </a:p>
          <a:p>
            <a:r>
              <a:rPr lang="ru-RU" sz="4400" dirty="0"/>
              <a:t>Социальная практика </a:t>
            </a:r>
            <a:r>
              <a:rPr lang="ru-RU" sz="4400" dirty="0" smtClean="0"/>
              <a:t>№ 10714</a:t>
            </a:r>
            <a:endParaRPr lang="ru-RU" sz="4400" dirty="0"/>
          </a:p>
          <a:p>
            <a:pPr marL="0" indent="0">
              <a:buNone/>
            </a:pPr>
            <a:r>
              <a:rPr lang="ru-RU" sz="4400" b="1" dirty="0"/>
              <a:t>ВСЕ МЫ НЕМНОГО МЕДВЕДИ</a:t>
            </a:r>
            <a:r>
              <a:rPr lang="ru-RU" sz="4400" dirty="0"/>
              <a:t> – к такому выводу пришли учащиеся 7-А класса после киноурока и социальной практики, посвященной понятию «ответственность». </a:t>
            </a:r>
            <a:r>
              <a:rPr lang="ru-RU" sz="4400" b="1" i="1" dirty="0"/>
              <a:t>КТО, ЕСЛИ НЕ МЫ</a:t>
            </a:r>
            <a:r>
              <a:rPr lang="ru-RU" sz="4400" dirty="0"/>
              <a:t> ответственны за чистоту и порядок в наших домах, школах, селах, городах, странах, континентах, планете?! Было принято единогласное решение организовать внеплановый субботник на территории школы. После седьмого урока ребята во всеоружии и отправились на поиски мусора))) Развернулось нешуточная борьба за каждую бумажонку… Оказалось, что территория школы, несмотря на конец рабочего дня практически чистая. Ребята были очень удивлены и обрадованы одновременно!!! А почему </a:t>
            </a:r>
            <a:r>
              <a:rPr lang="ru-RU" sz="4400" b="1" dirty="0"/>
              <a:t>МЕДВЕДИ</a:t>
            </a:r>
            <a:r>
              <a:rPr lang="ru-RU" sz="4400" dirty="0"/>
              <a:t> – потому что оберегаем свою «берлогу», содержим её в чистоте и порядке, хотя на первый взгляд – грубые и хмурые, но на самом деле – добрые и заботливые!!!</a:t>
            </a:r>
          </a:p>
          <a:p>
            <a:pPr marL="0" indent="0">
              <a:buNone/>
            </a:pPr>
            <a:r>
              <a:rPr lang="ru-RU" sz="4400" dirty="0"/>
              <a:t>P.S. А фильм </a:t>
            </a:r>
            <a:r>
              <a:rPr lang="ru-RU" sz="4400" i="1" dirty="0"/>
              <a:t>ОЧЕНЬ</a:t>
            </a:r>
            <a:r>
              <a:rPr lang="ru-RU" sz="4400" dirty="0"/>
              <a:t> грустный((( Многие плакали…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923928" y="1628800"/>
            <a:ext cx="4824536" cy="640080"/>
          </a:xfrm>
        </p:spPr>
        <p:txBody>
          <a:bodyPr>
            <a:noAutofit/>
          </a:bodyPr>
          <a:lstStyle/>
          <a:p>
            <a:r>
              <a:rPr lang="ru-RU" sz="1400" b="0" dirty="0">
                <a:solidFill>
                  <a:schemeClr val="tx2">
                    <a:lumMod val="10000"/>
                  </a:schemeClr>
                </a:solidFill>
              </a:rPr>
              <a:t>Качество: Ответственность (перед миром, человечеством)</a:t>
            </a:r>
          </a:p>
          <a:p>
            <a:r>
              <a:rPr lang="ru-RU" sz="1400" b="0" dirty="0">
                <a:solidFill>
                  <a:schemeClr val="tx2">
                    <a:lumMod val="10000"/>
                  </a:schemeClr>
                </a:solidFill>
              </a:rPr>
              <a:t>Киноурок:</a:t>
            </a:r>
            <a:r>
              <a:rPr lang="ru-RU" sz="1400" b="0" dirty="0"/>
              <a:t> </a:t>
            </a:r>
            <a:r>
              <a:rPr lang="ru-RU" sz="1400" b="0" dirty="0">
                <a:hlinkClick r:id="rId2"/>
              </a:rPr>
              <a:t>Там, где мечтают </a:t>
            </a:r>
            <a:r>
              <a:rPr lang="ru-RU" sz="1400" b="0" dirty="0" smtClean="0">
                <a:hlinkClick r:id="rId2"/>
              </a:rPr>
              <a:t>медведи</a:t>
            </a:r>
            <a:endParaRPr lang="ru-RU" sz="1400" b="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4" y="1556792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Киноклуб\2021-2022\Медиаотчёт, октябрь, 2021\Обработано\7-А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6193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654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r="21019"/>
          <a:stretch/>
        </p:blipFill>
        <p:spPr bwMode="auto">
          <a:xfrm>
            <a:off x="539552" y="444198"/>
            <a:ext cx="4175127" cy="34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49080"/>
            <a:ext cx="6886962" cy="221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3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Всероссийский культурно-образовательный проект «Анимация в твоём смартфоне»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3106" y="4509120"/>
            <a:ext cx="5097372" cy="223224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аши </a:t>
            </a:r>
            <a:r>
              <a:rPr lang="ru-RU" dirty="0"/>
              <a:t>дети и взрослые с удовольствием смотрят анимационные программы </a:t>
            </a:r>
            <a:r>
              <a:rPr lang="ru-RU" dirty="0" smtClean="0"/>
              <a:t>Суздальского </a:t>
            </a:r>
            <a:r>
              <a:rPr lang="ru-RU" dirty="0"/>
              <a:t>фестиваля в рамках Всероссийской акции «Открытая премьера», а потом учатся обсуждать мультфильмы на занятиях и в киноклубах от </a:t>
            </a:r>
            <a:r>
              <a:rPr lang="ru-RU" dirty="0" smtClean="0"/>
              <a:t>младших </a:t>
            </a:r>
            <a:r>
              <a:rPr lang="ru-RU" dirty="0"/>
              <a:t>и до старших классов; педагоги используют анимацию как составную часть учебного процесса, создавая несложные анимационные проекты для подачи нового материала, для обобщения темы.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35756" r="36013" b="9236"/>
          <a:stretch/>
        </p:blipFill>
        <p:spPr bwMode="auto">
          <a:xfrm>
            <a:off x="794708" y="1683781"/>
            <a:ext cx="40084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314515" cy="468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3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33017" r="35244" b="15391"/>
          <a:stretch/>
        </p:blipFill>
        <p:spPr bwMode="auto">
          <a:xfrm>
            <a:off x="395535" y="332656"/>
            <a:ext cx="529491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Конкурсы\Магический экран\Слайд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864" y="176879"/>
            <a:ext cx="1947871" cy="27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Тропина Ксе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28" y="1412776"/>
            <a:ext cx="1932072" cy="27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Конкурсы\Конкурс соц фильмов и плакатов\2020\Поколение Z выбирает  – ЗДОРОВЬЕ!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87413"/>
            <a:ext cx="1868722" cy="26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Конкурсы\Моя Россия 2020\Тропина К.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22934"/>
            <a:ext cx="1953116" cy="27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Конкурсы\Уральские зори\Тропина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20" y="3887413"/>
            <a:ext cx="1913689" cy="27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Конкурсы\2021\На страже моего Отечест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20715"/>
            <a:ext cx="2109210" cy="29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4000" b="1" dirty="0">
                <a:solidFill>
                  <a:schemeClr val="bg2">
                    <a:lumMod val="10000"/>
                  </a:schemeClr>
                </a:solidFill>
              </a:rPr>
              <a:t>Курсы внеурочной деятельности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84572026"/>
              </p:ext>
            </p:extLst>
          </p:nvPr>
        </p:nvGraphicFramePr>
        <p:xfrm>
          <a:off x="611560" y="1772816"/>
          <a:ext cx="81534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64458882"/>
              </p:ext>
            </p:extLst>
          </p:nvPr>
        </p:nvGraphicFramePr>
        <p:xfrm>
          <a:off x="611560" y="3861048"/>
          <a:ext cx="8153400" cy="240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942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601782" cy="619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385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Кружок социально-гуманитарной направленности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Моё село – моя гордость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!»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52259345"/>
              </p:ext>
            </p:extLst>
          </p:nvPr>
        </p:nvGraphicFramePr>
        <p:xfrm>
          <a:off x="611560" y="1844824"/>
          <a:ext cx="8151440" cy="45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58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17991209"/>
              </p:ext>
            </p:extLst>
          </p:nvPr>
        </p:nvGraphicFramePr>
        <p:xfrm>
          <a:off x="539552" y="404664"/>
          <a:ext cx="815340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45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П</a:t>
            </a:r>
            <a:r>
              <a:rPr lang="ru-RU" sz="2200" b="1" dirty="0" smtClean="0">
                <a:solidFill>
                  <a:schemeClr val="tx2">
                    <a:lumMod val="10000"/>
                  </a:schemeClr>
                </a:solidFill>
              </a:rPr>
              <a:t>редставленная </a:t>
            </a:r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модель организации внеурочной деятельности актуальна, определён стратегический вектор, направленный на развитие личности, готовой к современным вызовам. 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9218" name="Picture 2" descr="C:\Users\User\Downloads\IMG_20220221_092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00807"/>
            <a:ext cx="2304255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20220221_093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98781" y="307897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ownloads\IMG-c61f1acfccec1704b0b694659f70efb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10000"/>
                  </a:schemeClr>
                </a:solidFill>
              </a:rPr>
              <a:t>Личностные результаты освоения программы основного общего образования по ФГОС ООО – 2021 </a:t>
            </a:r>
            <a:r>
              <a:rPr lang="ru-RU" sz="1600" b="1" dirty="0" smtClean="0">
                <a:solidFill>
                  <a:schemeClr val="tx2">
                    <a:lumMod val="10000"/>
                  </a:schemeClr>
                </a:solidFill>
              </a:rPr>
              <a:t>отражают </a:t>
            </a:r>
            <a:r>
              <a:rPr lang="ru-RU" sz="1600" b="1" dirty="0">
                <a:solidFill>
                  <a:schemeClr val="tx2">
                    <a:lumMod val="10000"/>
                  </a:schemeClr>
                </a:solidFill>
              </a:rPr>
              <a:t>готовность учащихся руководствоваться системой позитивных ценностных ориентаций и </a:t>
            </a:r>
            <a:r>
              <a:rPr lang="ru-RU" sz="1600" b="1" dirty="0" smtClean="0">
                <a:solidFill>
                  <a:schemeClr val="tx2">
                    <a:lumMod val="10000"/>
                  </a:schemeClr>
                </a:solidFill>
              </a:rPr>
              <a:t>расширяют </a:t>
            </a:r>
            <a:r>
              <a:rPr lang="ru-RU" sz="1600" b="1" dirty="0">
                <a:solidFill>
                  <a:schemeClr val="tx2">
                    <a:lumMod val="10000"/>
                  </a:schemeClr>
                </a:solidFill>
              </a:rPr>
              <a:t>опыт деятельности на ее основе и в процессе реализации основных направлений воспитательной деятельности, в том числе в части</a:t>
            </a:r>
            <a:r>
              <a:rPr lang="ru-RU" sz="1600" b="1" dirty="0" smtClean="0">
                <a:solidFill>
                  <a:schemeClr val="tx2">
                    <a:lumMod val="10000"/>
                  </a:schemeClr>
                </a:solidFill>
              </a:rPr>
              <a:t>: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69333620"/>
              </p:ext>
            </p:extLst>
          </p:nvPr>
        </p:nvGraphicFramePr>
        <p:xfrm>
          <a:off x="611560" y="1628800"/>
          <a:ext cx="820891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8914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Личностные результаты, обеспечивающие адаптацию учащегося к изменяющимся условиям социальной и природной среды, включают: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600200"/>
            <a:ext cx="8208912" cy="49251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- </a:t>
            </a:r>
            <a:r>
              <a:rPr lang="ru-RU" b="1" dirty="0"/>
              <a:t>освоение учащимися социального опыта, основных социальных ролей, соответствующих ведущей деятельности возраста, норм и правил общественного поведения, форм социальной жизни в группах и сообществах, включая семью, группы, сформированные по профессиональной деятельности, а также в рамках социального взаимодействия с людьми из другой культурной среды;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способность учащихся во взаимодействии в условиях неопределенности, открытость опыту и знаниям других;</a:t>
            </a:r>
          </a:p>
          <a:p>
            <a:pPr marL="0" indent="0">
              <a:buNone/>
            </a:pPr>
            <a:r>
              <a:rPr lang="ru-RU" dirty="0"/>
              <a:t>- способность действовать в условиях неопределенности, повышать уровень своей компетентности через практическую деятельность, в том числе умение учиться у других людей, осознавать в совместной деятельности новые знания, навыки и компетенции из опыта других;</a:t>
            </a:r>
          </a:p>
          <a:p>
            <a:pPr marL="0" indent="0">
              <a:buNone/>
            </a:pPr>
            <a:r>
              <a:rPr lang="ru-RU" b="1" dirty="0"/>
              <a:t>- навык выявления и связывания образов, способность формирования новых знаний, в том числе способность формулировать идеи, понятия, гипотезы об объектах и явлениях, в том числе ранее не известных, осознавать дефициты собственных знаний и компетентностей, планировать свое развитие;</a:t>
            </a:r>
          </a:p>
          <a:p>
            <a:pPr marL="0" indent="0">
              <a:buNone/>
            </a:pPr>
            <a:r>
              <a:rPr lang="ru-RU" dirty="0"/>
              <a:t>- умение распознавать конкретные примеры понятия по характерным признакам, выполнять операции в соответствии с определением и простейшими свойствами понятия, конкретизировать понятие примерами, использовать понятие и его свойства при решении задач (далее - оперировать понятиями), а также оперировать терминами и представлениями в области концепции устойчивого развития;</a:t>
            </a:r>
          </a:p>
          <a:p>
            <a:pPr marL="0" indent="0">
              <a:buNone/>
            </a:pPr>
            <a:r>
              <a:rPr lang="ru-RU" dirty="0"/>
              <a:t>- умение анализировать и выявлять взаимосвязи природы, общества и экономики;</a:t>
            </a:r>
          </a:p>
          <a:p>
            <a:pPr marL="0" indent="0">
              <a:buNone/>
            </a:pPr>
            <a:r>
              <a:rPr lang="ru-RU" b="1" dirty="0"/>
              <a:t>- умение оценивать свои действия с учетом влияния на окружающую среду, достижений целей и преодоления вызовов, возможных глобальных последствий;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способность учащихся осознавать стрессовую ситуацию, оценивать происходящие изменения и их последствия;</a:t>
            </a:r>
          </a:p>
          <a:p>
            <a:pPr marL="0" indent="0">
              <a:buNone/>
            </a:pPr>
            <a:r>
              <a:rPr lang="ru-RU" dirty="0"/>
              <a:t>- воспринимать стрессовую ситуацию как вызов, требующий контрмер;</a:t>
            </a:r>
          </a:p>
          <a:p>
            <a:pPr marL="0" indent="0">
              <a:buNone/>
            </a:pPr>
            <a:r>
              <a:rPr lang="ru-RU" dirty="0" smtClean="0"/>
              <a:t>- оценивать </a:t>
            </a:r>
            <a:r>
              <a:rPr lang="ru-RU" dirty="0"/>
              <a:t>ситуацию стресса, корректировать принимаемые решения и действия;</a:t>
            </a:r>
          </a:p>
          <a:p>
            <a:pPr marL="0" indent="0">
              <a:buNone/>
            </a:pPr>
            <a:r>
              <a:rPr lang="ru-RU" dirty="0"/>
              <a:t>- формулировать и оценивать риски и последствия, формировать опыт, уметь находить позитивное в произошедшей ситуации;</a:t>
            </a:r>
          </a:p>
          <a:p>
            <a:pPr marL="0" indent="0">
              <a:buNone/>
            </a:pPr>
            <a:r>
              <a:rPr lang="ru-RU" dirty="0"/>
              <a:t>- быть готовым действовать в отсутствие гарантий успеха.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2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Основными целями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ВНЕУРОЧНОЙ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деятельности по ФГОС являются: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69201453"/>
              </p:ext>
            </p:extLst>
          </p:nvPr>
        </p:nvGraphicFramePr>
        <p:xfrm>
          <a:off x="611560" y="1600200"/>
          <a:ext cx="8208912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21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Внеурочная деятельность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в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МБОУ «Родниковская школа-гимназия» Симферопольского района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Республики Крым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75036426"/>
              </p:ext>
            </p:extLst>
          </p:nvPr>
        </p:nvGraphicFramePr>
        <p:xfrm>
          <a:off x="611560" y="1772816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32144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rgazeta.ru/wp-content/uploads/2016/01/ukrainskiy-kinoklu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6"/>
          <a:stretch/>
        </p:blipFill>
        <p:spPr bwMode="auto">
          <a:xfrm>
            <a:off x="323528" y="1125969"/>
            <a:ext cx="3916685" cy="2463392"/>
          </a:xfrm>
          <a:prstGeom prst="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ОП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28486"/>
            <a:ext cx="2726397" cy="2506509"/>
          </a:xfrm>
          <a:prstGeom prst="rect">
            <a:avLst/>
          </a:prstGeom>
          <a:noFill/>
          <a:ln w="31750">
            <a:solidFill>
              <a:schemeClr val="accent4">
                <a:lumMod val="50000"/>
              </a:schemeClr>
            </a:solidFill>
          </a:ln>
        </p:spPr>
      </p:pic>
      <p:pic>
        <p:nvPicPr>
          <p:cNvPr id="2050" name="Picture 2" descr="C:\Users\User\Desktop\Киноклуб\2021-2022\Медиаотчёт, ноябрь, 2021\Обработано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280">
            <a:off x="526945" y="3901552"/>
            <a:ext cx="2494450" cy="24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Киноклуб\2021-2022\Медиаотчёт, ноябрь, 2021\Обработано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742">
            <a:off x="6516216" y="4029855"/>
            <a:ext cx="2409183" cy="24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1198" y="188640"/>
            <a:ext cx="8153400" cy="64807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</a:rPr>
              <a:t>Классные часы</a:t>
            </a:r>
            <a:endParaRPr lang="ru-RU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131150"/>
            <a:ext cx="4572000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1200" b="1" dirty="0"/>
              <a:t>Классные часы</a:t>
            </a:r>
            <a:r>
              <a:rPr lang="ru-RU" sz="1200" dirty="0"/>
              <a:t> проходят в форме заседаний киноклуба с использованием фильмов из коллекции Госфильмофонда России, материалов, предоставляемых ГБУ РК «Крымский киномедиацентр» (в рамках соглашения о сотрудничестве), и материалов Всероссийского народного проекта «Киноуроки в школах России» (в рамках договора о сотрудничестве), с соблюдением авторских прав на основании Федерального закона «О государственной поддержке кинематографии Российской Федерации».</a:t>
            </a:r>
          </a:p>
          <a:p>
            <a:pPr algn="just"/>
            <a:r>
              <a:rPr lang="ru-RU" sz="1200" dirty="0" smtClean="0"/>
              <a:t>Ежемесячный </a:t>
            </a:r>
            <a:r>
              <a:rPr lang="ru-RU" sz="1200" dirty="0"/>
              <a:t>план работы школьного киноклуба предполагает заседание киноклуба с чередованием просмотров художественных и документальных фильмов (в том числе на экологическую тематику), проведение киноурока и организацию социальной практики.</a:t>
            </a:r>
          </a:p>
        </p:txBody>
      </p:sp>
    </p:spTree>
    <p:extLst>
      <p:ext uri="{BB962C8B-B14F-4D97-AF65-F5344CB8AC3E}">
        <p14:creationId xmlns:p14="http://schemas.microsoft.com/office/powerpoint/2010/main" val="23821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71198" y="188640"/>
            <a:ext cx="8153400" cy="64807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8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Всероссийский народный проект «Киноуроки в школах России»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162" y="975910"/>
            <a:ext cx="3343464" cy="3754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Основой </a:t>
            </a:r>
            <a:r>
              <a:rPr lang="ru-RU" sz="1400" b="1" dirty="0"/>
              <a:t>системы воспитания </a:t>
            </a:r>
            <a:r>
              <a:rPr lang="ru-RU" sz="1400" dirty="0"/>
              <a:t>Проекта является проведение социальных практик, реализуемых в соответствии с тематикой просмотренных </a:t>
            </a:r>
            <a:r>
              <a:rPr lang="ru-RU" sz="1400" dirty="0" err="1"/>
              <a:t>киноуроков</a:t>
            </a:r>
            <a:r>
              <a:rPr lang="ru-RU" sz="1400" dirty="0"/>
              <a:t>. </a:t>
            </a:r>
            <a:r>
              <a:rPr lang="ru-RU" sz="1400" b="1" dirty="0"/>
              <a:t>Социальная практика </a:t>
            </a:r>
            <a:r>
              <a:rPr lang="ru-RU" sz="1400" dirty="0"/>
              <a:t>– общественно полезное дело, инициированное классом после проведения киноурока, которое позволяет проявить раскрываемое в фильме качество личности на практике. </a:t>
            </a:r>
          </a:p>
          <a:p>
            <a:r>
              <a:rPr lang="ru-RU" sz="1400" b="1" dirty="0"/>
              <a:t>Цель социальных практик </a:t>
            </a:r>
            <a:r>
              <a:rPr lang="ru-RU" sz="1400" dirty="0"/>
              <a:t>– создание условий для развития у детей и подростков понимания и принятия ценности созидательных качеств личности, формирования потребности в проявлении продуктивной социальной активности. </a:t>
            </a:r>
            <a:endParaRPr lang="ru-RU" sz="1400" dirty="0" smtClean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62" y="4221088"/>
            <a:ext cx="1353971" cy="75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198" y="4835839"/>
            <a:ext cx="2695392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/>
              <a:t>Инновационная система воспитания школьников, создаваемая в рамках Проекта, позволяет организовать воспитательный процесс в общеобразовательных учреждениях в увлекательной интерактивной форме.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r="1583" b="4666"/>
          <a:stretch/>
        </p:blipFill>
        <p:spPr bwMode="auto">
          <a:xfrm>
            <a:off x="3827170" y="4146363"/>
            <a:ext cx="5118422" cy="249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Конкурсы\2021\Тропина О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90206"/>
            <a:ext cx="2081157" cy="29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2022-03-09\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"/>
          <a:stretch/>
        </p:blipFill>
        <p:spPr bwMode="auto">
          <a:xfrm>
            <a:off x="6503690" y="889486"/>
            <a:ext cx="2208382" cy="31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602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824136"/>
          </a:xfr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Типы и виды социальных практик: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16906784"/>
              </p:ext>
            </p:extLst>
          </p:nvPr>
        </p:nvGraphicFramePr>
        <p:xfrm>
          <a:off x="611560" y="1916832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27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785</TotalTime>
  <Words>2494</Words>
  <Application>Microsoft Office PowerPoint</Application>
  <PresentationFormat>Экран (4:3)</PresentationFormat>
  <Paragraphs>183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Обычная</vt:lpstr>
      <vt:lpstr>ПРИМЕНЕНИЕ МЕДИАОБРАЗОВАТЕЛЬНЫХ ТЕХНОЛОГИЙ В СИСТЕМЕ ДОПОЛНИТЕЛЬНОГО ОБРАЗОВАНИЯ И СОЦИАЛЬНОГО ПРОЕКТИРОВАНИЯ</vt:lpstr>
      <vt:lpstr>Презентация PowerPoint</vt:lpstr>
      <vt:lpstr>Личностные результаты освоения программы основного общего образования по ФГОС ООО – 2021 отражают готовность учащихся руководствоваться системой позитивных ценностных ориентаций и расширяют опыт деятельности на ее основе и в процессе реализации основных направлений воспитательной деятельности, в том числе в части:</vt:lpstr>
      <vt:lpstr>Личностные результаты, обеспечивающие адаптацию учащегося к изменяющимся условиям социальной и природной среды, включают:</vt:lpstr>
      <vt:lpstr>Основными целями ВНЕУРОЧНОЙ деятельности по ФГОС являются: </vt:lpstr>
      <vt:lpstr>Внеурочная деятельность в МБОУ «Родниковская школа-гимназия» Симферопольского района Республики Крым</vt:lpstr>
      <vt:lpstr>Презентация PowerPoint</vt:lpstr>
      <vt:lpstr>Презентация PowerPoint</vt:lpstr>
      <vt:lpstr>Типы и виды социальных практик: </vt:lpstr>
      <vt:lpstr>Социально-педагогические</vt:lpstr>
      <vt:lpstr>Социально-педагогические</vt:lpstr>
      <vt:lpstr>Социально-культурные</vt:lpstr>
      <vt:lpstr>Социально-культурные</vt:lpstr>
      <vt:lpstr>Социально-бытовые</vt:lpstr>
      <vt:lpstr>Социально-медицинские</vt:lpstr>
      <vt:lpstr>Социально-медицинские</vt:lpstr>
      <vt:lpstr>Социально-трудовые</vt:lpstr>
      <vt:lpstr>Социально-трудовые</vt:lpstr>
      <vt:lpstr>Социально-трудовые</vt:lpstr>
      <vt:lpstr>Всероссийский культурно-образовательный проект «Анимация в твоём смартфоне»</vt:lpstr>
      <vt:lpstr>Презентация PowerPoint</vt:lpstr>
      <vt:lpstr>Курсы внеурочной деятельности </vt:lpstr>
      <vt:lpstr>Презентация PowerPoint</vt:lpstr>
      <vt:lpstr>Кружок социально-гуманитарной направленности  «Моё село – моя гордость!»</vt:lpstr>
      <vt:lpstr>Презентация PowerPoint</vt:lpstr>
      <vt:lpstr>Представленная модель организации внеурочной деятельности актуальна, определён стратегический вектор, направленный на развитие личности, готовой к современным вызовам.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МЕДИАОБРАЗОВАТЕЛЬНЫЕ ТЕХНОЛОГИИ В СОВРЕМЕННОЙ ШКОЛЕ КАК ИНСТРУМЕНТ ВОСПИТАНИЯ КОНКУРЕНТОСПОСОБНОЙ ЛИЧНОСТИ    И СРЕДСТВО РАЗВИТИЯ ФУНКЦИОНАЛЬНОЙ ГРАМОТНОСТИ УЧАСТНИКОВ  УЧЕБНО-ВОСПИТАТЕЛЬНОГО ПРОЦЕССА</dc:title>
  <dc:creator>Пользователь</dc:creator>
  <cp:lastModifiedBy>Пользователь</cp:lastModifiedBy>
  <cp:revision>51</cp:revision>
  <dcterms:created xsi:type="dcterms:W3CDTF">2021-05-03T08:04:51Z</dcterms:created>
  <dcterms:modified xsi:type="dcterms:W3CDTF">2022-03-09T21:04:26Z</dcterms:modified>
</cp:coreProperties>
</file>