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56"/>
  </p:notesMasterIdLst>
  <p:sldIdLst>
    <p:sldId id="277" r:id="rId2"/>
    <p:sldId id="369" r:id="rId3"/>
    <p:sldId id="287" r:id="rId4"/>
    <p:sldId id="288" r:id="rId5"/>
    <p:sldId id="299" r:id="rId6"/>
    <p:sldId id="361" r:id="rId7"/>
    <p:sldId id="368" r:id="rId8"/>
    <p:sldId id="324" r:id="rId9"/>
    <p:sldId id="325" r:id="rId10"/>
    <p:sldId id="362" r:id="rId11"/>
    <p:sldId id="328" r:id="rId12"/>
    <p:sldId id="326" r:id="rId13"/>
    <p:sldId id="302" r:id="rId14"/>
    <p:sldId id="310" r:id="rId15"/>
    <p:sldId id="350" r:id="rId16"/>
    <p:sldId id="327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6" r:id="rId32"/>
    <p:sldId id="347" r:id="rId33"/>
    <p:sldId id="348" r:id="rId34"/>
    <p:sldId id="351" r:id="rId35"/>
    <p:sldId id="356" r:id="rId36"/>
    <p:sldId id="349" r:id="rId37"/>
    <p:sldId id="354" r:id="rId38"/>
    <p:sldId id="363" r:id="rId39"/>
    <p:sldId id="353" r:id="rId40"/>
    <p:sldId id="357" r:id="rId41"/>
    <p:sldId id="358" r:id="rId42"/>
    <p:sldId id="359" r:id="rId43"/>
    <p:sldId id="360" r:id="rId44"/>
    <p:sldId id="370" r:id="rId45"/>
    <p:sldId id="371" r:id="rId46"/>
    <p:sldId id="372" r:id="rId47"/>
    <p:sldId id="373" r:id="rId48"/>
    <p:sldId id="375" r:id="rId49"/>
    <p:sldId id="376" r:id="rId50"/>
    <p:sldId id="377" r:id="rId51"/>
    <p:sldId id="378" r:id="rId52"/>
    <p:sldId id="379" r:id="rId53"/>
    <p:sldId id="364" r:id="rId54"/>
    <p:sldId id="297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B1B0FF2-B3A0-4455-B791-969DB8477653}">
          <p14:sldIdLst>
            <p14:sldId id="277"/>
            <p14:sldId id="369"/>
            <p14:sldId id="287"/>
            <p14:sldId id="288"/>
            <p14:sldId id="299"/>
            <p14:sldId id="361"/>
            <p14:sldId id="368"/>
            <p14:sldId id="324"/>
            <p14:sldId id="325"/>
            <p14:sldId id="362"/>
            <p14:sldId id="328"/>
            <p14:sldId id="326"/>
            <p14:sldId id="302"/>
            <p14:sldId id="310"/>
            <p14:sldId id="350"/>
            <p14:sldId id="327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6"/>
            <p14:sldId id="347"/>
            <p14:sldId id="348"/>
            <p14:sldId id="351"/>
            <p14:sldId id="356"/>
            <p14:sldId id="349"/>
            <p14:sldId id="354"/>
            <p14:sldId id="363"/>
            <p14:sldId id="353"/>
            <p14:sldId id="357"/>
            <p14:sldId id="358"/>
            <p14:sldId id="359"/>
            <p14:sldId id="360"/>
            <p14:sldId id="370"/>
            <p14:sldId id="371"/>
            <p14:sldId id="372"/>
            <p14:sldId id="373"/>
            <p14:sldId id="375"/>
            <p14:sldId id="376"/>
            <p14:sldId id="377"/>
            <p14:sldId id="378"/>
            <p14:sldId id="379"/>
            <p14:sldId id="364"/>
            <p14:sldId id="29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990000"/>
    <a:srgbClr val="FFE7E7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93" autoAdjust="0"/>
    <p:restoredTop sz="94707" autoAdjust="0"/>
  </p:normalViewPr>
  <p:slideViewPr>
    <p:cSldViewPr>
      <p:cViewPr>
        <p:scale>
          <a:sx n="99" d="100"/>
          <a:sy n="99" d="100"/>
        </p:scale>
        <p:origin x="-8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39F23-DDF1-4AB4-9FA1-DDE7D7232EE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3B515A9-891D-4A3D-8BD2-303BE7E85B44}">
      <dgm:prSet custT="1"/>
      <dgm:spPr/>
      <dgm:t>
        <a:bodyPr/>
        <a:lstStyle/>
        <a:p>
          <a:pPr rtl="0"/>
          <a:r>
            <a:rPr lang="ru-RU" sz="1600" b="1" smtClean="0"/>
            <a:t>Орфографические </a:t>
          </a:r>
          <a:endParaRPr lang="ru-RU" sz="1600" b="1"/>
        </a:p>
      </dgm:t>
    </dgm:pt>
    <dgm:pt modelId="{D3A178AF-DF84-4F01-AB0C-124F62E72D1C}" type="parTrans" cxnId="{3BCB831D-33C5-4996-8892-60412EAEA3FC}">
      <dgm:prSet/>
      <dgm:spPr/>
      <dgm:t>
        <a:bodyPr/>
        <a:lstStyle/>
        <a:p>
          <a:endParaRPr lang="ru-RU" sz="1600" b="1"/>
        </a:p>
      </dgm:t>
    </dgm:pt>
    <dgm:pt modelId="{27267B76-5109-4BEB-8023-2304662FA35E}" type="sibTrans" cxnId="{3BCB831D-33C5-4996-8892-60412EAEA3FC}">
      <dgm:prSet/>
      <dgm:spPr/>
      <dgm:t>
        <a:bodyPr/>
        <a:lstStyle/>
        <a:p>
          <a:endParaRPr lang="ru-RU" sz="1600" b="1"/>
        </a:p>
      </dgm:t>
    </dgm:pt>
    <dgm:pt modelId="{666CCC3F-6971-420C-AFF8-560219FCE833}">
      <dgm:prSet custT="1"/>
      <dgm:spPr/>
      <dgm:t>
        <a:bodyPr/>
        <a:lstStyle/>
        <a:p>
          <a:pPr rtl="0"/>
          <a:r>
            <a:rPr lang="ru-RU" sz="1600" b="1" smtClean="0"/>
            <a:t>Пунктуационные</a:t>
          </a:r>
          <a:endParaRPr lang="ru-RU" sz="1600" b="1"/>
        </a:p>
      </dgm:t>
    </dgm:pt>
    <dgm:pt modelId="{F033E955-B86B-4602-AD96-02A430212C8A}" type="parTrans" cxnId="{B141A2A2-5181-43EB-B50B-779129781BAB}">
      <dgm:prSet/>
      <dgm:spPr/>
      <dgm:t>
        <a:bodyPr/>
        <a:lstStyle/>
        <a:p>
          <a:endParaRPr lang="ru-RU" sz="1600" b="1"/>
        </a:p>
      </dgm:t>
    </dgm:pt>
    <dgm:pt modelId="{65DE167C-6405-4033-91DB-E7DDADCCDAD3}" type="sibTrans" cxnId="{B141A2A2-5181-43EB-B50B-779129781BAB}">
      <dgm:prSet/>
      <dgm:spPr/>
      <dgm:t>
        <a:bodyPr/>
        <a:lstStyle/>
        <a:p>
          <a:endParaRPr lang="ru-RU" sz="1600" b="1"/>
        </a:p>
      </dgm:t>
    </dgm:pt>
    <dgm:pt modelId="{C909D1E0-C754-4BF1-94CF-81B1C811745D}">
      <dgm:prSet custT="1"/>
      <dgm:spPr/>
      <dgm:t>
        <a:bodyPr/>
        <a:lstStyle/>
        <a:p>
          <a:pPr rtl="0"/>
          <a:r>
            <a:rPr lang="ru-RU" sz="1600" b="1" smtClean="0"/>
            <a:t>Лексические</a:t>
          </a:r>
          <a:endParaRPr lang="ru-RU" sz="1600" b="1"/>
        </a:p>
      </dgm:t>
    </dgm:pt>
    <dgm:pt modelId="{9547111F-8E11-49D4-BC26-B957D0B38CC8}" type="parTrans" cxnId="{F02F2458-BBBE-4A71-A8BC-38C9DA44FA6A}">
      <dgm:prSet/>
      <dgm:spPr/>
      <dgm:t>
        <a:bodyPr/>
        <a:lstStyle/>
        <a:p>
          <a:endParaRPr lang="ru-RU" sz="1600" b="1"/>
        </a:p>
      </dgm:t>
    </dgm:pt>
    <dgm:pt modelId="{A88ABC9B-DA19-4226-A5ED-7A3A287F108F}" type="sibTrans" cxnId="{F02F2458-BBBE-4A71-A8BC-38C9DA44FA6A}">
      <dgm:prSet/>
      <dgm:spPr/>
      <dgm:t>
        <a:bodyPr/>
        <a:lstStyle/>
        <a:p>
          <a:endParaRPr lang="ru-RU" sz="1600" b="1"/>
        </a:p>
      </dgm:t>
    </dgm:pt>
    <dgm:pt modelId="{3150C112-2E0E-4422-96ED-866D4667E18A}">
      <dgm:prSet custT="1"/>
      <dgm:spPr/>
      <dgm:t>
        <a:bodyPr/>
        <a:lstStyle/>
        <a:p>
          <a:pPr rtl="0"/>
          <a:r>
            <a:rPr lang="ru-RU" sz="1600" b="1" smtClean="0"/>
            <a:t>Грамматические (морфологические и синтаксические)</a:t>
          </a:r>
          <a:endParaRPr lang="ru-RU" sz="1600" b="1"/>
        </a:p>
      </dgm:t>
    </dgm:pt>
    <dgm:pt modelId="{0AE635C7-2C5C-46BF-AAE0-7A019B1DAD78}" type="parTrans" cxnId="{EC3DCE40-3765-46F1-9EF4-6525E4165D54}">
      <dgm:prSet/>
      <dgm:spPr/>
      <dgm:t>
        <a:bodyPr/>
        <a:lstStyle/>
        <a:p>
          <a:endParaRPr lang="ru-RU" sz="1600" b="1"/>
        </a:p>
      </dgm:t>
    </dgm:pt>
    <dgm:pt modelId="{F827D25C-DF9E-4C59-BCCA-BBCF19C39E77}" type="sibTrans" cxnId="{EC3DCE40-3765-46F1-9EF4-6525E4165D54}">
      <dgm:prSet/>
      <dgm:spPr/>
      <dgm:t>
        <a:bodyPr/>
        <a:lstStyle/>
        <a:p>
          <a:endParaRPr lang="ru-RU" sz="1600" b="1"/>
        </a:p>
      </dgm:t>
    </dgm:pt>
    <dgm:pt modelId="{A3CBF086-BBBC-4024-A4D2-678638782D4A}">
      <dgm:prSet custT="1"/>
      <dgm:spPr/>
      <dgm:t>
        <a:bodyPr/>
        <a:lstStyle/>
        <a:p>
          <a:pPr rtl="0"/>
          <a:r>
            <a:rPr lang="ru-RU" sz="1600" b="1" smtClean="0"/>
            <a:t>Стилистические</a:t>
          </a:r>
          <a:endParaRPr lang="ru-RU" sz="1600" b="1"/>
        </a:p>
      </dgm:t>
    </dgm:pt>
    <dgm:pt modelId="{849C8EAD-6F9D-43F5-A53E-2A7348CA6746}" type="parTrans" cxnId="{BCA863F5-AEC4-417F-9B31-5D8F362F4BAF}">
      <dgm:prSet/>
      <dgm:spPr/>
      <dgm:t>
        <a:bodyPr/>
        <a:lstStyle/>
        <a:p>
          <a:endParaRPr lang="ru-RU" sz="1600" b="1"/>
        </a:p>
      </dgm:t>
    </dgm:pt>
    <dgm:pt modelId="{2A516919-3ADD-4519-ABBE-5B1707ADA774}" type="sibTrans" cxnId="{BCA863F5-AEC4-417F-9B31-5D8F362F4BAF}">
      <dgm:prSet/>
      <dgm:spPr/>
      <dgm:t>
        <a:bodyPr/>
        <a:lstStyle/>
        <a:p>
          <a:endParaRPr lang="ru-RU" sz="1600" b="1"/>
        </a:p>
      </dgm:t>
    </dgm:pt>
    <dgm:pt modelId="{8C148845-8E01-4156-88A0-4A08EE766F24}" type="pres">
      <dgm:prSet presAssocID="{BD039F23-DDF1-4AB4-9FA1-DDE7D7232EE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47F4897-A131-4877-914C-F5CCC44FEDE4}" type="pres">
      <dgm:prSet presAssocID="{BD039F23-DDF1-4AB4-9FA1-DDE7D7232EEE}" presName="Name1" presStyleCnt="0"/>
      <dgm:spPr/>
    </dgm:pt>
    <dgm:pt modelId="{EDCB79CD-237A-4466-AD46-B6E8F0FECA57}" type="pres">
      <dgm:prSet presAssocID="{BD039F23-DDF1-4AB4-9FA1-DDE7D7232EEE}" presName="cycle" presStyleCnt="0"/>
      <dgm:spPr/>
    </dgm:pt>
    <dgm:pt modelId="{4961F119-5513-41BA-A657-CFD3B5577A4C}" type="pres">
      <dgm:prSet presAssocID="{BD039F23-DDF1-4AB4-9FA1-DDE7D7232EEE}" presName="srcNode" presStyleLbl="node1" presStyleIdx="0" presStyleCnt="5"/>
      <dgm:spPr/>
    </dgm:pt>
    <dgm:pt modelId="{0B1CD2FC-410C-4329-BC84-BFE2051E2166}" type="pres">
      <dgm:prSet presAssocID="{BD039F23-DDF1-4AB4-9FA1-DDE7D7232EEE}" presName="conn" presStyleLbl="parChTrans1D2" presStyleIdx="0" presStyleCnt="1"/>
      <dgm:spPr/>
      <dgm:t>
        <a:bodyPr/>
        <a:lstStyle/>
        <a:p>
          <a:endParaRPr lang="ru-RU"/>
        </a:p>
      </dgm:t>
    </dgm:pt>
    <dgm:pt modelId="{51F6E73C-5084-483A-95FE-66793020E7D1}" type="pres">
      <dgm:prSet presAssocID="{BD039F23-DDF1-4AB4-9FA1-DDE7D7232EEE}" presName="extraNode" presStyleLbl="node1" presStyleIdx="0" presStyleCnt="5"/>
      <dgm:spPr/>
    </dgm:pt>
    <dgm:pt modelId="{00120192-C668-4F7A-88CC-35ECBEBAF68C}" type="pres">
      <dgm:prSet presAssocID="{BD039F23-DDF1-4AB4-9FA1-DDE7D7232EEE}" presName="dstNode" presStyleLbl="node1" presStyleIdx="0" presStyleCnt="5"/>
      <dgm:spPr/>
    </dgm:pt>
    <dgm:pt modelId="{17D14080-6E8D-42DE-9D3D-42A4453BF92B}" type="pres">
      <dgm:prSet presAssocID="{A3B515A9-891D-4A3D-8BD2-303BE7E85B4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28E4F-C0FE-49E6-ADD7-1DD3D2C698B6}" type="pres">
      <dgm:prSet presAssocID="{A3B515A9-891D-4A3D-8BD2-303BE7E85B44}" presName="accent_1" presStyleCnt="0"/>
      <dgm:spPr/>
    </dgm:pt>
    <dgm:pt modelId="{364B5849-6103-4EC9-87FD-2008C38FAF81}" type="pres">
      <dgm:prSet presAssocID="{A3B515A9-891D-4A3D-8BD2-303BE7E85B44}" presName="accentRepeatNode" presStyleLbl="solidFgAcc1" presStyleIdx="0" presStyleCnt="5"/>
      <dgm:spPr/>
    </dgm:pt>
    <dgm:pt modelId="{EF6EB2B2-0BD9-4ABA-9BEB-9B4C1F2EEC04}" type="pres">
      <dgm:prSet presAssocID="{666CCC3F-6971-420C-AFF8-560219FCE83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78F84-D8BB-46D9-87C3-4B727EFC2AE2}" type="pres">
      <dgm:prSet presAssocID="{666CCC3F-6971-420C-AFF8-560219FCE833}" presName="accent_2" presStyleCnt="0"/>
      <dgm:spPr/>
    </dgm:pt>
    <dgm:pt modelId="{41497A61-1D6D-4AFF-8C07-82689B71EA5C}" type="pres">
      <dgm:prSet presAssocID="{666CCC3F-6971-420C-AFF8-560219FCE833}" presName="accentRepeatNode" presStyleLbl="solidFgAcc1" presStyleIdx="1" presStyleCnt="5"/>
      <dgm:spPr/>
    </dgm:pt>
    <dgm:pt modelId="{4B292AB5-661E-4064-BF7D-6F8B36551844}" type="pres">
      <dgm:prSet presAssocID="{C909D1E0-C754-4BF1-94CF-81B1C811745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B8B45-54B3-43A1-9D3D-5D1F28544D7F}" type="pres">
      <dgm:prSet presAssocID="{C909D1E0-C754-4BF1-94CF-81B1C811745D}" presName="accent_3" presStyleCnt="0"/>
      <dgm:spPr/>
    </dgm:pt>
    <dgm:pt modelId="{DCFF3955-80C2-41A0-9894-DB3C23806898}" type="pres">
      <dgm:prSet presAssocID="{C909D1E0-C754-4BF1-94CF-81B1C811745D}" presName="accentRepeatNode" presStyleLbl="solidFgAcc1" presStyleIdx="2" presStyleCnt="5"/>
      <dgm:spPr/>
    </dgm:pt>
    <dgm:pt modelId="{D296D5B3-6CBE-42DA-8BBD-85563296FAA3}" type="pres">
      <dgm:prSet presAssocID="{3150C112-2E0E-4422-96ED-866D4667E18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6B355-47E3-4CE7-89BE-2EFE19E8B9F8}" type="pres">
      <dgm:prSet presAssocID="{3150C112-2E0E-4422-96ED-866D4667E18A}" presName="accent_4" presStyleCnt="0"/>
      <dgm:spPr/>
    </dgm:pt>
    <dgm:pt modelId="{483F726B-2B90-4BD5-9398-1AF35BF9082B}" type="pres">
      <dgm:prSet presAssocID="{3150C112-2E0E-4422-96ED-866D4667E18A}" presName="accentRepeatNode" presStyleLbl="solidFgAcc1" presStyleIdx="3" presStyleCnt="5"/>
      <dgm:spPr/>
    </dgm:pt>
    <dgm:pt modelId="{13C13692-E0D0-44CF-8FD8-E0F539F91679}" type="pres">
      <dgm:prSet presAssocID="{A3CBF086-BBBC-4024-A4D2-678638782D4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B8930-E973-4B55-86A2-42AD2CEF2DD9}" type="pres">
      <dgm:prSet presAssocID="{A3CBF086-BBBC-4024-A4D2-678638782D4A}" presName="accent_5" presStyleCnt="0"/>
      <dgm:spPr/>
    </dgm:pt>
    <dgm:pt modelId="{72DCEF8D-9B48-4800-A186-E5E90DBE77FD}" type="pres">
      <dgm:prSet presAssocID="{A3CBF086-BBBC-4024-A4D2-678638782D4A}" presName="accentRepeatNode" presStyleLbl="solidFgAcc1" presStyleIdx="4" presStyleCnt="5"/>
      <dgm:spPr/>
    </dgm:pt>
  </dgm:ptLst>
  <dgm:cxnLst>
    <dgm:cxn modelId="{F02F2458-BBBE-4A71-A8BC-38C9DA44FA6A}" srcId="{BD039F23-DDF1-4AB4-9FA1-DDE7D7232EEE}" destId="{C909D1E0-C754-4BF1-94CF-81B1C811745D}" srcOrd="2" destOrd="0" parTransId="{9547111F-8E11-49D4-BC26-B957D0B38CC8}" sibTransId="{A88ABC9B-DA19-4226-A5ED-7A3A287F108F}"/>
    <dgm:cxn modelId="{66D34CD7-1331-47DA-AE17-C5BA0877F993}" type="presOf" srcId="{3150C112-2E0E-4422-96ED-866D4667E18A}" destId="{D296D5B3-6CBE-42DA-8BBD-85563296FAA3}" srcOrd="0" destOrd="0" presId="urn:microsoft.com/office/officeart/2008/layout/VerticalCurvedList"/>
    <dgm:cxn modelId="{8763532B-A20B-45DC-932A-011FF8DE153E}" type="presOf" srcId="{666CCC3F-6971-420C-AFF8-560219FCE833}" destId="{EF6EB2B2-0BD9-4ABA-9BEB-9B4C1F2EEC04}" srcOrd="0" destOrd="0" presId="urn:microsoft.com/office/officeart/2008/layout/VerticalCurvedList"/>
    <dgm:cxn modelId="{EAEC53A2-EA8F-4CF3-9CB7-A249F748BB2B}" type="presOf" srcId="{27267B76-5109-4BEB-8023-2304662FA35E}" destId="{0B1CD2FC-410C-4329-BC84-BFE2051E2166}" srcOrd="0" destOrd="0" presId="urn:microsoft.com/office/officeart/2008/layout/VerticalCurvedList"/>
    <dgm:cxn modelId="{36FBA345-1A6E-43DC-9D71-2CD005484B22}" type="presOf" srcId="{A3B515A9-891D-4A3D-8BD2-303BE7E85B44}" destId="{17D14080-6E8D-42DE-9D3D-42A4453BF92B}" srcOrd="0" destOrd="0" presId="urn:microsoft.com/office/officeart/2008/layout/VerticalCurvedList"/>
    <dgm:cxn modelId="{B141A2A2-5181-43EB-B50B-779129781BAB}" srcId="{BD039F23-DDF1-4AB4-9FA1-DDE7D7232EEE}" destId="{666CCC3F-6971-420C-AFF8-560219FCE833}" srcOrd="1" destOrd="0" parTransId="{F033E955-B86B-4602-AD96-02A430212C8A}" sibTransId="{65DE167C-6405-4033-91DB-E7DDADCCDAD3}"/>
    <dgm:cxn modelId="{D99ACAFD-80D7-41FE-BFB2-EB37B35FF2B8}" type="presOf" srcId="{A3CBF086-BBBC-4024-A4D2-678638782D4A}" destId="{13C13692-E0D0-44CF-8FD8-E0F539F91679}" srcOrd="0" destOrd="0" presId="urn:microsoft.com/office/officeart/2008/layout/VerticalCurvedList"/>
    <dgm:cxn modelId="{3BCB831D-33C5-4996-8892-60412EAEA3FC}" srcId="{BD039F23-DDF1-4AB4-9FA1-DDE7D7232EEE}" destId="{A3B515A9-891D-4A3D-8BD2-303BE7E85B44}" srcOrd="0" destOrd="0" parTransId="{D3A178AF-DF84-4F01-AB0C-124F62E72D1C}" sibTransId="{27267B76-5109-4BEB-8023-2304662FA35E}"/>
    <dgm:cxn modelId="{EC3DCE40-3765-46F1-9EF4-6525E4165D54}" srcId="{BD039F23-DDF1-4AB4-9FA1-DDE7D7232EEE}" destId="{3150C112-2E0E-4422-96ED-866D4667E18A}" srcOrd="3" destOrd="0" parTransId="{0AE635C7-2C5C-46BF-AAE0-7A019B1DAD78}" sibTransId="{F827D25C-DF9E-4C59-BCCA-BBCF19C39E77}"/>
    <dgm:cxn modelId="{848E3061-426B-4902-BCF8-A05BDFED4ABE}" type="presOf" srcId="{BD039F23-DDF1-4AB4-9FA1-DDE7D7232EEE}" destId="{8C148845-8E01-4156-88A0-4A08EE766F24}" srcOrd="0" destOrd="0" presId="urn:microsoft.com/office/officeart/2008/layout/VerticalCurvedList"/>
    <dgm:cxn modelId="{BCA863F5-AEC4-417F-9B31-5D8F362F4BAF}" srcId="{BD039F23-DDF1-4AB4-9FA1-DDE7D7232EEE}" destId="{A3CBF086-BBBC-4024-A4D2-678638782D4A}" srcOrd="4" destOrd="0" parTransId="{849C8EAD-6F9D-43F5-A53E-2A7348CA6746}" sibTransId="{2A516919-3ADD-4519-ABBE-5B1707ADA774}"/>
    <dgm:cxn modelId="{75B31600-FEF3-48A6-9B7B-8B9407BBD6AF}" type="presOf" srcId="{C909D1E0-C754-4BF1-94CF-81B1C811745D}" destId="{4B292AB5-661E-4064-BF7D-6F8B36551844}" srcOrd="0" destOrd="0" presId="urn:microsoft.com/office/officeart/2008/layout/VerticalCurvedList"/>
    <dgm:cxn modelId="{828D6F25-5686-439D-8CAF-5630BA13170B}" type="presParOf" srcId="{8C148845-8E01-4156-88A0-4A08EE766F24}" destId="{F47F4897-A131-4877-914C-F5CCC44FEDE4}" srcOrd="0" destOrd="0" presId="urn:microsoft.com/office/officeart/2008/layout/VerticalCurvedList"/>
    <dgm:cxn modelId="{9A625D29-9F49-484D-8929-ED2660167245}" type="presParOf" srcId="{F47F4897-A131-4877-914C-F5CCC44FEDE4}" destId="{EDCB79CD-237A-4466-AD46-B6E8F0FECA57}" srcOrd="0" destOrd="0" presId="urn:microsoft.com/office/officeart/2008/layout/VerticalCurvedList"/>
    <dgm:cxn modelId="{DE4EC1C8-8CBC-49DC-8D2E-6972012773CB}" type="presParOf" srcId="{EDCB79CD-237A-4466-AD46-B6E8F0FECA57}" destId="{4961F119-5513-41BA-A657-CFD3B5577A4C}" srcOrd="0" destOrd="0" presId="urn:microsoft.com/office/officeart/2008/layout/VerticalCurvedList"/>
    <dgm:cxn modelId="{8B6CB527-D925-4564-961C-41DB1FB01ABF}" type="presParOf" srcId="{EDCB79CD-237A-4466-AD46-B6E8F0FECA57}" destId="{0B1CD2FC-410C-4329-BC84-BFE2051E2166}" srcOrd="1" destOrd="0" presId="urn:microsoft.com/office/officeart/2008/layout/VerticalCurvedList"/>
    <dgm:cxn modelId="{F9A655F0-A28C-403E-B584-AD4A0F24067E}" type="presParOf" srcId="{EDCB79CD-237A-4466-AD46-B6E8F0FECA57}" destId="{51F6E73C-5084-483A-95FE-66793020E7D1}" srcOrd="2" destOrd="0" presId="urn:microsoft.com/office/officeart/2008/layout/VerticalCurvedList"/>
    <dgm:cxn modelId="{A75CC1AC-DB71-449A-AD34-754AD398289F}" type="presParOf" srcId="{EDCB79CD-237A-4466-AD46-B6E8F0FECA57}" destId="{00120192-C668-4F7A-88CC-35ECBEBAF68C}" srcOrd="3" destOrd="0" presId="urn:microsoft.com/office/officeart/2008/layout/VerticalCurvedList"/>
    <dgm:cxn modelId="{C5621EE8-5237-460A-9E9D-D57DB2EA9D60}" type="presParOf" srcId="{F47F4897-A131-4877-914C-F5CCC44FEDE4}" destId="{17D14080-6E8D-42DE-9D3D-42A4453BF92B}" srcOrd="1" destOrd="0" presId="urn:microsoft.com/office/officeart/2008/layout/VerticalCurvedList"/>
    <dgm:cxn modelId="{2A132CFD-21DC-4016-8001-29DD22EAB992}" type="presParOf" srcId="{F47F4897-A131-4877-914C-F5CCC44FEDE4}" destId="{3A028E4F-C0FE-49E6-ADD7-1DD3D2C698B6}" srcOrd="2" destOrd="0" presId="urn:microsoft.com/office/officeart/2008/layout/VerticalCurvedList"/>
    <dgm:cxn modelId="{6B9E607E-E022-4437-A6D3-901811E6A2B1}" type="presParOf" srcId="{3A028E4F-C0FE-49E6-ADD7-1DD3D2C698B6}" destId="{364B5849-6103-4EC9-87FD-2008C38FAF81}" srcOrd="0" destOrd="0" presId="urn:microsoft.com/office/officeart/2008/layout/VerticalCurvedList"/>
    <dgm:cxn modelId="{025254B9-9830-41E3-8AAA-7858F1140AA2}" type="presParOf" srcId="{F47F4897-A131-4877-914C-F5CCC44FEDE4}" destId="{EF6EB2B2-0BD9-4ABA-9BEB-9B4C1F2EEC04}" srcOrd="3" destOrd="0" presId="urn:microsoft.com/office/officeart/2008/layout/VerticalCurvedList"/>
    <dgm:cxn modelId="{91AB3C7E-88AF-4CEC-89BC-40D31BAF937C}" type="presParOf" srcId="{F47F4897-A131-4877-914C-F5CCC44FEDE4}" destId="{49A78F84-D8BB-46D9-87C3-4B727EFC2AE2}" srcOrd="4" destOrd="0" presId="urn:microsoft.com/office/officeart/2008/layout/VerticalCurvedList"/>
    <dgm:cxn modelId="{A267B609-5D71-4B43-94FF-D10DFF01D3A0}" type="presParOf" srcId="{49A78F84-D8BB-46D9-87C3-4B727EFC2AE2}" destId="{41497A61-1D6D-4AFF-8C07-82689B71EA5C}" srcOrd="0" destOrd="0" presId="urn:microsoft.com/office/officeart/2008/layout/VerticalCurvedList"/>
    <dgm:cxn modelId="{E19CE325-0899-40DA-9B39-5B9304925A88}" type="presParOf" srcId="{F47F4897-A131-4877-914C-F5CCC44FEDE4}" destId="{4B292AB5-661E-4064-BF7D-6F8B36551844}" srcOrd="5" destOrd="0" presId="urn:microsoft.com/office/officeart/2008/layout/VerticalCurvedList"/>
    <dgm:cxn modelId="{1A602E5B-CF5A-436F-B610-75ED57076DAB}" type="presParOf" srcId="{F47F4897-A131-4877-914C-F5CCC44FEDE4}" destId="{D42B8B45-54B3-43A1-9D3D-5D1F28544D7F}" srcOrd="6" destOrd="0" presId="urn:microsoft.com/office/officeart/2008/layout/VerticalCurvedList"/>
    <dgm:cxn modelId="{76C2B26A-E74E-490B-9EDB-8B188584947D}" type="presParOf" srcId="{D42B8B45-54B3-43A1-9D3D-5D1F28544D7F}" destId="{DCFF3955-80C2-41A0-9894-DB3C23806898}" srcOrd="0" destOrd="0" presId="urn:microsoft.com/office/officeart/2008/layout/VerticalCurvedList"/>
    <dgm:cxn modelId="{71F27EDB-8F45-4046-A7A3-314E2FD2C901}" type="presParOf" srcId="{F47F4897-A131-4877-914C-F5CCC44FEDE4}" destId="{D296D5B3-6CBE-42DA-8BBD-85563296FAA3}" srcOrd="7" destOrd="0" presId="urn:microsoft.com/office/officeart/2008/layout/VerticalCurvedList"/>
    <dgm:cxn modelId="{79F892DE-E07C-443B-B1D1-B883DECA3792}" type="presParOf" srcId="{F47F4897-A131-4877-914C-F5CCC44FEDE4}" destId="{A9C6B355-47E3-4CE7-89BE-2EFE19E8B9F8}" srcOrd="8" destOrd="0" presId="urn:microsoft.com/office/officeart/2008/layout/VerticalCurvedList"/>
    <dgm:cxn modelId="{7A937A93-EA56-402B-9211-60F1CC6AD117}" type="presParOf" srcId="{A9C6B355-47E3-4CE7-89BE-2EFE19E8B9F8}" destId="{483F726B-2B90-4BD5-9398-1AF35BF9082B}" srcOrd="0" destOrd="0" presId="urn:microsoft.com/office/officeart/2008/layout/VerticalCurvedList"/>
    <dgm:cxn modelId="{233FE29E-6A8E-45D5-A795-40EED3BBBD44}" type="presParOf" srcId="{F47F4897-A131-4877-914C-F5CCC44FEDE4}" destId="{13C13692-E0D0-44CF-8FD8-E0F539F91679}" srcOrd="9" destOrd="0" presId="urn:microsoft.com/office/officeart/2008/layout/VerticalCurvedList"/>
    <dgm:cxn modelId="{9AED3009-9FC3-4660-BCD8-7B51FED87CF8}" type="presParOf" srcId="{F47F4897-A131-4877-914C-F5CCC44FEDE4}" destId="{CC5B8930-E973-4B55-86A2-42AD2CEF2DD9}" srcOrd="10" destOrd="0" presId="urn:microsoft.com/office/officeart/2008/layout/VerticalCurvedList"/>
    <dgm:cxn modelId="{40387A19-7034-4B9D-B279-648418FCCBB8}" type="presParOf" srcId="{CC5B8930-E973-4B55-86A2-42AD2CEF2DD9}" destId="{72DCEF8D-9B48-4800-A186-E5E90DBE77F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1820DB-2AEC-40F5-A783-1853326F015D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7416813-8A34-4F18-AEB5-FA108EE9C8ED}">
      <dgm:prSet custT="1"/>
      <dgm:spPr/>
      <dgm:t>
        <a:bodyPr/>
        <a:lstStyle/>
        <a:p>
          <a:pPr rtl="0"/>
          <a:r>
            <a:rPr lang="ru-RU" sz="1400" b="1" dirty="0" smtClean="0"/>
            <a:t>Орфографические ошибки</a:t>
          </a:r>
          <a:r>
            <a:rPr lang="ru-RU" sz="1400" dirty="0" smtClean="0"/>
            <a:t> - ошибки в словах (буквенные, постановка дефиса, слитное и раздельное написание).</a:t>
          </a:r>
          <a:endParaRPr lang="ru-RU" sz="1400" dirty="0"/>
        </a:p>
      </dgm:t>
    </dgm:pt>
    <dgm:pt modelId="{3D45BE5F-4AE7-4C56-B56A-E10278AE60B3}" type="parTrans" cxnId="{4479AEC6-1AF8-48FA-8E55-D28D4CE9F5BF}">
      <dgm:prSet/>
      <dgm:spPr/>
      <dgm:t>
        <a:bodyPr/>
        <a:lstStyle/>
        <a:p>
          <a:endParaRPr lang="ru-RU" sz="1400"/>
        </a:p>
      </dgm:t>
    </dgm:pt>
    <dgm:pt modelId="{909B43B7-4B43-495C-8571-4E8EF17B74AD}" type="sibTrans" cxnId="{4479AEC6-1AF8-48FA-8E55-D28D4CE9F5BF}">
      <dgm:prSet/>
      <dgm:spPr/>
      <dgm:t>
        <a:bodyPr/>
        <a:lstStyle/>
        <a:p>
          <a:endParaRPr lang="ru-RU" sz="1400"/>
        </a:p>
      </dgm:t>
    </dgm:pt>
    <dgm:pt modelId="{C651E8EE-FDB7-41E4-94B2-BEFE376361DB}">
      <dgm:prSet custT="1"/>
      <dgm:spPr/>
      <dgm:t>
        <a:bodyPr/>
        <a:lstStyle/>
        <a:p>
          <a:pPr rtl="0"/>
          <a:r>
            <a:rPr lang="ru-RU" sz="1400" b="1" smtClean="0"/>
            <a:t>Пунктуационные ошибки</a:t>
          </a:r>
          <a:r>
            <a:rPr lang="ru-RU" sz="1400" smtClean="0"/>
            <a:t> - ошибки в постановке знаков препинания.</a:t>
          </a:r>
          <a:endParaRPr lang="ru-RU" sz="1400"/>
        </a:p>
      </dgm:t>
    </dgm:pt>
    <dgm:pt modelId="{F3B5C809-3F68-4643-8E6F-45A9950CA35D}" type="parTrans" cxnId="{E100FE48-228C-4BF2-87D8-3DE7DE87E9F8}">
      <dgm:prSet/>
      <dgm:spPr/>
      <dgm:t>
        <a:bodyPr/>
        <a:lstStyle/>
        <a:p>
          <a:endParaRPr lang="ru-RU" sz="1400"/>
        </a:p>
      </dgm:t>
    </dgm:pt>
    <dgm:pt modelId="{E2174FFC-A334-4534-BECD-1B173E2329F5}" type="sibTrans" cxnId="{E100FE48-228C-4BF2-87D8-3DE7DE87E9F8}">
      <dgm:prSet/>
      <dgm:spPr/>
      <dgm:t>
        <a:bodyPr/>
        <a:lstStyle/>
        <a:p>
          <a:endParaRPr lang="ru-RU" sz="1400"/>
        </a:p>
      </dgm:t>
    </dgm:pt>
    <dgm:pt modelId="{E2138112-5FFE-4DDC-A22F-2F5B5AA0F66C}">
      <dgm:prSet custT="1"/>
      <dgm:spPr/>
      <dgm:t>
        <a:bodyPr/>
        <a:lstStyle/>
        <a:p>
          <a:pPr rtl="0"/>
          <a:r>
            <a:rPr lang="ru-RU" sz="1400" b="1" dirty="0" smtClean="0"/>
            <a:t>Грамматические ошибки</a:t>
          </a:r>
          <a:r>
            <a:rPr lang="ru-RU" sz="1400" dirty="0" smtClean="0"/>
            <a:t> - ошибки в образовании и употреблении формы слова, т.е. сочетаемости в грамматических формах. </a:t>
          </a:r>
          <a:endParaRPr lang="ru-RU" sz="1400" dirty="0"/>
        </a:p>
      </dgm:t>
    </dgm:pt>
    <dgm:pt modelId="{045E94A1-9694-45A1-9C89-1AC38379E663}" type="parTrans" cxnId="{59338118-6CF5-4718-A07D-84BC4259DDED}">
      <dgm:prSet/>
      <dgm:spPr/>
      <dgm:t>
        <a:bodyPr/>
        <a:lstStyle/>
        <a:p>
          <a:endParaRPr lang="ru-RU" sz="1400"/>
        </a:p>
      </dgm:t>
    </dgm:pt>
    <dgm:pt modelId="{E414A8BF-D2AE-4098-ABE3-1C981C904BAC}" type="sibTrans" cxnId="{59338118-6CF5-4718-A07D-84BC4259DDED}">
      <dgm:prSet/>
      <dgm:spPr/>
      <dgm:t>
        <a:bodyPr/>
        <a:lstStyle/>
        <a:p>
          <a:endParaRPr lang="ru-RU" sz="1400"/>
        </a:p>
      </dgm:t>
    </dgm:pt>
    <dgm:pt modelId="{EAC829E6-D7D6-4A3C-AA1B-EAB501CD5716}">
      <dgm:prSet custT="1"/>
      <dgm:spPr/>
      <dgm:t>
        <a:bodyPr/>
        <a:lstStyle/>
        <a:p>
          <a:pPr rtl="0"/>
          <a:r>
            <a:rPr lang="ru-RU" sz="1400" b="1" dirty="0" smtClean="0"/>
            <a:t>Речевые ошибки</a:t>
          </a:r>
          <a:r>
            <a:rPr lang="ru-RU" sz="1400" dirty="0" smtClean="0"/>
            <a:t> - употребление не соответствующих смыслу слов или форм слова.</a:t>
          </a:r>
          <a:endParaRPr lang="ru-RU" sz="1400" dirty="0"/>
        </a:p>
      </dgm:t>
    </dgm:pt>
    <dgm:pt modelId="{6F1F8F26-F090-48B4-A0FC-8C1B74EDDE7C}" type="parTrans" cxnId="{10A1759E-3D0F-410E-B8A6-3B68AB8D7A6B}">
      <dgm:prSet/>
      <dgm:spPr/>
      <dgm:t>
        <a:bodyPr/>
        <a:lstStyle/>
        <a:p>
          <a:endParaRPr lang="ru-RU" sz="1400"/>
        </a:p>
      </dgm:t>
    </dgm:pt>
    <dgm:pt modelId="{6774A9E3-5B04-43A8-ABA2-6D11FCF5E03B}" type="sibTrans" cxnId="{10A1759E-3D0F-410E-B8A6-3B68AB8D7A6B}">
      <dgm:prSet/>
      <dgm:spPr/>
      <dgm:t>
        <a:bodyPr/>
        <a:lstStyle/>
        <a:p>
          <a:endParaRPr lang="ru-RU" sz="1400"/>
        </a:p>
      </dgm:t>
    </dgm:pt>
    <dgm:pt modelId="{550CB4C0-9CE2-4665-A732-B58E7D7B9E16}">
      <dgm:prSet custT="1"/>
      <dgm:spPr/>
      <dgm:t>
        <a:bodyPr/>
        <a:lstStyle/>
        <a:p>
          <a:pPr rtl="0"/>
          <a:r>
            <a:rPr lang="ru-RU" sz="1400" b="1" smtClean="0"/>
            <a:t>Стилистические </a:t>
          </a:r>
          <a:r>
            <a:rPr lang="ru-RU" sz="1400" b="1" dirty="0" smtClean="0"/>
            <a:t>ошибк</a:t>
          </a:r>
          <a:r>
            <a:rPr lang="ru-RU" sz="1400" dirty="0" smtClean="0"/>
            <a:t>и - ошибки в употреблении стилистически окрашенных слов в инородном стиле.</a:t>
          </a:r>
          <a:endParaRPr lang="ru-RU" sz="1400" dirty="0"/>
        </a:p>
      </dgm:t>
    </dgm:pt>
    <dgm:pt modelId="{03F89716-E0B1-4AA2-AA1A-D6F2BDFF4261}" type="parTrans" cxnId="{25A86CCA-A9A4-4261-BBA4-C3E1EB141E75}">
      <dgm:prSet/>
      <dgm:spPr/>
      <dgm:t>
        <a:bodyPr/>
        <a:lstStyle/>
        <a:p>
          <a:endParaRPr lang="ru-RU" sz="1400"/>
        </a:p>
      </dgm:t>
    </dgm:pt>
    <dgm:pt modelId="{63289D2C-2F95-469B-B458-59915EB4A3E6}" type="sibTrans" cxnId="{25A86CCA-A9A4-4261-BBA4-C3E1EB141E75}">
      <dgm:prSet/>
      <dgm:spPr/>
      <dgm:t>
        <a:bodyPr/>
        <a:lstStyle/>
        <a:p>
          <a:endParaRPr lang="ru-RU" sz="1400"/>
        </a:p>
      </dgm:t>
    </dgm:pt>
    <dgm:pt modelId="{84442638-E3A1-438F-9C1D-0D6D5EB90029}" type="pres">
      <dgm:prSet presAssocID="{1E1820DB-2AEC-40F5-A783-1853326F015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55F09DA-DA1D-4DA9-BB6E-1A50C231B961}" type="pres">
      <dgm:prSet presAssocID="{1E1820DB-2AEC-40F5-A783-1853326F015D}" presName="Name1" presStyleCnt="0"/>
      <dgm:spPr/>
    </dgm:pt>
    <dgm:pt modelId="{4F25E4FD-CF16-4A04-BA4E-75B9EF4519B0}" type="pres">
      <dgm:prSet presAssocID="{1E1820DB-2AEC-40F5-A783-1853326F015D}" presName="cycle" presStyleCnt="0"/>
      <dgm:spPr/>
    </dgm:pt>
    <dgm:pt modelId="{20E6C3EC-A940-417B-A912-E19C32F2B1B3}" type="pres">
      <dgm:prSet presAssocID="{1E1820DB-2AEC-40F5-A783-1853326F015D}" presName="srcNode" presStyleLbl="node1" presStyleIdx="0" presStyleCnt="5"/>
      <dgm:spPr/>
    </dgm:pt>
    <dgm:pt modelId="{8CD0109E-7723-48D1-BF0C-2B9F5FBE4B23}" type="pres">
      <dgm:prSet presAssocID="{1E1820DB-2AEC-40F5-A783-1853326F015D}" presName="conn" presStyleLbl="parChTrans1D2" presStyleIdx="0" presStyleCnt="1"/>
      <dgm:spPr/>
      <dgm:t>
        <a:bodyPr/>
        <a:lstStyle/>
        <a:p>
          <a:endParaRPr lang="ru-RU"/>
        </a:p>
      </dgm:t>
    </dgm:pt>
    <dgm:pt modelId="{F9BE89DB-0753-4A32-AC52-C24454132F5A}" type="pres">
      <dgm:prSet presAssocID="{1E1820DB-2AEC-40F5-A783-1853326F015D}" presName="extraNode" presStyleLbl="node1" presStyleIdx="0" presStyleCnt="5"/>
      <dgm:spPr/>
    </dgm:pt>
    <dgm:pt modelId="{ED06EFF1-FF64-4642-BD5A-63C8A0EA877A}" type="pres">
      <dgm:prSet presAssocID="{1E1820DB-2AEC-40F5-A783-1853326F015D}" presName="dstNode" presStyleLbl="node1" presStyleIdx="0" presStyleCnt="5"/>
      <dgm:spPr/>
    </dgm:pt>
    <dgm:pt modelId="{26BF8F7B-F234-4026-A2CA-4268C9FB8230}" type="pres">
      <dgm:prSet presAssocID="{D7416813-8A34-4F18-AEB5-FA108EE9C8E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1BA9B-45C5-435A-A6DA-E9F03C51B933}" type="pres">
      <dgm:prSet presAssocID="{D7416813-8A34-4F18-AEB5-FA108EE9C8ED}" presName="accent_1" presStyleCnt="0"/>
      <dgm:spPr/>
    </dgm:pt>
    <dgm:pt modelId="{B9CF347E-CF16-4231-B063-49BE5F0459E8}" type="pres">
      <dgm:prSet presAssocID="{D7416813-8A34-4F18-AEB5-FA108EE9C8ED}" presName="accentRepeatNode" presStyleLbl="solidFgAcc1" presStyleIdx="0" presStyleCnt="5"/>
      <dgm:spPr/>
    </dgm:pt>
    <dgm:pt modelId="{DFE392EA-98D0-4F19-BEBB-5BB6C678FEA2}" type="pres">
      <dgm:prSet presAssocID="{C651E8EE-FDB7-41E4-94B2-BEFE376361D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65691-BF79-4459-955A-8CAA58070CED}" type="pres">
      <dgm:prSet presAssocID="{C651E8EE-FDB7-41E4-94B2-BEFE376361DB}" presName="accent_2" presStyleCnt="0"/>
      <dgm:spPr/>
    </dgm:pt>
    <dgm:pt modelId="{4EEA953B-D295-4B32-AFC9-5C50F2E86FFD}" type="pres">
      <dgm:prSet presAssocID="{C651E8EE-FDB7-41E4-94B2-BEFE376361DB}" presName="accentRepeatNode" presStyleLbl="solidFgAcc1" presStyleIdx="1" presStyleCnt="5"/>
      <dgm:spPr/>
    </dgm:pt>
    <dgm:pt modelId="{40061A94-556D-4399-82C2-F1202DE45B03}" type="pres">
      <dgm:prSet presAssocID="{E2138112-5FFE-4DDC-A22F-2F5B5AA0F66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9C0D3-98F4-4B1B-B87F-9902235E136E}" type="pres">
      <dgm:prSet presAssocID="{E2138112-5FFE-4DDC-A22F-2F5B5AA0F66C}" presName="accent_3" presStyleCnt="0"/>
      <dgm:spPr/>
    </dgm:pt>
    <dgm:pt modelId="{00F0B9C9-FC3D-464C-A1DF-504AE97DD1B0}" type="pres">
      <dgm:prSet presAssocID="{E2138112-5FFE-4DDC-A22F-2F5B5AA0F66C}" presName="accentRepeatNode" presStyleLbl="solidFgAcc1" presStyleIdx="2" presStyleCnt="5"/>
      <dgm:spPr/>
    </dgm:pt>
    <dgm:pt modelId="{64124761-ED2A-41DB-AD09-6B7DE5206C5C}" type="pres">
      <dgm:prSet presAssocID="{EAC829E6-D7D6-4A3C-AA1B-EAB501CD571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7FF4F-E0C9-4C7E-B1A6-3A10D3B26D6C}" type="pres">
      <dgm:prSet presAssocID="{EAC829E6-D7D6-4A3C-AA1B-EAB501CD5716}" presName="accent_4" presStyleCnt="0"/>
      <dgm:spPr/>
    </dgm:pt>
    <dgm:pt modelId="{FA96285A-CEC1-4A24-B175-173C7CC176AF}" type="pres">
      <dgm:prSet presAssocID="{EAC829E6-D7D6-4A3C-AA1B-EAB501CD5716}" presName="accentRepeatNode" presStyleLbl="solidFgAcc1" presStyleIdx="3" presStyleCnt="5"/>
      <dgm:spPr/>
    </dgm:pt>
    <dgm:pt modelId="{C65EBCEF-A4D2-49DE-8BBF-5D5C5B1350C5}" type="pres">
      <dgm:prSet presAssocID="{550CB4C0-9CE2-4665-A732-B58E7D7B9E1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00886-BBBF-42FB-9D93-C10DA7B2C33F}" type="pres">
      <dgm:prSet presAssocID="{550CB4C0-9CE2-4665-A732-B58E7D7B9E16}" presName="accent_5" presStyleCnt="0"/>
      <dgm:spPr/>
    </dgm:pt>
    <dgm:pt modelId="{40BB3D30-486F-4F66-BDFE-CFE227FBB6E7}" type="pres">
      <dgm:prSet presAssocID="{550CB4C0-9CE2-4665-A732-B58E7D7B9E16}" presName="accentRepeatNode" presStyleLbl="solidFgAcc1" presStyleIdx="4" presStyleCnt="5"/>
      <dgm:spPr/>
    </dgm:pt>
  </dgm:ptLst>
  <dgm:cxnLst>
    <dgm:cxn modelId="{E100FE48-228C-4BF2-87D8-3DE7DE87E9F8}" srcId="{1E1820DB-2AEC-40F5-A783-1853326F015D}" destId="{C651E8EE-FDB7-41E4-94B2-BEFE376361DB}" srcOrd="1" destOrd="0" parTransId="{F3B5C809-3F68-4643-8E6F-45A9950CA35D}" sibTransId="{E2174FFC-A334-4534-BECD-1B173E2329F5}"/>
    <dgm:cxn modelId="{4479AEC6-1AF8-48FA-8E55-D28D4CE9F5BF}" srcId="{1E1820DB-2AEC-40F5-A783-1853326F015D}" destId="{D7416813-8A34-4F18-AEB5-FA108EE9C8ED}" srcOrd="0" destOrd="0" parTransId="{3D45BE5F-4AE7-4C56-B56A-E10278AE60B3}" sibTransId="{909B43B7-4B43-495C-8571-4E8EF17B74AD}"/>
    <dgm:cxn modelId="{434ED2B4-8112-40D2-B013-C93A2BA77562}" type="presOf" srcId="{E2138112-5FFE-4DDC-A22F-2F5B5AA0F66C}" destId="{40061A94-556D-4399-82C2-F1202DE45B03}" srcOrd="0" destOrd="0" presId="urn:microsoft.com/office/officeart/2008/layout/VerticalCurvedList"/>
    <dgm:cxn modelId="{10A1759E-3D0F-410E-B8A6-3B68AB8D7A6B}" srcId="{1E1820DB-2AEC-40F5-A783-1853326F015D}" destId="{EAC829E6-D7D6-4A3C-AA1B-EAB501CD5716}" srcOrd="3" destOrd="0" parTransId="{6F1F8F26-F090-48B4-A0FC-8C1B74EDDE7C}" sibTransId="{6774A9E3-5B04-43A8-ABA2-6D11FCF5E03B}"/>
    <dgm:cxn modelId="{24ED8B3D-C62B-4E5D-B808-15DEE5699448}" type="presOf" srcId="{D7416813-8A34-4F18-AEB5-FA108EE9C8ED}" destId="{26BF8F7B-F234-4026-A2CA-4268C9FB8230}" srcOrd="0" destOrd="0" presId="urn:microsoft.com/office/officeart/2008/layout/VerticalCurvedList"/>
    <dgm:cxn modelId="{25A86CCA-A9A4-4261-BBA4-C3E1EB141E75}" srcId="{1E1820DB-2AEC-40F5-A783-1853326F015D}" destId="{550CB4C0-9CE2-4665-A732-B58E7D7B9E16}" srcOrd="4" destOrd="0" parTransId="{03F89716-E0B1-4AA2-AA1A-D6F2BDFF4261}" sibTransId="{63289D2C-2F95-469B-B458-59915EB4A3E6}"/>
    <dgm:cxn modelId="{30AF565A-08A6-4577-B235-B671AE93D63B}" type="presOf" srcId="{1E1820DB-2AEC-40F5-A783-1853326F015D}" destId="{84442638-E3A1-438F-9C1D-0D6D5EB90029}" srcOrd="0" destOrd="0" presId="urn:microsoft.com/office/officeart/2008/layout/VerticalCurvedList"/>
    <dgm:cxn modelId="{AE715C72-2700-4E5D-9A1A-62E9C02AD765}" type="presOf" srcId="{909B43B7-4B43-495C-8571-4E8EF17B74AD}" destId="{8CD0109E-7723-48D1-BF0C-2B9F5FBE4B23}" srcOrd="0" destOrd="0" presId="urn:microsoft.com/office/officeart/2008/layout/VerticalCurvedList"/>
    <dgm:cxn modelId="{1D008C46-789B-4BC9-B383-A50F945A7C04}" type="presOf" srcId="{550CB4C0-9CE2-4665-A732-B58E7D7B9E16}" destId="{C65EBCEF-A4D2-49DE-8BBF-5D5C5B1350C5}" srcOrd="0" destOrd="0" presId="urn:microsoft.com/office/officeart/2008/layout/VerticalCurvedList"/>
    <dgm:cxn modelId="{59338118-6CF5-4718-A07D-84BC4259DDED}" srcId="{1E1820DB-2AEC-40F5-A783-1853326F015D}" destId="{E2138112-5FFE-4DDC-A22F-2F5B5AA0F66C}" srcOrd="2" destOrd="0" parTransId="{045E94A1-9694-45A1-9C89-1AC38379E663}" sibTransId="{E414A8BF-D2AE-4098-ABE3-1C981C904BAC}"/>
    <dgm:cxn modelId="{EEE3FB1A-D68F-4830-BD7E-967C53B7FEDA}" type="presOf" srcId="{EAC829E6-D7D6-4A3C-AA1B-EAB501CD5716}" destId="{64124761-ED2A-41DB-AD09-6B7DE5206C5C}" srcOrd="0" destOrd="0" presId="urn:microsoft.com/office/officeart/2008/layout/VerticalCurvedList"/>
    <dgm:cxn modelId="{1F67E448-AEF1-4973-95FC-0D04DBBD2400}" type="presOf" srcId="{C651E8EE-FDB7-41E4-94B2-BEFE376361DB}" destId="{DFE392EA-98D0-4F19-BEBB-5BB6C678FEA2}" srcOrd="0" destOrd="0" presId="urn:microsoft.com/office/officeart/2008/layout/VerticalCurvedList"/>
    <dgm:cxn modelId="{D15A1621-AABE-4ABB-AABB-419696612AFF}" type="presParOf" srcId="{84442638-E3A1-438F-9C1D-0D6D5EB90029}" destId="{255F09DA-DA1D-4DA9-BB6E-1A50C231B961}" srcOrd="0" destOrd="0" presId="urn:microsoft.com/office/officeart/2008/layout/VerticalCurvedList"/>
    <dgm:cxn modelId="{FBA7D3E4-56D0-43E3-8D3F-ADEC30E2F0D3}" type="presParOf" srcId="{255F09DA-DA1D-4DA9-BB6E-1A50C231B961}" destId="{4F25E4FD-CF16-4A04-BA4E-75B9EF4519B0}" srcOrd="0" destOrd="0" presId="urn:microsoft.com/office/officeart/2008/layout/VerticalCurvedList"/>
    <dgm:cxn modelId="{F4F998F7-B49A-4452-BB09-0F412D6B74D1}" type="presParOf" srcId="{4F25E4FD-CF16-4A04-BA4E-75B9EF4519B0}" destId="{20E6C3EC-A940-417B-A912-E19C32F2B1B3}" srcOrd="0" destOrd="0" presId="urn:microsoft.com/office/officeart/2008/layout/VerticalCurvedList"/>
    <dgm:cxn modelId="{34104C75-BFE0-4E16-97F6-2613DCE104C8}" type="presParOf" srcId="{4F25E4FD-CF16-4A04-BA4E-75B9EF4519B0}" destId="{8CD0109E-7723-48D1-BF0C-2B9F5FBE4B23}" srcOrd="1" destOrd="0" presId="urn:microsoft.com/office/officeart/2008/layout/VerticalCurvedList"/>
    <dgm:cxn modelId="{5DD7E839-284B-47E8-BB16-BA874E47C005}" type="presParOf" srcId="{4F25E4FD-CF16-4A04-BA4E-75B9EF4519B0}" destId="{F9BE89DB-0753-4A32-AC52-C24454132F5A}" srcOrd="2" destOrd="0" presId="urn:microsoft.com/office/officeart/2008/layout/VerticalCurvedList"/>
    <dgm:cxn modelId="{2B786D5F-6B62-4613-93DB-3C7E7C956A37}" type="presParOf" srcId="{4F25E4FD-CF16-4A04-BA4E-75B9EF4519B0}" destId="{ED06EFF1-FF64-4642-BD5A-63C8A0EA877A}" srcOrd="3" destOrd="0" presId="urn:microsoft.com/office/officeart/2008/layout/VerticalCurvedList"/>
    <dgm:cxn modelId="{4216B079-52BB-4204-B41D-115B5B05B90B}" type="presParOf" srcId="{255F09DA-DA1D-4DA9-BB6E-1A50C231B961}" destId="{26BF8F7B-F234-4026-A2CA-4268C9FB8230}" srcOrd="1" destOrd="0" presId="urn:microsoft.com/office/officeart/2008/layout/VerticalCurvedList"/>
    <dgm:cxn modelId="{3501A7B8-3EBB-4A7C-929D-EC3F010D1120}" type="presParOf" srcId="{255F09DA-DA1D-4DA9-BB6E-1A50C231B961}" destId="{5DF1BA9B-45C5-435A-A6DA-E9F03C51B933}" srcOrd="2" destOrd="0" presId="urn:microsoft.com/office/officeart/2008/layout/VerticalCurvedList"/>
    <dgm:cxn modelId="{961D1AD0-516D-4A90-B5D1-C94819B00FA9}" type="presParOf" srcId="{5DF1BA9B-45C5-435A-A6DA-E9F03C51B933}" destId="{B9CF347E-CF16-4231-B063-49BE5F0459E8}" srcOrd="0" destOrd="0" presId="urn:microsoft.com/office/officeart/2008/layout/VerticalCurvedList"/>
    <dgm:cxn modelId="{E6FFE118-0048-41F1-80CD-0C4FAC0B3E67}" type="presParOf" srcId="{255F09DA-DA1D-4DA9-BB6E-1A50C231B961}" destId="{DFE392EA-98D0-4F19-BEBB-5BB6C678FEA2}" srcOrd="3" destOrd="0" presId="urn:microsoft.com/office/officeart/2008/layout/VerticalCurvedList"/>
    <dgm:cxn modelId="{0B1D2EA2-09F2-42E2-AAF1-163359A5286C}" type="presParOf" srcId="{255F09DA-DA1D-4DA9-BB6E-1A50C231B961}" destId="{66865691-BF79-4459-955A-8CAA58070CED}" srcOrd="4" destOrd="0" presId="urn:microsoft.com/office/officeart/2008/layout/VerticalCurvedList"/>
    <dgm:cxn modelId="{A9C16E4A-4B74-4AED-8042-97D7C4412DBC}" type="presParOf" srcId="{66865691-BF79-4459-955A-8CAA58070CED}" destId="{4EEA953B-D295-4B32-AFC9-5C50F2E86FFD}" srcOrd="0" destOrd="0" presId="urn:microsoft.com/office/officeart/2008/layout/VerticalCurvedList"/>
    <dgm:cxn modelId="{F92D33E7-CFFD-47F0-A07B-82403F3AB39C}" type="presParOf" srcId="{255F09DA-DA1D-4DA9-BB6E-1A50C231B961}" destId="{40061A94-556D-4399-82C2-F1202DE45B03}" srcOrd="5" destOrd="0" presId="urn:microsoft.com/office/officeart/2008/layout/VerticalCurvedList"/>
    <dgm:cxn modelId="{69123587-8BA5-4DCD-AEE7-4ADBC21C4D5A}" type="presParOf" srcId="{255F09DA-DA1D-4DA9-BB6E-1A50C231B961}" destId="{1129C0D3-98F4-4B1B-B87F-9902235E136E}" srcOrd="6" destOrd="0" presId="urn:microsoft.com/office/officeart/2008/layout/VerticalCurvedList"/>
    <dgm:cxn modelId="{11E24518-FC07-4B6E-8424-0F168E9A07A1}" type="presParOf" srcId="{1129C0D3-98F4-4B1B-B87F-9902235E136E}" destId="{00F0B9C9-FC3D-464C-A1DF-504AE97DD1B0}" srcOrd="0" destOrd="0" presId="urn:microsoft.com/office/officeart/2008/layout/VerticalCurvedList"/>
    <dgm:cxn modelId="{FD66EE73-D714-40E2-B3AC-D5877AC7734F}" type="presParOf" srcId="{255F09DA-DA1D-4DA9-BB6E-1A50C231B961}" destId="{64124761-ED2A-41DB-AD09-6B7DE5206C5C}" srcOrd="7" destOrd="0" presId="urn:microsoft.com/office/officeart/2008/layout/VerticalCurvedList"/>
    <dgm:cxn modelId="{96079010-2935-4B04-8365-0316EF5C03A5}" type="presParOf" srcId="{255F09DA-DA1D-4DA9-BB6E-1A50C231B961}" destId="{98F7FF4F-E0C9-4C7E-B1A6-3A10D3B26D6C}" srcOrd="8" destOrd="0" presId="urn:microsoft.com/office/officeart/2008/layout/VerticalCurvedList"/>
    <dgm:cxn modelId="{7E6796E7-209A-450C-9A41-2C3B5E2D219B}" type="presParOf" srcId="{98F7FF4F-E0C9-4C7E-B1A6-3A10D3B26D6C}" destId="{FA96285A-CEC1-4A24-B175-173C7CC176AF}" srcOrd="0" destOrd="0" presId="urn:microsoft.com/office/officeart/2008/layout/VerticalCurvedList"/>
    <dgm:cxn modelId="{6E8A7004-C97E-4893-97EA-98406E006F2E}" type="presParOf" srcId="{255F09DA-DA1D-4DA9-BB6E-1A50C231B961}" destId="{C65EBCEF-A4D2-49DE-8BBF-5D5C5B1350C5}" srcOrd="9" destOrd="0" presId="urn:microsoft.com/office/officeart/2008/layout/VerticalCurvedList"/>
    <dgm:cxn modelId="{B05F828E-B747-4EE8-A541-206161EB5ADE}" type="presParOf" srcId="{255F09DA-DA1D-4DA9-BB6E-1A50C231B961}" destId="{CE800886-BBBF-42FB-9D93-C10DA7B2C33F}" srcOrd="10" destOrd="0" presId="urn:microsoft.com/office/officeart/2008/layout/VerticalCurvedList"/>
    <dgm:cxn modelId="{5F321A87-64AB-4D68-A144-7E99126521C7}" type="presParOf" srcId="{CE800886-BBBF-42FB-9D93-C10DA7B2C33F}" destId="{40BB3D30-486F-4F66-BDFE-CFE227FBB6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CD2FC-410C-4329-BC84-BFE2051E2166}">
      <dsp:nvSpPr>
        <dsp:cNvPr id="0" name=""/>
        <dsp:cNvSpPr/>
      </dsp:nvSpPr>
      <dsp:spPr>
        <a:xfrm>
          <a:off x="-5169077" y="-791784"/>
          <a:ext cx="6155568" cy="6155568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14080-6E8D-42DE-9D3D-42A4453BF92B}">
      <dsp:nvSpPr>
        <dsp:cNvPr id="0" name=""/>
        <dsp:cNvSpPr/>
      </dsp:nvSpPr>
      <dsp:spPr>
        <a:xfrm>
          <a:off x="431480" y="285658"/>
          <a:ext cx="3648985" cy="5716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3773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Орфографические </a:t>
          </a:r>
          <a:endParaRPr lang="ru-RU" sz="1600" b="1" kern="1200"/>
        </a:p>
      </dsp:txBody>
      <dsp:txXfrm>
        <a:off x="431480" y="285658"/>
        <a:ext cx="3648985" cy="571682"/>
      </dsp:txXfrm>
    </dsp:sp>
    <dsp:sp modelId="{364B5849-6103-4EC9-87FD-2008C38FAF81}">
      <dsp:nvSpPr>
        <dsp:cNvPr id="0" name=""/>
        <dsp:cNvSpPr/>
      </dsp:nvSpPr>
      <dsp:spPr>
        <a:xfrm>
          <a:off x="74178" y="214198"/>
          <a:ext cx="714603" cy="7146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F6EB2B2-0BD9-4ABA-9BEB-9B4C1F2EEC04}">
      <dsp:nvSpPr>
        <dsp:cNvPr id="0" name=""/>
        <dsp:cNvSpPr/>
      </dsp:nvSpPr>
      <dsp:spPr>
        <a:xfrm>
          <a:off x="841131" y="1142908"/>
          <a:ext cx="3239334" cy="57168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3773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Пунктуационные</a:t>
          </a:r>
          <a:endParaRPr lang="ru-RU" sz="1600" b="1" kern="1200"/>
        </a:p>
      </dsp:txBody>
      <dsp:txXfrm>
        <a:off x="841131" y="1142908"/>
        <a:ext cx="3239334" cy="571682"/>
      </dsp:txXfrm>
    </dsp:sp>
    <dsp:sp modelId="{41497A61-1D6D-4AFF-8C07-82689B71EA5C}">
      <dsp:nvSpPr>
        <dsp:cNvPr id="0" name=""/>
        <dsp:cNvSpPr/>
      </dsp:nvSpPr>
      <dsp:spPr>
        <a:xfrm>
          <a:off x="483829" y="1071448"/>
          <a:ext cx="714603" cy="7146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B292AB5-661E-4064-BF7D-6F8B36551844}">
      <dsp:nvSpPr>
        <dsp:cNvPr id="0" name=""/>
        <dsp:cNvSpPr/>
      </dsp:nvSpPr>
      <dsp:spPr>
        <a:xfrm>
          <a:off x="966861" y="2000158"/>
          <a:ext cx="3113604" cy="5716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3773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Лексические</a:t>
          </a:r>
          <a:endParaRPr lang="ru-RU" sz="1600" b="1" kern="1200"/>
        </a:p>
      </dsp:txBody>
      <dsp:txXfrm>
        <a:off x="966861" y="2000158"/>
        <a:ext cx="3113604" cy="571682"/>
      </dsp:txXfrm>
    </dsp:sp>
    <dsp:sp modelId="{DCFF3955-80C2-41A0-9894-DB3C23806898}">
      <dsp:nvSpPr>
        <dsp:cNvPr id="0" name=""/>
        <dsp:cNvSpPr/>
      </dsp:nvSpPr>
      <dsp:spPr>
        <a:xfrm>
          <a:off x="609559" y="1928698"/>
          <a:ext cx="714603" cy="7146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296D5B3-6CBE-42DA-8BBD-85563296FAA3}">
      <dsp:nvSpPr>
        <dsp:cNvPr id="0" name=""/>
        <dsp:cNvSpPr/>
      </dsp:nvSpPr>
      <dsp:spPr>
        <a:xfrm>
          <a:off x="841131" y="2857408"/>
          <a:ext cx="3239334" cy="57168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3773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Грамматические (морфологические и синтаксические)</a:t>
          </a:r>
          <a:endParaRPr lang="ru-RU" sz="1600" b="1" kern="1200"/>
        </a:p>
      </dsp:txBody>
      <dsp:txXfrm>
        <a:off x="841131" y="2857408"/>
        <a:ext cx="3239334" cy="571682"/>
      </dsp:txXfrm>
    </dsp:sp>
    <dsp:sp modelId="{483F726B-2B90-4BD5-9398-1AF35BF9082B}">
      <dsp:nvSpPr>
        <dsp:cNvPr id="0" name=""/>
        <dsp:cNvSpPr/>
      </dsp:nvSpPr>
      <dsp:spPr>
        <a:xfrm>
          <a:off x="483829" y="2785948"/>
          <a:ext cx="714603" cy="7146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3C13692-E0D0-44CF-8FD8-E0F539F91679}">
      <dsp:nvSpPr>
        <dsp:cNvPr id="0" name=""/>
        <dsp:cNvSpPr/>
      </dsp:nvSpPr>
      <dsp:spPr>
        <a:xfrm>
          <a:off x="431480" y="3714658"/>
          <a:ext cx="3648985" cy="57168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3773" tIns="40640" rIns="40640" bIns="4064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/>
            <a:t>Стилистические</a:t>
          </a:r>
          <a:endParaRPr lang="ru-RU" sz="1600" b="1" kern="1200"/>
        </a:p>
      </dsp:txBody>
      <dsp:txXfrm>
        <a:off x="431480" y="3714658"/>
        <a:ext cx="3648985" cy="571682"/>
      </dsp:txXfrm>
    </dsp:sp>
    <dsp:sp modelId="{72DCEF8D-9B48-4800-A186-E5E90DBE77FD}">
      <dsp:nvSpPr>
        <dsp:cNvPr id="0" name=""/>
        <dsp:cNvSpPr/>
      </dsp:nvSpPr>
      <dsp:spPr>
        <a:xfrm>
          <a:off x="74178" y="3643198"/>
          <a:ext cx="714603" cy="7146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0109E-7723-48D1-BF0C-2B9F5FBE4B23}">
      <dsp:nvSpPr>
        <dsp:cNvPr id="0" name=""/>
        <dsp:cNvSpPr/>
      </dsp:nvSpPr>
      <dsp:spPr>
        <a:xfrm>
          <a:off x="-5082866" y="-778677"/>
          <a:ext cx="6053155" cy="6053155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254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F8F7B-F234-4026-A2CA-4268C9FB8230}">
      <dsp:nvSpPr>
        <dsp:cNvPr id="0" name=""/>
        <dsp:cNvSpPr/>
      </dsp:nvSpPr>
      <dsp:spPr>
        <a:xfrm>
          <a:off x="424439" y="280897"/>
          <a:ext cx="4618954" cy="56215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shade val="8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8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6210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Орфографические ошибки</a:t>
          </a:r>
          <a:r>
            <a:rPr lang="ru-RU" sz="1400" kern="1200" dirty="0" smtClean="0"/>
            <a:t> - ошибки в словах (буквенные, постановка дефиса, слитное и раздельное написание).</a:t>
          </a:r>
          <a:endParaRPr lang="ru-RU" sz="1400" kern="1200" dirty="0"/>
        </a:p>
      </dsp:txBody>
      <dsp:txXfrm>
        <a:off x="424439" y="280897"/>
        <a:ext cx="4618954" cy="562154"/>
      </dsp:txXfrm>
    </dsp:sp>
    <dsp:sp modelId="{B9CF347E-CF16-4231-B063-49BE5F0459E8}">
      <dsp:nvSpPr>
        <dsp:cNvPr id="0" name=""/>
        <dsp:cNvSpPr/>
      </dsp:nvSpPr>
      <dsp:spPr>
        <a:xfrm>
          <a:off x="73092" y="210628"/>
          <a:ext cx="702693" cy="70269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FE392EA-98D0-4F19-BEBB-5BB6C678FEA2}">
      <dsp:nvSpPr>
        <dsp:cNvPr id="0" name=""/>
        <dsp:cNvSpPr/>
      </dsp:nvSpPr>
      <dsp:spPr>
        <a:xfrm>
          <a:off x="827262" y="1123860"/>
          <a:ext cx="4216130" cy="56215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77389"/>
                <a:satOff val="-9961"/>
                <a:lumOff val="8590"/>
                <a:alphaOff val="0"/>
                <a:tint val="70000"/>
                <a:satMod val="130000"/>
              </a:schemeClr>
            </a:gs>
            <a:gs pos="43000">
              <a:schemeClr val="accent1">
                <a:shade val="80000"/>
                <a:hueOff val="177389"/>
                <a:satOff val="-9961"/>
                <a:lumOff val="8590"/>
                <a:alphaOff val="0"/>
                <a:tint val="44000"/>
                <a:satMod val="165000"/>
              </a:schemeClr>
            </a:gs>
            <a:gs pos="93000">
              <a:schemeClr val="accent1">
                <a:shade val="80000"/>
                <a:hueOff val="177389"/>
                <a:satOff val="-9961"/>
                <a:lumOff val="8590"/>
                <a:alphaOff val="0"/>
                <a:tint val="15000"/>
                <a:satMod val="165000"/>
              </a:schemeClr>
            </a:gs>
            <a:gs pos="100000">
              <a:schemeClr val="accent1">
                <a:shade val="80000"/>
                <a:hueOff val="177389"/>
                <a:satOff val="-9961"/>
                <a:lumOff val="859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80000"/>
              <a:hueOff val="177389"/>
              <a:satOff val="-9961"/>
              <a:lumOff val="859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6210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Пунктуационные ошибки</a:t>
          </a:r>
          <a:r>
            <a:rPr lang="ru-RU" sz="1400" kern="1200" smtClean="0"/>
            <a:t> - ошибки в постановке знаков препинания.</a:t>
          </a:r>
          <a:endParaRPr lang="ru-RU" sz="1400" kern="1200"/>
        </a:p>
      </dsp:txBody>
      <dsp:txXfrm>
        <a:off x="827262" y="1123860"/>
        <a:ext cx="4216130" cy="562154"/>
      </dsp:txXfrm>
    </dsp:sp>
    <dsp:sp modelId="{4EEA953B-D295-4B32-AFC9-5C50F2E86FFD}">
      <dsp:nvSpPr>
        <dsp:cNvPr id="0" name=""/>
        <dsp:cNvSpPr/>
      </dsp:nvSpPr>
      <dsp:spPr>
        <a:xfrm>
          <a:off x="475916" y="1053590"/>
          <a:ext cx="702693" cy="70269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80000"/>
              <a:hueOff val="177389"/>
              <a:satOff val="-9961"/>
              <a:lumOff val="85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0061A94-556D-4399-82C2-F1202DE45B03}">
      <dsp:nvSpPr>
        <dsp:cNvPr id="0" name=""/>
        <dsp:cNvSpPr/>
      </dsp:nvSpPr>
      <dsp:spPr>
        <a:xfrm>
          <a:off x="950897" y="1966822"/>
          <a:ext cx="4092496" cy="56215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54778"/>
                <a:satOff val="-19922"/>
                <a:lumOff val="17181"/>
                <a:alphaOff val="0"/>
                <a:tint val="70000"/>
                <a:satMod val="130000"/>
              </a:schemeClr>
            </a:gs>
            <a:gs pos="43000">
              <a:schemeClr val="accent1">
                <a:shade val="80000"/>
                <a:hueOff val="354778"/>
                <a:satOff val="-19922"/>
                <a:lumOff val="17181"/>
                <a:alphaOff val="0"/>
                <a:tint val="44000"/>
                <a:satMod val="165000"/>
              </a:schemeClr>
            </a:gs>
            <a:gs pos="93000">
              <a:schemeClr val="accent1">
                <a:shade val="80000"/>
                <a:hueOff val="354778"/>
                <a:satOff val="-19922"/>
                <a:lumOff val="17181"/>
                <a:alphaOff val="0"/>
                <a:tint val="15000"/>
                <a:satMod val="165000"/>
              </a:schemeClr>
            </a:gs>
            <a:gs pos="100000">
              <a:schemeClr val="accent1">
                <a:shade val="80000"/>
                <a:hueOff val="354778"/>
                <a:satOff val="-19922"/>
                <a:lumOff val="17181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80000"/>
              <a:hueOff val="354778"/>
              <a:satOff val="-19922"/>
              <a:lumOff val="17181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6210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Грамматические ошибки</a:t>
          </a:r>
          <a:r>
            <a:rPr lang="ru-RU" sz="1400" kern="1200" dirty="0" smtClean="0"/>
            <a:t> - ошибки в образовании и употреблении формы слова, т.е. сочетаемости в грамматических формах. </a:t>
          </a:r>
          <a:endParaRPr lang="ru-RU" sz="1400" kern="1200" dirty="0"/>
        </a:p>
      </dsp:txBody>
      <dsp:txXfrm>
        <a:off x="950897" y="1966822"/>
        <a:ext cx="4092496" cy="562154"/>
      </dsp:txXfrm>
    </dsp:sp>
    <dsp:sp modelId="{00F0B9C9-FC3D-464C-A1DF-504AE97DD1B0}">
      <dsp:nvSpPr>
        <dsp:cNvPr id="0" name=""/>
        <dsp:cNvSpPr/>
      </dsp:nvSpPr>
      <dsp:spPr>
        <a:xfrm>
          <a:off x="599550" y="1896553"/>
          <a:ext cx="702693" cy="70269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80000"/>
              <a:hueOff val="354778"/>
              <a:satOff val="-19922"/>
              <a:lumOff val="171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4124761-ED2A-41DB-AD09-6B7DE5206C5C}">
      <dsp:nvSpPr>
        <dsp:cNvPr id="0" name=""/>
        <dsp:cNvSpPr/>
      </dsp:nvSpPr>
      <dsp:spPr>
        <a:xfrm>
          <a:off x="827262" y="2809785"/>
          <a:ext cx="4216130" cy="56215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532167"/>
                <a:satOff val="-29883"/>
                <a:lumOff val="25771"/>
                <a:alphaOff val="0"/>
                <a:tint val="70000"/>
                <a:satMod val="130000"/>
              </a:schemeClr>
            </a:gs>
            <a:gs pos="43000">
              <a:schemeClr val="accent1">
                <a:shade val="80000"/>
                <a:hueOff val="532167"/>
                <a:satOff val="-29883"/>
                <a:lumOff val="25771"/>
                <a:alphaOff val="0"/>
                <a:tint val="44000"/>
                <a:satMod val="165000"/>
              </a:schemeClr>
            </a:gs>
            <a:gs pos="93000">
              <a:schemeClr val="accent1">
                <a:shade val="80000"/>
                <a:hueOff val="532167"/>
                <a:satOff val="-29883"/>
                <a:lumOff val="25771"/>
                <a:alphaOff val="0"/>
                <a:tint val="15000"/>
                <a:satMod val="165000"/>
              </a:schemeClr>
            </a:gs>
            <a:gs pos="100000">
              <a:schemeClr val="accent1">
                <a:shade val="80000"/>
                <a:hueOff val="532167"/>
                <a:satOff val="-29883"/>
                <a:lumOff val="25771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80000"/>
              <a:hueOff val="532167"/>
              <a:satOff val="-29883"/>
              <a:lumOff val="25771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6210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Речевые ошибки</a:t>
          </a:r>
          <a:r>
            <a:rPr lang="ru-RU" sz="1400" kern="1200" dirty="0" smtClean="0"/>
            <a:t> - употребление не соответствующих смыслу слов или форм слова.</a:t>
          </a:r>
          <a:endParaRPr lang="ru-RU" sz="1400" kern="1200" dirty="0"/>
        </a:p>
      </dsp:txBody>
      <dsp:txXfrm>
        <a:off x="827262" y="2809785"/>
        <a:ext cx="4216130" cy="562154"/>
      </dsp:txXfrm>
    </dsp:sp>
    <dsp:sp modelId="{FA96285A-CEC1-4A24-B175-173C7CC176AF}">
      <dsp:nvSpPr>
        <dsp:cNvPr id="0" name=""/>
        <dsp:cNvSpPr/>
      </dsp:nvSpPr>
      <dsp:spPr>
        <a:xfrm>
          <a:off x="475916" y="2739515"/>
          <a:ext cx="702693" cy="70269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80000"/>
              <a:hueOff val="532167"/>
              <a:satOff val="-29883"/>
              <a:lumOff val="257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65EBCEF-A4D2-49DE-8BBF-5D5C5B1350C5}">
      <dsp:nvSpPr>
        <dsp:cNvPr id="0" name=""/>
        <dsp:cNvSpPr/>
      </dsp:nvSpPr>
      <dsp:spPr>
        <a:xfrm>
          <a:off x="424439" y="3652747"/>
          <a:ext cx="4618954" cy="562154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709556"/>
                <a:satOff val="-39844"/>
                <a:lumOff val="34361"/>
                <a:alphaOff val="0"/>
                <a:tint val="70000"/>
                <a:satMod val="130000"/>
              </a:schemeClr>
            </a:gs>
            <a:gs pos="43000">
              <a:schemeClr val="accent1">
                <a:shade val="80000"/>
                <a:hueOff val="709556"/>
                <a:satOff val="-39844"/>
                <a:lumOff val="34361"/>
                <a:alphaOff val="0"/>
                <a:tint val="44000"/>
                <a:satMod val="165000"/>
              </a:schemeClr>
            </a:gs>
            <a:gs pos="93000">
              <a:schemeClr val="accent1">
                <a:shade val="80000"/>
                <a:hueOff val="709556"/>
                <a:satOff val="-39844"/>
                <a:lumOff val="34361"/>
                <a:alphaOff val="0"/>
                <a:tint val="15000"/>
                <a:satMod val="165000"/>
              </a:schemeClr>
            </a:gs>
            <a:gs pos="100000">
              <a:schemeClr val="accent1">
                <a:shade val="80000"/>
                <a:hueOff val="709556"/>
                <a:satOff val="-39844"/>
                <a:lumOff val="34361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shade val="80000"/>
              <a:hueOff val="709556"/>
              <a:satOff val="-39844"/>
              <a:lumOff val="34361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6210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Стилистические </a:t>
          </a:r>
          <a:r>
            <a:rPr lang="ru-RU" sz="1400" b="1" kern="1200" dirty="0" smtClean="0"/>
            <a:t>ошибк</a:t>
          </a:r>
          <a:r>
            <a:rPr lang="ru-RU" sz="1400" kern="1200" dirty="0" smtClean="0"/>
            <a:t>и - ошибки в употреблении стилистически окрашенных слов в инородном стиле.</a:t>
          </a:r>
          <a:endParaRPr lang="ru-RU" sz="1400" kern="1200" dirty="0"/>
        </a:p>
      </dsp:txBody>
      <dsp:txXfrm>
        <a:off x="424439" y="3652747"/>
        <a:ext cx="4618954" cy="562154"/>
      </dsp:txXfrm>
    </dsp:sp>
    <dsp:sp modelId="{40BB3D30-486F-4F66-BDFE-CFE227FBB6E7}">
      <dsp:nvSpPr>
        <dsp:cNvPr id="0" name=""/>
        <dsp:cNvSpPr/>
      </dsp:nvSpPr>
      <dsp:spPr>
        <a:xfrm>
          <a:off x="73092" y="3582478"/>
          <a:ext cx="702693" cy="70269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l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l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80000"/>
              <a:hueOff val="709556"/>
              <a:satOff val="-39844"/>
              <a:lumOff val="343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0:12:35.4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13441 1111,'0'18,"17"-18,1 0,17 0,1 0,-19 0,1 0,0 0,-1 0,1 0,17 0,0 0,-17 0,0 0,-1 0,19 0,-1 0,-17 0,-1 0,1 0,-1 0,1 0,17 0,1 0,-19 0,1 0,17 0,0 0,-17 0,0 0,-1 0,1 0,0 0,17 0,0 0,-17 0,0 0,-1 0,18 0,1 0,-19 0,1 0,17 0,1 0,-19 0,1 0,-1 0,1 0,0 0,17 0,0 0,-17 0,0-18,-1 18,18 0,1 0,-19 0,1 0,0 0,-1 0,1 0,0 0,-1 0,1 0,0 0,-1 0,-17-17,18 17,17 0,0 0,-17 0,0 0,-1 0,1 0,0 0,17 0,0 0,-17 0,-1 0,19 0,-19 0,1 0,0 0,17 0,0 0,-17 0,-1 0,1 0,17 0,1 17,-19-17,1 0,0 0,-1 0,1 0,17 0,-17 0,-1 0,19 0,-19 36,1-36,0 0,-1 0,1 0,17 35,-17-35,-1 0,1 0,0 0,-1 0,1 0,0 35,-1-35,1 0,17 0,0 0,-35 18,18-18,0 0,-1 0,1 0,0 0,17 0,0 0,-17 0,-1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0:42:03.3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4604 9437,'17'17,"1"-17,0 0,-1 18,1-18,0 0,17 0,0 0,-17 0,-1 0,1 0,0 0,-1 0,19 0,-19 0,1 0,17 0,18 0,-18 0,-17 0,0 0,17 35,-17-35,-18 18,35-18,0 0,-17 0,-1 0,1 0,0 0,35 0,-36 0,1 0,17 0,-17 0,-1 0,1 0,17 0,1 0,-19 0,1 0,0 0,-1 0,1 0,17 0,0 0,-17 0,0 0,-1 0,19 0,-19 0,1 0,17 0,0 0,-17 0,0 0,-1 0,19 0,17 0,-18 0,0 0,18 0,-18 0,-17 0,35 0,-18 0,36 0,-18 0,-18 0,18 0,0 0,0 0,-36 0,19 0,-19 0,18 0,-17 0,0 0,35 18,-36-18,1 0,0 0,34 0,-34 0,0 0,17 0,0 0,-17 0,0 0,-1 0,1 0,35 0,-18 17,36-17,-36 0,71 0,-53 0,0 18,17-18,1 18,-36-18,0 0,18 0,-35 0,-1 35,1-35,17 0,1 0,17 0,-36 0,36 0,0 0,0 0,-18 0,36 0,-18 0,0 0,-36 0,1 0,17 0,-17 0,-1 0,1 0,0 0,17 0,0 0,18 0,-18 0,1 0,-1 0,18 0,-18 0,0 0,1 0,-1 0,-17 0,-1 0,1 0,0 0,-1 0,18 0,18 0,-35 0,35 0,0 0,-35 0,-1 0,18 17,-17-17,0 0,-1 0,19 0,-1 0,18 0,-18 0,-17 0,-1 0,36 0,0 0,-35 0,17 0,0 0,1 0,-19 0,19 0,-1 0,0 0,18 0,-18 0,18 0,0 0,0 0,0 0,-35 0,17 0,0 0,-17 0,-1 0,1 0,0 0,-1 0,1 0,0 0,35 0,-36 0,19 0,-1 0,-18 0,1 0,0 0,17 0,18 0,-18-35,0 35,1 0,17 0,-18-35,0 35,-17 0,-1 0,1-18,0 18,-1 0,19 0,-36-35,-18 35,0 0,1 0,-1 0,0 0,1 0,-18 0,-1 0,19 0,-36 0,17 0,-16 0,16 0,1 0,17 0,-17 0,0 0,17 0,1 0,-1 0,-17 0,-1 0,19 0,-19 0,19 0,-1 0,0 0,1 0,-36 0,35 0,-35 0,36 0,-19 0,-16 0,-1-35,0 35,0 0,0 0,35 0,-17 0,-18 0,18 0,-1 0,19 0,-18 0,-1 0,-17 0,18 0,-18 0,36 0,-36 0,0-18,17 18,-16 0,16 0,19 0,-19 0,1 0,17 0,1 0,-19 0,1 0,-18 0,18 0,17 0,-35 0,36 0,-36 0,35 0,-17 0,0 0,17 0,0 0,-17 0,18 0,-1 0,0 0,1 0,-1 0,-17 0,-1 0,19 0,-1 0,0 0,1 0,-1 0,-35 0,18 0,0 0,-18 0,0 0,18 0,-1 0,-17 0,-35-35,71 35,-72 0,54 0,-18 0,0-18,0 18,0 0,36 0,-36 0,-35 0,70 0,-52 0,52 0,-35 0,18 0,-1 0,-17 0,1 0,16 0,1 0,0 0,-18 0,0 0,18 0,-18 0,0 0,0 0,18-17,-18-19,17 36,1 0,17 0,-17 0,0 0,-18-35,18 35,-18-18,35 18,1 0,-1 0,-17 0,-1 0,19 0,-1 0,-35 0,0 0,18 0,-18 0,0 0,0 0,18 0,-18 0,0 0,35 0,-34 0,34 0,0 0,1 0,-19 0,1 0,17-35,1 35,-18 0,-18 0,0 0,53-18,-36 18,19 0,-1 0,0 0,-17 0,0 0,17 0,1 0,-19 0,-17 0,18 0,18 0,-1 0,0 0,1 0,-36 0,35 0,0 0,36 0,17 0,1 0,-19 0,19 0,-1 0,18 0,-18 0,-17 0,17 0,71 0,-71 0,36 0,17 0,-18 0,1 18,-1 0,54 17,-71-35,70 0,-34 0,34 18,0 17,-70-35,-17 0,-1 0,-17 0,34 0,-34 0,35 0,-35 0,17 0,0 0,18 0,-18 0,18 0,0 0,-17 0,16 18,1-18,-17 0,17 0,-1 0,37 0,-36 0,0 0,17 0,-35 0,89 0,-54 0,-17 0,18 0,-18 0,35-36,-53 36,18 0,-35 0,17 0,18 18,-18-18,1 0,-19 0,18 0,1 0,-19 0,1 0,17 0,-17 0,35 0,-18 0,53 0,1 0,-1 0,53 35,-18-17,-35-18,-35 0,0 0,-17 0,17 0,-18 0,-18 0,1 0,0 0,-1 0,1 0,17 0,1 0,-19 0,18 0,1 0,-1 0,-17 0,17 0,0 0,-17 0,-1 0,1 0,0 0,-1 0,19 0,17 0,-36 0,36 0,-18 0,18 0,36 0,-37 0,-16 0,17 0,-36 0,19 0,-1 0,-18 0,1 0,17 0,1 0,-19 0,1 0,0 0,17-18,0 18,-17 0,-1 0,1 0,0 0,-1 0,19 0,-1 0,-17 0,-1 0,18 0,1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9T20:18:17.2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1517 9701,'18'0,"-1"0,1 0,-1 0,19 18,-1-18,-17 0,17 0,18 0,-18 0,18 18,0-18,-35 0,35 0,-36 0,1 0,-1 17,19-17,-1 0,-17 0,-1 0,1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1:47:45.8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10672 847,'17'0,"1"0,-1 0,19 0,-1 0,-17 0,-18 17,17-17,1 0,17 0,0 0,-17 0,0 0,-1 0,1 0,0 0,17 0,0 0,-17 0,0 0,-1 0,36 0,-18 0,1 0,17 0,-18 0,0 0,-17 0,-1 0,1 0,0 0,35 0,-36 0,1 0,-1 0,1 0,0 0,17 0,0 0,-17 0,0 0,-1 0,19 0,-19 0,1 0,-1 0,1 0,17 0,1 0,-19 0,1 0,0 0,-1 0,1 0,17 0,0 0,-17 0,0 0,-1 0,19 0,-1 0,18 0,0 0,35 0,-35 0,0 0,35 18,-35 17,0-35,0 0,0 0,-18 0,18 0,0 0,-36 0,1 0,35 0,-35 0,34 0,-34 0,0 0,-1 0,19 0,17 0,-18 0,35 0,-52 0,35 0,0 0,0 18,0-18,-36 0,36 53,-17-53,34 0,-35 0,71 0,-71 0,36 0,17 0,-53 0,36 0,-36 0,1 0,-19 0,1 0,0 0,17 0,0 0,-17 0,17 0,0 0,18 35,-18-35,18 18,-17-18,-1 0,35 0,-17 0,36 0,-54 0,88 0,-70 0,-17 0,-1 0,35 0,-17 0,-35 0,35 0,0 0,0 0,-18 0,18 0,-18 0,0 0,18 0,-17 0,-19 0,1 0,0 0,-1 0,1 0,17 0,0 0,-17 0,0 0,17 0,-17 0,-1 0,1 0,-1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1:47:48.7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16986 864,'36'18,"-1"-18,0 0,36 18,-18-18,35 0,-18 35,1-35,52 0,-70 0,71 0,-36 0,35 0,-52 0,0 0,-19 0,1 0,71 0,-36 0,-17 0,-19 0,-34 18,35-18,-18 0,18 0,-17 0,34 0,-17 0,35 0,-17 0,-1 0,-17 0,53 0,-53 0,35 0,-17 0,-18 0,-18 0,0 0,0 0,18 0,-17 0,-19 0,1 0,0 0,17 0,35 0,1 0,-53 0,52 0,36 0,0 0,-36 0,19 0,-37 0,1 0,0 0,-17 0,-1 0,18 0,-18 0,18 0,0 0,-35 0,34 0,-34 0,53 0,-54 0,19 0,-19 0,18 0,-17 0,17 0,-17 0,17 0,1 0,-19-18,19 18,-1 0,-18 0,19 0,17 0,-36 0,36 0,-18 0,18 0,0 0,-35 0,0 0,17 0,0 0,-17 0,-1 0,1 0,17 0,1 0,-19 0,1-18,17 18,0-35,-17 35,0 0,-1 0,19 0,-1 0,-17 0,-1 0,1 0,-1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1:47:57.4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16184 1217,'37'0,"1"0,-20 0,20 0,-1 0,-19 0,1 0,0 0,-1 0,1 0,18 0,1 0,-20 0,1 0,-1 0,1 0,18 0,-18 0,0 0,-1 0,20 0,-1 0,-18 0,-1 0,1 0,-1 0,1 0,18 0,1 0,-20 0,1 0,0 0,18 0</inkml:trace>
  <inkml:trace contextRef="#ctx0" brushRef="#br0" timeOffset="19959.1901">10107 723,'0'-18,"37"18,-18-17,0-18,-1-1,20 36,-20 0,-18-17,19 17,-19-18,18 18,1 0,0 0,18-18,-18 18,18 0,0-35,-18 35,0 0,18 0,-37-18,56 18,0 0,-19 0,56 0,-37-35,0 35,-19 0,-18 0,18 0,0 0,-18 0,0 0,18 0,19-17,-19-1,-18 18,0 0,-1 0,1 0,-1 0,20 0,-1 0,-18 0,-1 0,38 0,0 0,-19 0,19 0,0 0,0 0,-37 0,-1 0,20-18,-1 18,-18 0,-1 0,38 0,0 0,0 0,-19 0,1 0,-20 0,1 0,18 0,-18 0,0 0,18 0,0 0,-18 0,-1 0,1 0,0 0,-1 0,20 18,-20-18,19 0,1 18,-20-18,1 0,18 0,1 0,-20 0,1 35,0-35,18 0,0 0,-18 0,-19 17,18-17,1 0,0 0,-19 18,18-18,20 18,-20-18,1 35,0-35,18 18,-37-1,37-17,-18 0</inkml:trace>
  <inkml:trace contextRef="#ctx0" brushRef="#br0" timeOffset="22927.1701">12642 600,'19'0,"0"0,-1 0,19 0,1 0,-20 0,1 0,0 0,-1 0,1 35,18-35,-18 0,0 0,-1 0,1 35,-1-35,20 0,-38-17,0-19,0 19,0-1,0 0,37-17,-37 0,0 17,19 18,-19-17</inkml:trace>
  <inkml:trace contextRef="#ctx0" brushRef="#br0" timeOffset="27463.1388">10107 723,'19'53,"-1"-53,1 0,-19-18,19 18,18-17,0 17,-18 0,-1-18,1 18,18 0,-37-18,56 18,0 0,-37-35,0 35,18 0,19-17,-19 17,0-18,-18 18,18 0,1-18,17 18,-17 0,-20-35,20 35,-1 0,-18-18,-1 18,19 0,1 0,-38-17,18 17,1 0,0 0,18 0,19 0,-19-36,0 36,-18 0,0 0,-1-17,1 17,18 0,-18 0,0 0,37 0,-38 0,1-35,-1 35,20 0,18 0,-19 0,-18-18,-1 18,19 0,-37-18,38 18,-20 0,1-35,0 35,37 0,-38-18,1 18,18 0,0 0,-18 0,0 0,-1 0,20 0,-1 0,-18 0,-1 0,20 0,17 0,1 0,-37 0,0 0,18 0,0 0,-18 0,-1 0,1 0,18 0,1 0,-20 0,1 0,18 0,1 0,-20 0,1 0,-1 0,20 0,-1 0,-18 0,-1 0,38 0,-37 0,18 0,0 36,19-36,-37 17,37 19,0-36,0 0,0 17,0 1,-38-18,1 0,18 0,19 17,-37 1,-1-18,20 0,-1 0,-18 0,-1 0,38 0,-37 0,-1 0,38 0,-37 0,18 0,19 0,-19 0,19 18,19 17,-19-35,0 0,0 0,-19 0,38 0,-19 18,-1-18,-17 0,18 35,-19-35,19 0,-38 0,1 0,18 0,1 0,-20 0,1 0,37 0,-37 0,-1 0,1 0,18 0,19 0,-19 0,1 0,-1 0,-18 0,-1 0,1 0,-1 0,1 0,18 0,1 0,-20 0,1 0,0 0,18 0,0 0,-18-18,-1 18,20 0,-1 0,0 0,19-17,-19-1,-18 18,0 0,18 0,-37-18,19 18,18 0,0 0,1-35,-20 35,1 0,-1 0,20 0,-20 0,20 0,-20 0,38-18,0 18,-37 0,37 0,0 0,-38 0,20 0,17 0,-36 0,37 0,0 0,0 0,-19 0,19 0,37 0,-37 0,19 0,-19 0,-19 0,19 0,-19 0,0 0,-18 0,18 0,-18 0,0 0,-1 0,1 0,18 0,0 0,-18 0,0 0,-1 0,20 36,18-36,37 0,-37 0,0 17,0-17,-19 0,19 0,18 36,-36-36,-20 0,1 0,18 0,0 0,-18 0,0 0,18 0,-18 0,-1 0,1-18,18 18,1 0,-20 0,1 0,-1 0,1 0,0 0,18 0,0 0,-18 0,0 0,-1 0,1 0,0 18,18-18,-37 17</inkml:trace>
  <inkml:trace contextRef="#ctx0" brushRef="#br0" timeOffset="29783.1214">18328 494,'74'0,"-55"0,0 0,-19 17,18-17,20 0,-20 0,1 18,-1-18,1 0,-19 18,19-1,-19 19,37-19,-37 1,-19-18,1 0,-1 0,0 0,-18 0,0 0,37 18,-19-18,1 0,18 35,-19-35,0 0,1 0,-20 0</inkml:trace>
  <inkml:trace contextRef="#ctx0" brushRef="#br0" timeOffset="119174.5061">11356 5202,'0'-17,"19"17,-1 0,1 0,37 0,-37-35,18 35,19-18,-19 18,19 0,-19-18,0 18,1 0,18 0,-19 0,-18 0,-1 0,1 0,18 0,0 0,-18 0,0 18,18-18,-18 35,18-35,0 0,-18 18,0-18,-1 0,19 17,1-17,-20 18,20-18,-1 0,-18 0,-1 35,1-52,18 34,-37-34,0 70</inkml:trace>
  <inkml:trace contextRef="#ctx0" brushRef="#br0" timeOffset="131614.4203">12437 4391,'-18'0,"-1"0,0 0,1 0,-38 0,37 0,0 0,-18 0,37 18,0 17,-37-35,18 0,1 0,18 35,-19-35,0 0,1 0,18 36,-38-36,20 0,-1 35,19-17,-19-1,19 1,-37 17,37 0,0-17,0 0,0-1,0 1,0 17,0-17,0 0,0-1,0 18,19-35,-19 36,18-19,-18 1,38-18,-38 18,0 17,37-35,-18 0,-1 0,-18 35,56-35,-37 18,0-18,-19 17,18 1,19-18,-37 35,38-17,-20-18,1 18,0-18,18 0,0 35,-18-35,-1 17,1-17,0 0,-1 0,1 0,0 0,-1 0,1 0,18 0,1 0,-38-35,18 35,-18-35,19 35,-19-18,18 1,-18-1,0 0,0 1,0-18,38 17,-38-17,0-1,18 36,-18-17,0-1,0 0,0-17,0 0,0 17,0 1,0-1,0 0,0-35,0 36,0-18,0-1,0 19,-18-1,18 0,-38-17,20 17,-1 1,1 17,-1 0,0-35,-18 35,18 0,1 0,-20 0,20-36,-1 36,0 0,-18 0,37-17,-18 17,-20 0,1 0,37 17,-19 1,19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1:53:24.1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706 15875,'52'0,"1"0,-17-18,69 18,-34-17,17 17,-17-36,35 19,-71 17,18 0,-18 0,18 0,-18 0,1 0,-19 0,18 0,1 0,-1 0,-17 0,35 0,-18 0,0 17,-17-17,17 18,18-18,-18 35,-17-35,35 0,-36 0,19 0,-1 0,-17 0,-1 18,1-18,0 0,-1 18,18-18,1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1:53:31.944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512 15981,'17'0,"36"0,-35 0,35 0,0 0,-1 0,-16 0,17 0,0 0,-1 0,-16 35,17-17,0-18,0 0,-36 0,1 0,35 0,-36 0,1 0,0 0,-1 0,19 0,-1 0,-35 17,17-17,1 0,17 0,1 0,-1 0,18 0,-36 0,19 0,-1 0,0 0,18 0,-17 0,-19 0,1 0,17 0,-53 0,1 0,-54-17,18 17,0-53,-52 0,-1 18,18-1,-18 19,-18-19,1 19,17-18,0 17,71 18,-36 0,18 0,0 0,36 0,-1 0,89 18,-18-18,70 0,-17 0,17 0,-70 0,36 0,34 0,0 17,19 1,-54 17,18-17,-36-1,-35 19,1-36,-1 0,-17 0,-1 0,19-18,-19 18,1 0,-53 0,-18 0,0 0,35-35,-35 35,0-18,0-17,0 35,18 0,0-18,17 18,1 0,-36-35,35 17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1:53:32.929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1464 15716,'0'36,"35"-1,53-35,-17 0,0 0,17 0,35-18,-17 18,-71 0,54 0,-19 0,18 0,-35 0,-35 0,0 0,17 0,35 0,-52 0,17 35,1-35,-19 18,1-18,-18 35,17-35,1 0,35 0,-71 0,-17 0,17 36,18-107,-88 71,18 0,-54-18,1-52,-18 35,88 35,-35-18,17 0,36 18,-18-17,0-19,0 36,18 0,-1 0,-17 0,36 0,-1 0,-35 0,18 0,17 18,54-18,-1 0,-17 0,17 35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1:53:33.855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1834 15734,'18'0,"17"0,-17 0,53 35,34-35,-34 18,52-1,-34 1,52 17,-88 18,35 88,-35-141,0 0,17 0,-17 0,0 0,-123 0,-1 0,36 0,-89-17,-17-54,88 71,0-53,-53 18,36 17,-36 1,35-1,36 18,-18 0,18-35,17 35,1 0,-36 0,35 17,1-17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1:53:34.956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1958 16034,'35'0,"-17"0,-1 0,54 0,17 0,-17 0,17 0,35 0,-70 0,36 0,34 0,18 0,18 0,-36 0,36 0,-35 0,-1 0,-88 0,71 0,-71 0,18 0,0 0,18 0,-36 0,36 0,-18 0,0 0,-18 0,-53 0,-70 0,17 0,-52 0,-1 0,54 0,-36 0,-53 0,18 0,-18 0,18 0,-17 0,-19 0,18 0,36-36,105 1,-70 35,-35 0,70 0,-18 0,36 0,0 0,17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0:12:42.2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2346 2399,'18'0,"17"0,0 0,-17 0,-1 0,1 0,0 0,-1 0,19 0,-1 0,-17 0,17 0,-18 0,1 0,0 0,35 0,-36 0,1 0,35 0,-35 0,17 35,0-35,18 0,0 0,-35 0,-1 35,18-35,18 0,-17 0,-19 0,36 18,-18-18,1 0,-19 0,1 0,17 0,-17 0,0 0,35 0,-36 0,1 0,-1 0,1 0,35 0,-35 0,-1 0,1 0,17 0,0 0,-17 0,0 0,17 0,-17 0,-1 0,1 0,17 0,0 0,-17 0,0 0,35 0,-36 0,1 0,0 0,35 0,-36 0,18 0,-17 0,0 0,-1 0,1 0,0 0,17 0,0 0,-17 0,-1 0,1 0,17 0,1 0,-19 0,1 0,0 0,-1 0,1 0,17 0,0 0,-17 0,0 0,17 0,-17 0,-1 0,1 0,0 0,-1 0,18 0,1 18,-19-18,1 0,0 0,17 0,0 0,-17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1:53:35.952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2099 15963,'18'0,"-1"0,107 0,-1 0,-70 35,0-17,88 0,53-18,53 17,0-17,-18 0,18 0,-35 0,-53 0,-18 18,0 0,-53 35,18-36,-53-17,-18 0,18 36,-35-19,-1-17,1 0,-36 0,-34 0,-19-35,-35 0,-17-1,52 19,-52-1,-1 0,18-35,-17 53,52 0,-35-17,-35-1,0 1,-18-36,18 35,18 0,35 18,-36 0,1 0,35 0,35 0,35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1:52:59.0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24095 13635,'35'-18,"0"18,-17 0,0 0,-1 18,18-18,-17 35,0-17,-1-1,-17 1,0 17,36-35,-36 36,0-19,0 1,-18 0,18 17,0 0,-18-35,18 18,0-1,-17-17,17 18,-18-18,18 35,0 18</inkml:trace>
  <inkml:trace contextRef="#ctx0" brushRef="#br0" timeOffset="2544.2331">24095 13600,'0'17,"-36"19,54-19,17-17,-35 18,36-18,-19 0,-17-18,0 1,0-1,0-17,0-1,-35 36,0 0,35 18,-18-18,18 35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1:41:14.7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19262 2963,'-18'-70,"36"70,-1 0,1 0,0 0,-1 0,1 0,17 0,0 0,-17 0,17 0,1 0,-19 0,1 0,17 0,-17 0,-1 0,1 0,0 0,-1 0,19 0,-1 0,18 0,-18 0,-17 0,-1 0,1 0,0 0,-1 0,19 0,-19 0,1 0,17 0,0 0,-17 0,0 0,-1 0,1 0,0 0,17 0,0 0,-17 0,-1 0,1 0,17 0,1 0,-19 0,1 0,17 0,0 0,-17 0,0 0,-1 0,1 0,35 0,-35 0,-1 0,1 0,35 0,-36 0,1 0,17 0,-17 0,0 0,17 0,0 0,-17 0,-1 0,1 0,0 0,-1 0,19 0,-1 0,-17 0,-1 0,1 0,-1 0,1 0,0 0,-1 0,1 17,0-17,17 0,0 0,18 0,-35 0,17 0,53 18,-35-18,0 0,-35 0,52 0,-17 0,-18 0,1 0,17 0,-36 0,1 0,0 0,17 0,0 18,0-18,1 0,17 0,-18 0,-17 0,-1 0,1 17,-1-17,1 0,17 0,1 0,-19 0,1 0,0 0,17 0,0 0,-17 0,-1 0,19 0,-19 0,1 0,0 0,17 0,0 0,-17 0,17 0,0 0,-17 0,0 0,-1 0,1 0,0 0,17 0,0 0,-17 0,-1 0,1 0,17 0,1 0,-19 0,1 0,-1 0,1 0,0 0,-1 0,1 0,0 0,-1 0,1 0,0 0,17 0,0 0,-17 0,-1 0,1-35,17 35,-17 0,0 0,-1 0,1 0,0 0,-36 0,0 0,1 0,-1 0,-17 0,35-18,-36 18,19 0,-1 0,1 0,-19 0,1 0,17 0,1 0,-1 0,-17-17,-1 17,19 0,-1 0,1 0,-1 0,0 0,-17 0,0 0,17 0,-17 0,0 0,17 0,0-18,1 18,-19 0,1 0,-18 0,18 0,0 0,-18 0,0 0,35 0,-17 0,-18 0,35 0,1 0,-19 0,1 0,17 0,1 0,-1 0,-17 0,0 0,17 0,0 0,-17 0,17 0,1 0,-1 35,-17-35,-18 0,35 0,1 0,-19 0,1 0,17 0,1 0,-1 0,1 0,-1 0,-17 0,17 0,0 0,-17 0,-18 0,18 0,0 0,17 0,-17 0,-1 0,1 0,18 0,-19 0,1 0,-18 18,18-18,17 0,0 0,-17 0,18 0,-1 0,0 0,-17 0,0 0,17 0,0 0,1 0,-18 0,-1 0,19 0,-1 0,0 0,1 0,-19 0,19 0,-1 0,1 0,-19 0,1 0,17 0,-17 0,0 0,-1 0,19 0,34-35,-34 35,-18 0,-18 0,0 0,0 0,35 0,-35 0,18 0,-18 0,35 0,1 0,-18 0,-1 0,19 0,-1 0,0 0,1 0,-1 0,-35 0,35 0,1 0,-18 0,17 0,0 0,1 0,-1 0,-35 0,35 0,1 0,-18 0,-1 0,19 0,-1 0,0 0,1 0,-1 0,-17 0,17 0,36-71,-36 71,1 0,-1 0,0 0,-17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1:41:47.2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11465 10054,'18'0,"0"0,-1 0,1 0,17 0,-35 18,0-1,0 19,35-36,-35 35,0-17,0-1,0 1,0 17,0 0,0-17,0 0,-17-18,17 35,0 0,-36-35,36 18,-17-18,-1 0,18 18,-17-18,17 17,-36-17</inkml:trace>
  <inkml:trace contextRef="#ctx0" brushRef="#br0" timeOffset="5040.5903">11448 10037,'0'17,"35"-17,0 0,-35 18,-17-18,-19 0,36-35,-17 35,17 17,0 1,0-1,0 1,35-18,0 0,-17 0,-18-18,-35 18,-1-17,19 17,17-35,-18 35,36 0,-1 0,1 0,17 0,-17 0,-18 17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06:39.8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1658 4586,'35'0,"1"0,-19 0,1 0,0 18,17-18,0 0,-17 0,-1 0,1 0,0 0,35 0,-36 0,1 0,17 0,-17 0,-1 0,1 0,-18 17,35-17,1 0,-19 0,18 0,1 0,17 36,-18-19,-17-17,-1 0,1 0,17 0,36 0,52 0,1 0,-89 0,88 0,1 0,17 0,-18 0,-17 0,-70 0,-1 0,18 0,-36 0,1 0,0 0,-1 0,19 0,-1 0,-17-17,34 17,-34 0,35 0,-35 0,-1 0,36 0,-35 0,-1 0,1 0,17 0,1 0,-19 0,19 0,-1 0,-17 0,-1 0,1 0,-1 0,19 0,17 0,17 0,18 0,-52 0,34 0,-17 0,0 0,0 0,-18 0,1 35,16-35,1 18,-17-18,-19 0,19 0,-19 0,1 0,17 0,18 0,-35 0,17 0,18 0,-36 0,19 0,-19 0,1 0,0 0,17 0,0 0,1 0,-1 0,-18 0,54 0,-53 0,52 0,-52 0,17 0,53 0,-70 0,17 0,-17 0,-1 0,19 0,17 0,-36 0,1 0,17 0,1 0,-19 0,1 0,35 0,-36 0,19 0,-1 0,0 0,0 0,18 0,0 0,-17 0,16 0,19 0,-18 0,35 0,-35 0,-18 0,18 0,-35 0,0 0,17 0,-18 0,1 0,35 0,-35 0,17 0,18 0,-18 0,0 0,-17 0,17 0,1 0,-19 0,1 0,17 0,18 0,0 0,-18 0,1 0,16 0,1 0,0 0,-17 0,-1 0,-18 0,1 0,17 0,18 0,-17 0,17 0,-18 0,18 0,17 0,-17 0,35 0,-52 0,-1 0,-17 0,-1 0,1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06:44.7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2028 10354,'18'0,"0"0,-1 0,1 0,17 0,1 0,16 0,19 0,-18 0,0 0,-18 0,18 0,-18 0,-17 0,0 0,17 0,0 0,-17 0,17 0,18 0,-18 0,71 0,-71 0,18 0,71 0,-36 0,35 0,-34 0,-1 0,18 0,17 53,-52-53,17 0,-35 0,0 0,-18 0,0 0,-17 0,0 0,35 0,-36 0,18 0,18 0,36 0,-37 0,-16 0,52 0,0-18,0-17,-17 35,17-35,-17 35,-36 0,18 0,-36 0,36 0,-35 0,0 0,-1 0,36 0,-18 0,1 0,-19 0,19 0,17 0,0 0,35 0,-71 0,36 0,18 0,-36 0,18 0,0 0,-18 0,18 0,-18 0,18 0,0 0,-17 0,-1 0,-18 0,1 0,35 0,-35 0,-1 0,1 0,17 0,-17 0,17 0,0 0,18 0,-35 0,0 0,34 0,-34 0,35 0,-35 0,35 0,-36 0,54 0,-18 35,0-35,17 18,18-1,-35 1,0-18,0 0,-35 0,35 0,0 35,0-17,-18-18,18 0,0 35,0-35,-18 0,18 0,-18 18,18-18,17 17,-34-17,87 18,-17 17,-35-35,17 0,-18 0,36 0,-18 0,-35 0,0 0,-17 0,69 0,-52 0,0 0,-35 0,35 0,0 0,-18 0,18 0,-18 0,0 0,18 0,0 0,-35 0,17 0,18 0,0 0,-18 0,18 0,35 0,-35 0,18 0,-36 0,36 0,-54 0,19 0,-1 0,-17 0,17 0,0 0,18 0,-18 0,18 0,-18 0,-17 0,0 0,17 0,-17 0,-1 0,36 0,-35 0,-1 0,1 0,0-17,-1 17,19 0,-1 0,18 0,-35 0,-1 0,18 0,1 0,-19 0,1 0,0 0,17 0,0 0,-17 0,-1 0,1 0,0 0,-1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08:12.7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1129 3704,'18'0,"17"0,0 0,-17 0,-1 0,1 0,0 0,-1 0,1 0,0 0,17 0,18 0,-18 0,-17 0,-1 0,19 0,-19-17,1 17,-1 35,19-35,17 17,-18-17,-17 0,-1 0,36 0,-35 0,-1 0,1 0,17 0,-17 0,17 0,-17 0,0-17,-1 17,1 0,17 0,-17-35,-1 17,1 18,17 0,-17 0,0 0,17-18,0 18,-17 0,-1 0,1 0,17 0,1 0,-19 0,19 0,-1 0,-18 0,19 0,-1 0,0 0,18 0,-35 18,-1-18,1 0,17 0,1 0,-19-18,1 18,35 0,-35 0,17 0,0 0,0 0,1 0,-1 0,-17 0,17 0,0-35,18 53,-18-18,-17 0,0 0,-1 0,18 0,1 0,-1 17,0-17,-17 0,0 0,-1 36,19-36,-1 0,-18 0,1 0,0 0,-1 0,1 0,17 0,1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09:04.8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1111 4886,'0'18,"0"-1,18-17,0 0,-1 0,1 0,17 0,0 0,-17-17,0 17,-1 0,19-18,16 18,-16 0,17-35,-36 35,19 0,-19 0,36 0,0 0,0 0,35 0,-35 0,18 0,17 17,-35 1,35-18,-18 35,1-35,0 0,-71 18,35-18,18 0,-18 0,0 0,1 0,17 0,-1 0,19 0,-18 0,-18 0,1 0,16 0,1 0,-35 0,88 0,-53 0,35 0,-18 0,54 0,-36 0,-17 0,-18 0,-18 0,0 0,18 0,-18 0,-17 0,0 0,17 0,-17 0,-1 0,1 0,-1 0,36-18,-35 18,17 0,18 0,-17 0,34 0,-52 0,35 0,0 0,-1 0,-16 0,17 0,0 0,-18 0,18 0,0 0,0-35,-36 35,19 0,16 0,1 0,-17 0,-19 0,19 0,-1 0,-18 0,1 0,0 0,35 0,-36 0,19 0,-19 0,1 0,-1 0,1 0,35 0,-35 0,-1 0,36 0,0 0,0 0,0 0,0 0,17 0,-17 0,18 0,-53 0,-1 0,18 0,1 0,-19 0,1 0,0-18,17 18,0 0,-17 0,17-17,0 17,1 0,17 0,0 0,-1 0,-34 0,0 0,35 0,-36 0,1 0,-18-18,18 18,34 0,-34 0,0 0,17 0,-17 0,17 0,0 0,-17 0,0 0,-1 0,1 0,-1 0,36 0,-35 0,0 0,17 0,0 0,-17-35,17 35,-17 0,-1 0,36 0,-35 0,0 0,34 0,-34 0,0 0,-1 0,1 0,17 0,-17 0,-18 17,18-17,-1 0,19 0,-19-17,1 17,-1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09:50.0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10442 4815,'0'36,"36"-36,-19 0,54 0,-54 0,19 0,-1 0,18 0,-18 0,-17 0,17 0,0 0,-17 0,35 0,0 0,17 0,-34 0,17 0,-1 0,1 0,-35 0,35 0,-35 0,-1 0,18 0,1 0,34 0,-17 35,-35-35,52 0,-17 35,-17-52,-1 17,0 0,-17 0,17 0,0 0,-17 0,17 0,1 0,-19 0,36 0,-18 0,1 0,-19 0,1 0,17 0,0 0,-17 0,0 0,-1 0,19 0,-1 0,-17 0,35 0,-18-18,0 18,18 0,0 0,-18-35,0 35,18 0,0 0,-17 0,16 0,-16 0,-19 0,36 0,36 0,-37-18,37-35,-19 53,36 0,-71 0,36 0,-18 0,-18 0,0 0,18-35,0 35,-35 0,35 0,-36 0,19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09:54.3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758 5521,'36'0,"-19"0,1 0,17 0,1 0,16 0,-34 0,17 0,1 0,17-18,0 1,-18 17,-18 0,36 0,0 0,-35 0,0 0,34 0,1 0,0 0,0 0,-35 0,35 0,0 0,-36 0,36 0,0 0,0 0,-35 0,17 0,18 0,-35 0,34 0,1 0,-17 0,34-18,-17 18,-18 0,18-18,-17 18,17 0,-18 0,53 0,-35 0,0 0,0 0,0 0,0 0,0 0,35 0,-71 0,19 36,-1-36,-17 0,-1 0,18 0,-17 0,0 0,-1 0,1 0,0 0,17 0,0 0,-17 0,-1 0,1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0:13:22.2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16880 3775,'18'-71,"0"71,17 0,-17 0,-1 0,1 0,0 0,-1 0,18 0,1 0,-19 0,1 0,0 0,-1 0,36 0,-35 0,-1 0,1 0,35 0,-35 0,-1 0,19 0,-19-17,1 17,17 0,0 0,-17 0,0 0,-1 0,1 0,0 0,17 0,0 0,-17 0,-1 0,1 0,0 0,-1 0,19 0,-19 0,1 0,17 0,0 0,-17 0,0 0,-1 0,19 0,-1 0,-17 0,-1 0,1 0,0 0,-1 0,18 0,1 0,-19 0,1 35,0-35,17 0,0 0,-17 0,-1 0,1 0,0 0,17 0,-17 0,-1 0,1 0,0 0,-1 0,18 0,1 0,-19 0,1 0,-18 35,18-35,17 0,0 0,-35 18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09:57.4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1005 6103,'53'0,"-17"0,52 0,-18 0,-17 0,35 0,1 0,16 0,-16 0,34 0,1 0,-36 0,-35 0,0 0,35 0,-53 0,0 0,-17 0,17 0,-17 0,17-18,1 18,-1 0,-18 0,19 0,-1 0,-17 0,-1 0,-17-35,18 35,0 0,-1 0,1 0,-1 0,1 0,0 0,-1-35,36 35,-35 0,0 0,-1 0,19 0,-36-18,35 18,-18 0,1 0,0 0,17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10:04.0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688 6632,'35'0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10:06.2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723 6632,'53'0,"-18"0,-17 0,17 36,1-36,-19 0,1 0,-1 0,1 0,0 0,-18 35,35-35,-17 0,-1 0,19 0,-1 0,-17 0,17 0,0 0,0 0,-17 0,0 35,-1-35,19 0,-1 0,-18 0,1 0,0 0,-1 0,1 0,17 0,1 0,-1 0,0 0,-17 0,17 0,0 0,1 0,-19 0,1 0,0 0,-1 0,1 0,17 0,0-35,1 35,-1-18,-17 18,-1 0,1-17,17 17,-17 0,-1 0,-17-18,18 18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10:50.0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13882 6368,'17'17,"1"-17,17 0,-35 18,36-18,-19 0,1 0,0 35,17-35,-18 0,19 0,-1 35,-17-35,-1 0,-17 18,36-18,-1 0,-17 0,-18 35,17-35,1 0,-1 0,1 0,17 0,-17 0,0 0,-1 0,1 0,0 0,17 0,-18 0,1-17,17 17,-17 0,0 0,-1-18,1 18,0 0,17 0,-18-35,1 35,35 0,-35 0,-1 0,19-35,17 35,-18 0,0 0,18 0,-18 0,-17 0,0 0,34 0,-34 0,0 0,17-36,-17 36,-1 0,36 0,-35 0,17 0,0 0,-17 0,0 0,-1 0,1 0,-18-17,18 17,17 0,0 0,-35-18,18 18,-1 0,1 0,35 0,-35 0,35 0,-1 0,1 0,0 0,-35 0,35 0,-18 0,0 0,-17 18,35-18,0 0,-35 0,-1 0,18 0,1 0,-19 0,1 0,0 0,-1 0,1 0,17-18,0 18,1 18,-19-18,19 0,-1 0,-17 0,-1 0,36 0,-35 0,-1 0,1 0,0 0,-1 0,19 0,-1 0,0 0,0 0,-17 0,0 0,-1 0,1 0,0 0,17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10:53.0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864 7144,'-35'0,"141"0,-36 0,36 0,53 0,-18 0,18 0,0 0,-18 0,-18 0,-35 0,18 0,-71 0,1 0,-19 35,19-35,-1 0,-17 0,-1-18,36 18,-35-17,17 17,18 0,-18 0,1-18,16 18,-34 0,0 0,17 0,18 0,-35 0,-1 0,1 0,0 0,-1-18,18 18,18 0,-17-17,-1 17,-17-18,34 18,-16 0,-1 0,0 0,1 0,-19 0,18-35,1 35,-1 0,18 0,0 0,0 0,-36 0,36 0,0 0,0 0,-35 0,52 0,-17 0,-35 0,0 0,34 0,-16 0,-1 0,-17 0,-1 0,1 0,0 0,-1 0,19 0,16 0,-16 0,-19 0,36 0,-35 0,17 18,18-1,0 18,-18-35,1 0,-19 0,1 18,-1-18,1-18,0 18,17 0,0 0,-17 0,0 0,-1 0,19 0,-1 36,-18-36,36 0,-35 17,35-17,0 18,0-18,0 0,0 0,-36 0,1 0,17 0,0 0,-17 0,0 0,17 0,0 0,-17 0,0 0,-1 0,18-18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11:22.4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1005 8043,'0'0,"18"0,35-35,0 35,0 0,-18 0,18 0,-35-18,-1 18,1 0,17-35,-17 35,-1 0,1 0,0 0,-1 0,19 0,-19 0,36 0,18 0,-36 0,18 0,53 0,-53 0,35 0,35 0,1 0,-71 0,35 0,35 0,36 0,-18 0,18 0,0 0,-18 0,18 18,-1 17,-34-35,-1 0,1 0,-1 18,1-18,-36 0,-35 0,35 0,0 0,-17 0,35 0,17 0,1 0,-19 0,19 0,-36 35,36-35,-1 0,-52 18,17-18,-53 0,36 0,17 0,-18 0,19 0,-19 0,-17 17,18-17,-18 0,-1 0,-34 0,35 0,-35 0,-1 0,1 0,0 0,-1 0,71 0,-52 0,-1 0,36 0,34 0,1 0,-53 0,53 0,-71 0,18 0,0 0,-35 0,35 0,-36 0,1 0,0 0,34 0,-16 0,-1-17,-17 17,-1 0,19 0,-19 0,1 0,-1 0,19-36,-1 36,-17 0,17-17,18 17,-18 0,-35-36,106 36,-53 0,-35 0,-1 0,18 0,1-35,-1 35,0 0,-17 0,0 0,17 0,0 0,0 0,1 0,-19 0,19 0,-1 0,18 0,-18 0,18 0,-35 0,17 0,18 0,-18 0,-17 0,-1 0,1 0,0 0,-1 0,1 0,17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11:26.3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1094 8678,'0'0,"17"0,1 0,0 0,-1 0,18 0,1 0,-19-35,1 35,0 0,17 0,0 0,18 0,-35 0,35 0,0 0,-1 0,-16 0,17 0,17 0,-17 0,0 0,0 0,0 0,17 0,-17 0,0 0,0 0,18 0,-18 0,-36 0,54 0,-18 0,35 0,-35 0,0 35,0-35,-36 0,1 0,17 0,1 0,-19 0,1 0,17 0,-17 0,-1 0,1 0,17 0,1 0,-19 0,1 0,0 0,-1 0,1 0,17 0,-17 0,17 0,-17 0,-1 0,1 36,0-36,-1 0,1 0,-1 0,1 0,17 0,-35 17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11:29.4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3598 8573,'36'0,"-1"0,-17 0,-1 0,1 0,35 0,-36-36,1 36,35 0,-18 0,18 0,-18 0,18 0,-17 18,17-18,17 0,1 0,-36 0,-17 0,34 0,-16 0,-1 0,18 0,-18 0,-17 0,17 0,0 0,71 35,-53-17,0-18,0 35,35-35,-70 0,35 35,-36-35,36 0,-35 0,17 0,18 0,0 0,-18 0,18 0,-17 0,34 0,-52 18,35-18,0 0,35 0,-71 0,19 0,17 0,-1 0,-16 0,-1 0,-17 0,-1 0,19 0,-19 0,1 0,0 0,-1 0,1 0,17 0,-17 0,-1 0,1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11:54.4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1076 9013,'18'0,"35"0,-36 0,18 0,1 0,17 0,-18 0,35 0,1 0,0 0,17 0,-18 0,19 0,-37 0,-16 0,17 0,35 0,-35 0,0 0,17 0,-35 0,18 0,36 0,-36 0,17 0,-35 0,71 0,-18 18,-35-18,18 0,17 35,-17-35,17-17,-35 17,-36 0,1 0,35 0,-35 0,-1 0,18 0,1 0,-19 0,1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11:56.5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1041 10054,'0'-35,"106"70,-71 0,18-35,-18 0,18 18,0-18,0 0,-36 0,36 35,35-35,-35 0,18 0,-36 0,71 0,-71 0,-17 0,35 0,0 0,17 0,-17 0,-35 0,0 0,34 0,-34-17,35 17,-35 0,-1-18,1 18,35-18,-35 18,34 0,1-17,0 17,-17 0,-19 0,18 0,-17 0,0 0,17-35,0 35,-17 0,17-18,1 18,-19 0,-17-18,18 18,-1 0,1 0,0 0,-1 0,1 0,17 0,1 0,-1 0,-18 0,1 0,0 0,-1 0,1 0,17 0,1 0,-19 18,1-18,-1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0:13:33.9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19191 3757,'53'0,"18"0,17 0,-53 0,0 0,-17 0,17 0,-17 0,0 0,-1 0,18 0,1 0,-19 0,1 0,0 0,17 0,0 0,-17 0,-1 0,19 0,-1 0,18 0,-35 0,-1 35,1-35,0 0,-1 0,18 0,1 0,-19 0,1 0,0 0,17 0,0 0,-17 0,-1 0,1 0,17 0,1 0,-19 0,1 0,0 0,17 0,0 0,-17 0,-1 0,19 0,-1 0,-17 0,-1 0,1 0,17 0,0 0,-17 0,17 0,1 0,-19 0,1 0,0 0,-1 0,18 0,-17 0,0 0,-1 0,19 0,-1 0,-17 0,-1 0,36 0,-35 0,-1 0,1 0,0 0,-1 0,19 0,17 0,-18 0,0 0,-17 0,-1-35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12:00.4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1094 11148,'17'0,"1"0,0 0,-1 0,1 0,35 0,-36 0,19 0,17 0,70 17,-88-17,71 0,-18 0,36 0,-54 0,36 0,18 0,-54 36,1-36,17 0,-17 0,34 0,-52 17,0 19,35-36,-70 0,70 17,-52-17,-19 0,1 0,17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11:35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5115 8837,'0'-18,"36"18,-19 0,1 0,-1 0,1 0,0 0,17 0,0 0,-17 0,0 0,-1 0,19 0,-1 0,-18 0,1 0,17 0,1 0,-19 0,19 0,-1 0,-18 0,1 0,35 0,-35 0,-1 0,1 0,0 0,-1 0,18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13:35.8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1058 12136,'0'17,"36"-17,-1 0,18 0,0 18,-18-18,36 0,17 0,-35 0,35 0,-18 0,19 0,-36 0,17 0,-52 0,-1 0,1 0,17 0,-17 0,17 0,18 0,-18 0,1 0,34 0,-17 0,53 0,-53 0,35 0,-35 0,0 0,0 0,35 0,-35 0,0 0,-35 0,-1 0,1 0,-1 0,19 0,17 0,-18 0,-17 0,-1 0,18 0,1 0,-19 0,1 0,0 0,-18-35,17 35,1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13:39.6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1094 13088,'17'0,"1"0,-18-35,35 35,0 0,18 0,-53 17,106-17,-71 0,36 18,17-18,18 0,-18 0,-17 18,35-1,17-17,18 0,18 18,-36 17,1-35,-1 18,-70-18,18 0,-18 0,0 0,0 0,17 0,36 0,0 0,17 35,-52-52,52 17,-17 0,-53 0,35 0,-17-18,35 18,-53 0,52 0,-16 0,-36 0,-1 0,1 0,0 0,0 0,-18 35,-17-35,35 18,0-18,0 35,-18-35,18 0,0 0,0 0,-18 0,0 0,18 35,-35-35,0 0,-1 0,1 0,0 0,17 0,0 0,18 0,-18 0,-17 0,0-17,-1 17,19 0,-19 0,1-18,-1 18,1 0,35-18,-35 18,35 0,-53-17,17 17,1 0,-18-35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13:59.7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1147 14587,'105'18,"-34"-18,17 0,-17 0,34 0,-34 0,17 0,0 0,18 0,-18 0,1 0,-36 0,-1 0,-16 0,-19 0,36 0,-17 0,-1 0,35 0,-17 0,36 0,-19 0,18 0,-35 0,-17 0,52 0,-18 0,-17-18,35 1,-17 17,-18-36,35 36,-35 0,0 0,17 0,-17 0,18 0,17 0,-35 0,18 0,-19 0,37 0,-36 0,0 0,-18 0,35 0,-17 0,0 0,-18 0,-17 0,70 0,-52 0,-19 0,36 0,-18 0,1 0,-1 0,18 0,-35 0,-1 0,36 0,-35 0,35 0,0 0,-1 0,-16 0,17 0,-18 0,0 0,-17 0,35 0,-36 0,1 0,0 0,-1 0,19 0,-1 0,-17 0,17 0,0 0,-17 0,-1 0,19 0,-19 0,1 0,0 0,17 0,0 0,-17 0,-1 0,1 0,0 0,-1 0,19 0,-1 0,-18 0,1 0,0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14:05.6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1041 15610,'17'0,"19"0,-1 0,-17 0,-1 0,36 36,-35-19,17-17,0 0,1 0,16 0,1 0,0 0,-35 0,0 0,34 0,-16 0,-1 0,-17 0,17 0,0 0,18 0,-35 0,52 0,-17 0,-35 0,35 18,17-18,-17 0,0 0,-18 0,18 0,0 0,18 0,-18 0,-18 0,0 0,-17 0,17 0,1 0,-19 0,18 0,1 0,17 0,-36 0,36 0,-35 18,17-18,-17-18,-1 18,19 0,-1 0,-17 0,-1 0,1 0,17 0,0 18,-17-18,0 0,-1 0,19 0,-1 0,-17 0,-1 0,1 0,-1 0,1 0,0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14:23.7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1199 16669,'18'0,"35"0,70 0,1 0,-71 0,70 0,36 0,-18 0,36 0,-19 0,19 0,-19 0,1 0,-53 0,0 0,-18 0,-35 0,-35 0,-1 0,19 0,-1 0,-18 0,1 0,17 0,-17 0,35 0,-18 0,18 0,-35 0,35 0,0 0,-18 0,-17 0,17 0,0 0,-17 0,-1-18,1 18,17 0,-35-18,18 18,0 0,-1 0,1 0,17 0,-35-17,53 17,-18 0,-35-18,36 18,-19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14:25.3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4410 16616,'53'0,"52"0,-34 0,53 0,52 0,0 0,1 0,34 0,1 0,-18 0,-70 0,-36 0,-71 0,36 0,-17 0,-19 0,1 0,-1 0,1 0,0 0,17 0,0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14:32.9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988 17657,'17'0,"1"0,0 0,-1 0,1 0,17 0,1 35,-19-35,1-18,17 1,18 17,-35 0,-1 0,36 0,-35 0,-1 0,1 0,0 0,17 0,-17 0,-1 0,1 0,0 0,-1-18,18 18,18 0,-17 0,-36-18,17 18,19 0,-1 0,-17-35,-1 35,18 0,-17 0,0 0,-1 0,19 0,-1-18,-17 18,-1 0,1 0,-1 0,1 0,17 0,1 0,-19 0,1 0,17-17,-17 17,-1 0,1 0,-18-18,35 18,1 0,-19 0,1 0,0 0,17 0,-35 18,35-1,-17-17,-1 36,1-36,17 0,1 35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13:50.6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10195 13864,'18'0,"0"0,17 0,0 0,-17-17,17 17,0-18,-17 18,0 0,-1 0,19 0,-1 0,35 0,-17 0,35 0,-17 35,52-35,-34 0,-1 35,-35-35,70 18,-52-18,17 0,-17 53,-19-53,-16 0,-1 0,18 0,-18 0,1 35,-19-35,1 0,-1 0,19 0,17 0,-36 0,36 0,0 0,0 0,-18 0,71 0,-71 0,18 0,-35 0,17 0,18 0,-18-17,18-1,-17 18,-1 0,-17-18,34 18,-16 0,-19-17,1 17,35 0,-35-36,-1 36,36 0,-53-17,18 17,-1 0,1 0,0 0,17 0,-35-35,18 35,-1 0,19 0,-1 0,-18 0,1 0,0-18,17 18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0:13:42.2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7232 4480,'88'0,"-53"0,-17 0,0 0,-1 0,1 0,35 0,0 0,0 0,0 0,17 0,-35 0,18 0,0 0,18 0,-36 0,0 0,18 0,-17 0,-19 0,19 0,-1 0,-18 0,36 0,-17 0,17 0,-18 0,18 0,-36 0,36 0,-35 0,17 0,18 0,-35 0,35 0,0 0,-36 0,19 0,16 0,1 0,-35 0,17 0,18 0,0 0,-18 0,71 0,-70 0,16 0,1 0,-35 0,0 0,17 0,0 0,-17 0,-1 0,1 0,17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9T20:08:06.2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4410 11342</inkml:trace>
  <inkml:trace contextRef="#ctx0" brushRef="#br0" timeOffset="6687.9659">9172 11271,'-35'18,"53"-18,17 0,-17 0,-1 0,1 0,17 0,0 0,-17 0,0 0,-1 0,1 0,0 0,17 0,0 0,0 0,-17 0,17 0,-17 0,0 0,34 0,-34 0,0 0,17 0,0 0,-17 0,0 0,-1 0,19 0,-1 0,-18 0,1 0,0 0,-1 0,1 0,17 0,1 0,-19 0,-17-18,18 18,-1 0,1-17,0 17,-1 0,1 0,0 0,-1 0,19 0,-36-36,17 36,1 0,-1 0,1 0,0 0,-1 0,1 0,17 0,-35-17,36 17,-19 0,1 0,17 0,18 0,-18 0,-17 0,53 0,-19 0,-34 0,0 0,35 0,-36 0,1 0,0 0,-1 0,1 0,17 0,0 0,18 0,0 0,53 0,18 0,-1 0,0 0,1 0,-89 0,1 0,-1 0,-18 0,19 0,-1 0,-17 0,-1 0,1 0,0 0,34 0,1-18,0 18,-17 0,16 0,1 0,-17 0,17 0,-36 0,1 0,17 0,0 0,-17 0,17 0,1 0,-19 0,19 0,-1 0,0 0,-17 0,-1 0,19 0,-1 0,-17 0,34 0,-16 0,17 0,35 0,-35 0,0 0,-36 0,36 0,-35 0,0 0,-1 0,18 0,1 0,-19 0,1 0,0 0,17 0,0 0,18 0,-18 0,-17 0,0 0,-1 0,1 0,0 0,-1 0,1 0,17 0,0 0,36 0,-18 0,35 0,-17 0,17 0,-35 0,-18 0,18 0,-18-18,1 18,-19 0,18 0,-17 0,0 0,-1 0,1 0,0 0,17 0,0 0,18 0,-35 0,-1 0,19 0,-1 0,18 0,-18 0,-17 0,-1 0,1 0,17 0,1 0,-19 0,19 0,16 0,-34 0,35 0,0 0,0 0,-18 0,53 0,-35 0,0 0,0 0,-18 0,-17 0,0 0,17 0,0 0,-17 0,17 0,0 0,-17 0,17 0,1 0,16 0,-16 0,-1 0,-17 0,-1 0,1 0,0 0,-1 0,1 0,-1 0,1 0,0 0,-1 0,36 0,-35 0,0 0,35 0,-1 0,1 0,-17 0,-19 0,19 0,-19 0,1 0</inkml:trace>
  <inkml:trace contextRef="#ctx0" brushRef="#br0" timeOffset="12563.9359">653 11889,'35'-18,"-17"18,-1 0,18 0,1 0,-19 0,1 0,35 0,-35 0,-1 0,1 0,17 0,18 0,-35 0,17 0,0 0,-17 0,35 0,0 0,-18 0,0 0,-17 0,17 0,18 0,-18 0,36 0,-18 0,17 0,-17 0,36 0,-54 0,18 0,0 0,0 0,-1 0,1 0,-35 0,35 0,-35 0,-1 0,18 0,-17 0,0 0,-1 0,1 0,0 0,17 0,0 0,-17 0,0 0,-1 0,1 0,-1 0,19 0,-1 0,0 0,18 0,-35 0,35 0,-36 0,19 0,17-18,70-87,-70 105,-18 0,18 0,-35 0,-1 0,19 0,-19-36,1 36,17 0,-17 0,0 0,-1 0,1 0,-1 0,19 0,-1 0,18 0,-18 0,-17 0,0 0,-1 0,18 0,1 0,-19 0,1 0,17 18,1-18,-19 0,1 18,-1-18,19 0,-1 0,-35 17,35-17,36 0,-18 0,53 0,-53 0,17 0,1 0,-54 0,19 0,-1 0,-18 0,1 0,0 0,-1 0,19 0,-19 0,36 0,-18 0,54 18,-36-18,35 0,-35 0,-18 0,18 0,0 0,0 0,-18 0,18 0,-18 0,0 0,-17 0,0 0,-1 35,19-35,-19 0,1 0,17 0,18 0,-18 0,1 0,-19 0,1 0,0 0,-1 0,36 0,-35 0,-1 0,1 0,17 0,1 0,-1 0,-17 0,-1 0,36 0,-35 0,-1 0,1 0,17 0,36 0,-53 0,34 0,1 0,0 0,-35 0,17 0,-17 0,-1 0,1 0,0 0,-1 0,19 0,-1 0,-17 0,-1 0,36 0,-35 0,-1 0,1 0,0 0,-1 0,19 0,-19 0,1 0,17 0,0 0,-17 0,0 0,-1 0,1 0,35 0,-35 0,-1 0,36 0,-35 0,-1 0,1 0,17 0,-17 0,0 0,17 0,0 0,18 0,0 0,0 0,-35 0,-1 0,18 0,1 0,-19 0,1 0,17 0,-17 0,0 0,-1 0,18 0,1 0,-19 0,1 0,0 0,-1 0,1 0,17 0,0 0,18 0,-17 0,17 0,-36 0,36 0,0 0,35 0,-70 0,17 0,0 0,18 0,-17 0,17 0,-18-18,-18 18,19 0,-1 0,-17 0,17 0,-17 0,-1 0,19 0,-1 0,-18 0,19 0,-1 0,-17 0,17 0,-17 0,-1 0,1 0,-1-17,1 17,17 0,1 0,-1 0,18 0,0 0,-36 0,54 0,-18 0,0 0,-18 0,18 0,0 0,-35 0,-1 0,18 0,1 0,-19 0,1 0,35 0,-35 0,-1 0,1 0,17 0,18 0,-18 0,-17 0,35 0,0 0,0 0,-18 0,18 0,17 0,-17 0,-35 0,17 0,18 0,0 0,-18 0,18 0,-35 0,35 0,-35 0,17 0,0 0,0 35,-17-35,0 0,-1 0,1 0,0 0,17 0,0 0,-17 0,-1 0,1 0,0 0,-1 0,19 0,-1 0,-18 0,1 0,0 0,-1 0,-17-18,36 18,-19 0,1 0,0 0,-18-17,35 17,0 0,-17 0,-18-18</inkml:trace>
  <inkml:trace contextRef="#ctx0" brushRef="#br0" timeOffset="16167.9178">17657 10619,'0'-36,"0"19,0-1,0 0,0-17,0 0,0 17,17 1,-17-1,0 0,35 18,-17 0,17 18,1 0,17 17,-1-17,1 34,-53-34,36 53,17-18,-18-1,-17-52,17 36,-35-19,53-17,-53 18,0 0,-18-18,0 0,-17 35,18-35,-1 0,0 0,-17 0,0 0,-1 35,1-17,-18-18,36 35,-1-35,0 0,-17 0,35 18,-35-18,35 17,-18 1,18 17,0 1</inkml:trace>
  <inkml:trace contextRef="#ctx0" brushRef="#br0" timeOffset="17056.4806">17745 11448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15:35.7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15910 4551,'36'17,"-1"-17,35 0,-17 0,36 0,-19 0,-35 0,1 0,-19 0,1 0,17 0,-17 0,-1 0,1 0,17 0,1 0,17 0,-1 0,-16 0,17 0,0 0,0 0,-36 0,36 0,-35 0,17 0,18 0,0 0,-18 0,18 0,-18 0,1 0,-1 0,-18 0,19 0,-1 0,-17 18,17-18,0 0,-17 18,17-18,18 0,0 0,-18 0,89 0,-36 0,-18 0,54 0,-89 0,53 0,18 35,-35-17,-18-18,35 53,-35-53,17 0,-17 0,-17 0,17 0,35 0,0 53,-53-53,53 0,-35 0,-17 0,16 0,-16 0,34 0,-17 0,0 0,-18 0,89 0,-71 0,0 0,70 0,-70 0,0 0,35 0,36 0,-18 0,-18 0,0 0,-18 0,19 0,-36 0,0 0,17 0,-35 0,54 0,-37 0,1 0,0 0,-17 0,34 0,1 0,-18 0,17 0,18 0,1 0,-19 0,18 0,36 0,-54-18,19 18,34 0,-35 0,-35 0,18-35,17 35,-18 0,19 0,-19 0,18 0,18 0,-53 0,35 0,-17 0,17 0,-17 0,17 0,-53 0,36 0,17 0,35 0,-52 0,17 0,0-18,0-17,1 17,-19 18,-17 0,-18 0,18 0,0-35,-18 35,1-18,-19 18</inkml:trace>
  <inkml:trace contextRef="#ctx0" brushRef="#br0" timeOffset="14128.795">9525 8237,'35'0,"18"0,-18 0,1 0,17-35,-18 35,-17-18,17 18,0 0,18 0,-18 0,18 0,0 0,0 0,-35 0,35 0,0 0,-1 0,1 0,0 0,-17 0,-1 0,-17 0,-1 0,1 0,-1 0,54 0,-18 0,17 0,-17 0,0 0,0 0,35 0,-35 0,0 0,18 0,-54 0,36 0,0 0,-17 0,-1 0,-18 0,19 0,-1 0,18 0,-18 0,-17 0,35 0,-36 18,36-18,-35 35,35-35,-35 0,17 0,18 0,0 18,-18-18,-17 0,52 0,-17 0,0 0,17 0,19 0,-19 0,-34 0,-1 0,18 0,-36 0,1 0,35 0,-18 0,18 0,71-18,-36 18,35 0,1 0,-36 0,35 0,-52 0,17 0,36 0,-54 0,18 0,-52 0,17 0,-1 0,1 0,36 0,-37-17,1 17,-17 0,17 0,17 35,-17-35,35 18,-35-18,35 0,-17 0,-36 53,18-36,18-17,17 0,0 0,0 0,0 0,-17 0,-18 0,17 0,-34 0,-19 0,36 0,-17 0,17 0,-36 0,36 0,-35-17,17 34,18-17,0 18,0-18,-36 0,89 35,-35-35,-36 0,36 0,-1 35,1-35,-36 0,53 0,-35 0,-18 0,36 18,-36-18,-17 0,-1 0,36 0,-17 0,-19 0,36 0,-35 0,17 0,18 0,-18 0,36 0,-36 0,0 0,18 0,0 0,-35 0,35 0,-36 0,1 0,35 0,-35 0,-1 0,1 0,17 0,1 0,-19 0</inkml:trace>
  <inkml:trace contextRef="#ctx0" brushRef="#br0" timeOffset="22743.8873">20937 8696,'36'0,"-1"0,-17 0,34 0,-34-18,35 18,0 0,0 0,0 0,53 0,-53 0,17 0,1 0,17 0,-18 0,19 0,-36 0,-1 0,1 0,-17 0,-19 0,19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16:44.6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12788 4092,'35'0,"1"0,52 0,35 0,-52 0,0 0,17 0,70 0,-34 0,-1 18,1 17,-1-17,1-1,-18 1,0 0,-71-18,-18 0,54 0,-18 0,-18 0,18 0,0 0,0 0,35 0,-17 0,17 0,-18 0,19 0,-19 0,18 0,-35 0,18 0,-18 0,17 0,19 0,34 0,18 17,-88-17,53 18,17 17,-52-35,-18 0,0 18,17-18,36 53,-71-53,36 0,17 0,-17 0,17 0,-18 0,1 0,0 0,17 0,-35 0,-18 0,18 0,17 0,-52 0,35 0,0 0,0 0,-36 0,36 0,18 0,17 0,36 0,-1 0,-70 0,53 0,-36 0,19 0,34 0,36 0,-36 0,1 0,-1 0,-35 0,1 0,-37 0,1 0,-35 0,0 0,-1 0,1 0,0 0,17 0,0 0,36 0,17 0,-18 0,-17 0,36 0,34 0,1 0,34 0,-70 0,1 0,-36 0,17 0,-52 0,-1 0,36 0,-17 0,-1 0,18 0,-18 0,0 0,18 0,18 0,17 0,-53 0,36 0,17 0,-35 0,18 0,17 0,-35 0,0 0,35 0,-53 0,18 0,-35 0,17 0,18 0,-18 0,0 0,1 0,-1 0,18 0,0 0,0 0,-36 0,19 0,-19 0,1 0,35 0,-36 0,1 0,17 0,1 0,-19 0,18 0,-17 0,0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16:56.3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22772 4374,'17'0,"19"0,-1 0,0 0,-17 18,70 53,-53-36,1-17,-36-1,0 1,17-18,-17 35,0 0,-35-17,35 0,0-1,-35 19,17-36,18 17,0 1,-18-18,18 18,-17-18,-18 0</inkml:trace>
  <inkml:trace contextRef="#ctx0" brushRef="#br0" timeOffset="2767.8877">22825 4427,'0'-35,"35"53,0-18,-35-18,-17 18,17-35,-36 35,36-35,-17 35,17-18,-18 18,0 0,18 35,0 0,0-17,0 0,0-1,0 1,0 0,18-18,-18-18,0 0,18 18,17 0,-35-35</inkml:trace>
  <inkml:trace contextRef="#ctx0" brushRef="#br0" timeOffset="10967.818">1182 8132,'17'0,"19"0,-19 0,36 0,-35 0,0 0,17 0,0 0,-17 0,-1 0,-17 35,18-35,17 0,1 0,-19 0,1 0,17 0,-17 0,-1 0,1 0,0 0,-1 0,19 17,-1-17,-17 36,-1-36,1 0,17 0,0 0,1 0,-1 0,-35 17,35-17,-17 0,17 0,0 0,-17 0,0 0,-1 0,1 0,0 0,17 18,-18-18,19 0,-1 0,0 0,-17 0,17 0,1 0,-1 0,18 0,0 0,-18 0,0 0,-17 0,-1 0,1 0,0 0,-1 0,19 0,-19 0,1 0,0 0,-1 0,19 0,-1 0,-18 0,19 0,-1 0,-17 0,35 0,-36 0,1 0,17 0,0 0,-17 0,0 0,17 0,0 0,18 0,-35 0,52 0,-17 0,18 0,-18 0,-18 0,0 0,18 0,-18 0,1 0,-19 0,19 0,-1 0,18 0,-18 0,-17 0,17 0,0 0,-17 0,35 0,0 0,17 0,-34 0,69 0,-52 0,0 0,0 0,0 0,35 0,-35 0,-35 0,35 0,-18 0,36 0,-36 0,18 0,0 0,-18 0,18 0,-18 0,0 0,1 0,17 0,17 35,-17-35,-88-35,70 35,36 0,17 0,-18 0,-34 0,52 0,-35 0,-18 0,18 0,0 0,-35 0,-1 0,36-18,-35 18,-36 106,36-106,17 0,18 0,0 0,17 0,-34 0,17 0,0 0,-1 0,-34 0,35 0,-18-35,18 35,-17 0,-19 0,18 0,1 0,-19 0,1 0,0 0,-1 0,1 0,17 0,-17 0,-1-35,19 35</inkml:trace>
  <inkml:trace contextRef="#ctx0" brushRef="#br0" timeOffset="13784.881">6597 6950,'0'17,"0"1,-18 0,1 35,-19-53,36 17,0 1,-17-36,17 53,0-17,0 0,35-1,-35 19,35-36,-17 35,17-17,-17-18,0 0,-1 0,1 0,-1 0,19 0,-1 35,-17-35,17 0,-35-18,35 18,-35-35,18 17,-18 1,17 17,-17-18,0-17,18-1,-18 19,0-1,0 1,0-1,35 0,-35-17,0 17,0 36,0 17,0-17,-17 0,17 17,0 0,0-17,0 17,-18-35,18 35,0-17,0 0,0-1,0 19,0-1,0-18,35-17,-35 18,18-18,0 0,-1 0,1 0,0 0,17 0,0-18,-17 18,-1 0,-17-17,18 17,0 0,17-35,-53 35,18-18</inkml:trace>
  <inkml:trace contextRef="#ctx0" brushRef="#br0" timeOffset="67151.3683">1217 12965,'18'0,"-1"0,1 0,0 0,17 17,-17-17,-1 0,1 0,-1 18,36-18,0 0,0 0,-18 0,36 0,17 0,-17 0,17 0,-17 0,17 0,18 0,-71 0,18 0,0 18,-18-18,0 17,-17-17,0 0,34 0,54 0,18 0,-18 0,-71 0,71 0,-18 0,0 0,-35 53,-35-53,-1 0,1 0,17 0,53 0,-17 0,17 0,0 0,1-35,-1 35,35 0,-88 0,36 0,-18 0,-18 0,1 0,-19 0,18 0,18 0,-17 0,-1 0,18 0,-18 0,18 0,0 0,-35 0,34 0,1 0,-35 0,17 0,1 0,-1 0,0 0,0 0,18 0,-17 0,17 0,-1 0,1 0,0-18,53 18,-71 0,89 0,-36 0,36 0,-54 0,18 0,-35 0,0 0,-18 0,1 0,-19 0,19 0,17-17,-1 17,-16 0,17 0,0 0,-1 0,-34 0,35 0,-35 0,-1 0,1 0,17 0,0 0,54 0,-36 0,70 0,1 0,-54 0,18 0,0 0,-35 0,18 0,-36 0,53 0,-70 0,17 0,1 0,-1 0,18 0,-18 0,0 0,1 0,-1 0,0 0,18 0,0 0,-18 0,-17 0,0 0,17 0,18 0,0 0,35 0,-35 0,53 17,-53 18,17-35,1 0,-18 0,52 18,-69-18,34 0,-34 0,-19 0,18 0,1 0,-19 0,1 0,17 0,1 0,16 0,-16 0,17 0,0 0,17 0,18 0,-35 0,-17 0,16 35,37-35,-19 0,-17 0,0 0,35 0,-52 0,16 0,-34 0,17 0,-17 0,0 0,-1 0,1 0,17 0,0 0,18-17,0-19,-17 36,16 0,-34-17,17 17,-17 0,0 0,-18-18,35 18,-17 0,17 0,-17 0,-1-17,18 17,1-36,-19 36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20:20.3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723 3863,'18'0,"-1"0,19 0,-1 0,-17 0,-1 0,1 0,17 0,0 0,18 0,0 0,0 0,-17 0,16 0,19 0,-53 0,17 0,18 0,-18 0,18 0,0 0,0 0,0 18,-18-18,36 0,-36 0,0 0,18 0,0 0,-18 0,1 0,16 0,-16 0,-1 0,18 0,0 0,0 0,-18 0,36 0,-18 0,35 0,-53 35,18-35,-18 0,18 0,-35 0,-1 0,36 0,-35 0,0 0,35 0,-18 0,-18 0,19 0,-1 0,18 0,0 0,-36 0,36 0,18 0,-36 0,18 0,-18 0,18 0,-17 0,-19 0,1 0,0-18,34 18,-34 0,0 0,17 0,-17 0,-1 0,19 0,-1 0,-18 0,19 0,-1 0,18 0,17 0,-17 0,36 0,-19 0,-17 0,71 0,-72 0,-16 0,17 0,0 0,-1 0,-16 0,-19 0,19 0,-19 0,1 0,17 0,18 0,-18 0,1 0,17 0,-36 0,19 0,-1 0,18 0,-36 0,1 0,17 0,1 0,16 0,-16 0,17 0,-18 0,18 0,17 0,-17 0,18 0,-18 0,53 0,-1 0,-34 0,17 0,-35 0,0 0,-35 0,35 0,-36 0,19 0,16 0,-34 0,35 0,0 0,0 0,35 0,-53 0,36 0,52 0,-34 0,-19 0,1 0,-18 0,52 0,-52 0,53-17,-35-19,-36 36,-17 0,-1 0,1-17,17-19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20:28.9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7849 3775,'36'0,"17"0,-18 0,35 0,-17-18,-17 18,16 0,-16 0,-1-18,18 1,0 17,-18-18,53 18,-35 0,18 0,-18 0,-18 0,36 0,-1 0,18 0,36 0,-1 0,-52 0,35 0,17 0,-52 0,52 0,1 0,-71 0,52 0,-52 0,-35 0,52 0,-52 0,35 0,-35 0,-1 0,36 0,-35 0,-1 0,1 0,0 0,-1 0,19 0,-1 0,-17-35,-1 35,1 0,17 0,-17 0,-1 0,19 0,-1 0,-17-18,-1 18,1 0,17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21:03.9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847 5292,'0'-18,"17"18,36 0,35-18,-17-17,35 17,17-17,-70 35,35 0,36 0,-1 0,-34 0,-1 0,-35 0,0 0,-36 0,36 0,-35 0,-1 0,1 0,17 0,-17 0,35 0,0 0,-18 0,36 0,-18 0,35 0,-35 0,0 0,-18 0,18 0,-36 0,54 0,-18 0,-18 0,0 0,36 0,-36 0,18 0,-53-35,35 35,-17 0,0-18,-1 18,19 0,17 0,-1 0,-34 0,53 0,-18 0,17 0,-17 0,53 0,-71 0,36 0,17 0,-35 0,0 0,17 0,-34 0,34 0,1 0,17 0,35 0,-52 0,35 0,17 0,-17 0,-71 0,1 0,17 0,-18 0,-18 0,36 0,-35-35,35 35,0 0,17 0,19 0,-1 0,35 0,-52 0,35 0,-1 0,-52 0,53 0,-70 0,52 0,0 18,0-18,-17 0,-36 0,71 0,-53 0,35 0,-35 17,17-17,19 0,-37 0,1 0,36 0,-54 0,35 0,19 0,-36 18,17-18,-35 0,1 0,17 0,-1 0,1 0,-35 0,35 0,-35 0,-1 0,1 0,17 0,18 0,-18 0,1 0,17 0,-36 0,36 0,-35 0,-1 0,1 0,17 0,1 0,-19 0,18 0,1 0,17 0,-18 0,0 0,0 0,-17 0,0 0,-1 0,-17-35,89 35,34 0,-70 0,-18 0,-17 0,17 0,53 0,-35 0,0 0,71 0,52 0,36 0,-36 0,18 0,18 0,-71 0,18 0,-71 0,0 0,-70 0,17 0,0 0,-17 0,0-18,-1 18,18 0,1-35,17 35,0 0,-36 0,18 0,1 0,-1 0,-17 0,-1 0,1 0,17 0,-17 0,0 0,-1 0,1 0,17 0,0 0,-17 0,17 0,1 0,-19 0,1 0,-1 0,1 0,0 17,17-17,-17 18,-1-18,1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21:13.1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829 6738,'-18'35,"36"-35,0 0,35 0,-36 0,1 0,17 0,0 0,18 0,0 0,18 0,-18 0,0 0,17 0,18 0,36 0,-1 0,-52 0,35 0,17 0,-70 0,35 0,0 0,18 0,-17 0,-1 0,-35 0,17 0,-35 0,71 0,-70 0,17 0,17 0,18 0,36 0,-36 0,-35 0,17 0,19 0,-19 0,-17-17,53 17,-18 0,-17 0,-18 0,-1 0,-16 0,-1-18,18 18,-35 0,35 0,-1 0,19-18,17 18,-17-35,35 35,-18-35,18 35,-18 0,18-18,-36-17,-17 17,53 18,-53 0,35 0,-35 0,-18 0,18 0,18 0,-18 0,-36-35,36 17,0 18,0 0,-18-35,18 35,-35 0,17-18,-17 18,17 0,-17 0,17-17,18 17,-18 0,-17 0,-1 0,1 0,0 0,35-18,-36 18,19 0,-19 0,1 0,-1 0,1 0,17 0,1 0,-19 0,19 0,-1 35,-18-35,19 0,-1 0,-35 18,35-18,-35 18,36-18,-36 17,53-17,-36 0,1 0,17 0,0 36,-17-36,0 0,-1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21:18.7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758 8114,'18'0,"0"0,17 0,-17 0,-1 0,36 0,0 0,0-35,0 35,53 0,17-18,-70 0,35 18,53 0,54-17,16 17,-34 0,34 0,1 0,0 0,-36 0,-17 0,-18 0,53 0,-18 0,36 0,0 0,-1 0,1 0,-36 0,1 0,17 0,-53 0,18 0,-36 0,1 17,-36-17,0 0,-35 0,35 0,-35 0,18 0,-19 0,-16 0,17-17,0 17,-18 0,18 0,-36 0,1 0,17 0,-17 0,0 0,17 0,18 0,-18 0,18 0,0 0,0 0,35 0,-35 0,0 0,0 0,17 0,-17-36,0 36,0 0,0 0,0 0,0 0,-18 0,0 0,18 0,-17 0,16 0,1 0,36 0,-19 0,-17 0,35 0,-52 0,52 0,-18 0,1 0,-1 0,1 18,-18-18,-36 0,36 0,-35 0,0 0,-1 0,1 0,0 0,-1 0,1 0,0 0,34 0,-34 0,17 0,18 0,-17 0,-1 0,18 0,-36 0,1 0,0 0,17 0,-17 0,-1 0,18 0,1 0,-19 0,1 0,0 0,-1 0,1 0,17 0,1 0,-19 0,1 0,-1 0,19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21:22.7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847 9525,'0'0,"35"0,-35-18,35 18,0 0,-17 0,17-35,36 17,52 18,1-35,17-35,-18 70,-52 0,17 0,71 0,17 0,1 0,17 0,-53 35,18-35,17 0,0 0,36 0,-18 0,18 35,-1 0,36-35,-35 0,17 0,-17 0,0 0,-36 0,18 0,-53 0,-17 0,-1 0,1 0,-36 0,-18 0,1 0,-18 0,-18 0,18-17,0 17,0-18,0-17,-18 35,18 0,-18-18,18 18,-17 0,16 0,-16 0,17 0,0 0,-1-35,-16 35,17 0,0 0,-18 0,18 0,35 0,-35 0,0 18,-36-18,1 0,17 0,-17 0,0 0,-1 0,1 0,0 0,17 0,0 0,-17 0,-1 0,19 0,-19 0,19 0,-19 0,1 0,-1-18,19 18,-19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0:14:40.1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3457 7638,'0'17,"71"19,35-1,-71-18,18-17,0 18,17 0,1-18,-18 35,-18-35,-17 0,17 0,0 0,-17 0,0 0,-1 0,1 0,35 0,-36 0,1 0,0 0,17 0,-17 0,34 18,1-18,-35 0,0 0,35 0,-1 0,1 0,0 0,36 0,-37 0,19 17,-36-17,1 18,-1-18,18 0,-36 35,1-35,35 18,0-18,0 0,-18 0,18 0,0 0,-18 0,-17 0,17 0,0 0,-17 0,35 0,-35 0,-1 0,18 0,1 0,-1 0,0 0,-17 0,0 0,-1 0,18 0,1 0,-19 0,1 0,0 0,17 0,18 0,-18 0,18 0,-35 0,35 0,-36 0,19 0,-1 0,0 0,-17 0,-1 0,1 0,17 0,18 0,-35 0,-1 0,36 0,-17 0,-1 0,-17 0,17 0,-17 0,34 0,-34 0,0 0,35 0,-36 0,19 0,-1 0,18 0,-18 0,-17 0,35 0,-1 0,1 0,53 0,-35 0,17 0,35 0,1 0,-18 0,-53 0,35 0,-35 0,17 0,-34 0,-1 0,18 0,-36 0,1 0,17 0,-17 0,0 0,-1 0,19 0,-1 0,-18 0,1 0,35 0,-35 0,-1 0,1 0,17 0,1 0,-19 0,1 0,35-18,-18 18,18 0,-18-17,18 17,-35 0,17 0,0-18,18-17,0 17,-35 18,35 0,0-35,-36 35,19 0,-1-18,18 18,-36-18,1 18,0 0,-1-17,1 17,0 0,17-35,-18 35,19 0,-1-18,-17 18,-1 0,1 0,0 0,-1 0,18 0,-17 0,0 0,17 0,0 0,-17 0,0 0,-1 0,19 0,-1 0,-18 0,-52 0,0 0,17 0,1 0,-1 0,0 0,1 0,-19 0,1 0,17 0,1 0,-1 0,-17 0,0 0,17 0,0 0,1 0,-1 0,0 0,-17 0,0-18,17 18,1 0,-19 0,19-17,-1 17,0 0,1-36,-1 36,-17 0,17 0,-17-17,0 17,-1-18,19 18,-1 0,0 0,-17 0,0-18,0 18,-1-17,-17 17,18 0,35-18,-17 18,-1-17,0 17,-17 0,0 0,17 0,0 0,1 0,-1 0,-17 0,17 0,1 0,-1 0,0 0,1 0,-19 0,19 0,-1 0,0 0,1 0,-1 0,-17 0,-18 0,18 0,17 0,0 0,1 0,-1 0,1 0,-19 0,1 0,0 0,17 0,0 0,-34 0,34-18,-17 18,-1 0,19 0,-19 0,1 0,0 0,0 0,-1 0,19 0,-1 0,0 0,1 0,-36 0,35 0,1 0,-1 0,-35 0,35 0,1 0,-19 0,1 0,-18 0,36 0,-1 0,-17 0,-1 0,19 0,-1 0,0 0,-17 0,0 0,17 0,1 0,-1 0,0 0,1 0,-19 0,1 0,18 0,-36 0,17 18,1-18,0 0,17 0,1 0,-1 0,0 0,1 0,-19 0,1 0,-18 0,18 0,17 0,1 0,-1 0,-17 0,17 0,0 0,1 0,-1 0,-35 0,36 0,-1 0,-17 0,-1 0,19 0,-19 0,-16 0,34 0,-35 0,18 0,-1 0,-17 0,18 0,18 0,-19 0,-17 0,18 0,0 0,-18 0,35 0,-17 0,-18 0,0-18,0 0,36 18,-36 0,35 0,0 0,1-35,-19 35,19 0,-18 0,-1 0,19 0,-54 0,18 0,-35 0,17 0,19 0,-37 0,54 0,-18-18,0 18,0 0,36 0,-36 0,0 0,18 0,-18 0,0 0,0 0,18 0,-18 0,17 0,-17 0,18 0,17 0,-17 0,0 0,17 0,1 0,-1 0,0 0,1 0,-19 0,1 0,18 36,-19-36,1 0,17 35,1-35,-1 0,18 18,-35-18,35 35,-18-35,36 0,17 0,0 0,18 0,0 0,-18 0,-17 0,0 0,-1 35,19-35,-19 0,1 0,0 0,-1 0,1-18,-1 18,1 0,0 0,-1 0,1 0,0 0,17 0,0 0,-17 0,0 0,-1 0,18 0,1 0,-19 0,1 0,0 0,-1 0,1 0,17 0,-17 0,-1 0,19 0,-1 0,-17 0,-1 0,1 0,0 0,34 0,-34 0,0 0,35 0,0 0,0 0,-36 0,54 0,-18 0,0 0,-36 0,36 0,-35 0,-1 0,36 0,-35 0,0 0,-1 0,18 0,-35 18,36-18,17 18,-18-18,-17 17,17-17,-17 0,-1 0,1 18,-1-18,1 0,17 0,1 35,-1-35,-17 0,17 0,0 0,18 0,-18 0,1 0,16 0,-34 0,0 0,-1 0,19 0,-19 0,1 0,0 0,35 0,-36 0,1 0,-1 0,36 0,-35 0,0 0,17 0,18 0,0 36,0-36,0 0,-1 0,-34 0,35 0,-18 0,1 0,-19 0,1 0,0 0,-1 0,1 0,17 0,0 0,-17 0,0 0,-1 0,1 0,17 0,-17 0,17 0,0 0,-17 0,0 0,-1 0,19 0,-1 0,-18 0,1 0,0 0,17 0,0 0,-17 0,0 0,17 0,0 0,18 0,0 0,0 0,-35 0,34 0,1 0,-17 0,-1 0,18 0,-36 0,19 17,-1-17,0 0,18 35,-35-17,17-18,18 18,-18-18,-17 0,35 0,0 0,0 0,-18 0,18 0,-35 0,-1 0,18 0,1 0,-19-18,36 18,-17 0,-1 0,18 0,0 0,0 0,-18 0,35 0,1 0,-18 0,-18 0,18 0,35 0,-70 0,53 18,-54-18,18 0,-17 0,0 0,-1 0,1 0,0 0,17 0,-17 0,-1 0,18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21:25.6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811 10883,'18'-35,"123"0,-17 35,-71 0,70 0,36 0,-18 0,35 0,71 0,-35 0,35 0,-53 0,18 0,-18 0,17 0,-34 0,-1 0,0 0,-17 0,0 0,-36 0,1 0,17 0,18 0,-36 0,1 0,-1 0,18 0,18 0,-36 0,1 0,17 0,18 17,-36-17,1 0,-36 0,18 0,17 18,-35 0,54 17,-54 0,0-35,18 0,-53 0,35 0,-53 0,18 0,-35 0,17 0,18 0,-18 0,0 0,1 0,17 0,-18 0,-17 0,-1 0,1 0,35 0,-36 0,1-35,17 35,18-53,-18 35,-17 18,17 0,-35-17,36 17,-19 0,1-53,0 35,17 0,0 18,-35-17,35-18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21:35.5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758 12365,'71'0,"52"0,1 0,-53 0,52 0,89 0,35 0,0 0,17 0,-52 0,-1 0,19 0,52 0,-53 0,36 0,17 0,-17 0,-1 0,1 0,-18 0,17 0,-17 0,-35 0,-36 0,36 0,-36 0,36 0,0 0,-1 0,36 0,-70 0,34 0,36 0,-17 0,-19 0,36 0,18 0,-1 0,1 0,-18 0,0 0,-35 0,-1 0,19 35,-19-35,-17 0,-53 0,18 0,-18 0,18 0,0 0,-124 0,71 0,-53 0,35 0,-35 0,-35 0,17 0,0-35,0 35,-17-18,0 18,-1-17,19-1,16-17,-52 17,53-17,-17 35,-1 0,18-36,0 36,0-17,0 17,-18-35,-17 35,17 0,18-18,-36 18,1 0,17-35,18 35,-53-18,18 18,-1 0,19 0,-54-18,-52 18,-1 0,-17 0,-71 0,-17 0,35 0,-1-35,19 17,35 1,-18-1,35 1,36-19,0 36,17 0,1 0,-1 0,-17 0,-1 0,-17 0,18 0,0 0,-18 0,-18 0,36 0,0 0,17 0,-17 0,35 18,-35-18,-18 18,35-18,-17 0,-18 0,0 0,0 0,0 0,-70 0,-1 0,71 0,-70 0,-1 0,36 0,18 0,34 0,19 0,-1 0,-17 0,35-18,-35 18,17 0,-17 0,-18 0,-36 0,37 0,-19 18,-35-36,53 18,-17 0,17 0,-18 0,-17 0,17 0,19 0,-37 0,54 0,-18 0,-35 0,35 0,-17 0,-19 0,19 0,34 0,-69 0,69 0,-17 0,-35 0,18 0,17 0,-35 0,17 0,36 0,-1 0,-16 0,34 0,0 0,-35 0,36 0,-1 0,-35 0,-17 0,-19 0,19 0,-18 0,-1 0,-34 0,0 0,52 0,-35 0,18 0,35-18,-18 18,-17 0,35 0,-17 0,52 0,-35 0,0 0,-35 0,35 0,-17 0,34 0,-52 0,18 0,-19 0,19 0,17 0,-53 0,53 0,-35 0,-18 0,71 0,-36 0,18 0,1 0,16 0,1 0,17 0,-17 0,0 18,-18-18,35 0,-52 0,-19 18,19-18,-54 0,36 0,0 0,-35 0,-1 0,1 0,-1 0,54 0,-19 0,-34 0,70 0,-35 0,17 0,36 0,-53 0,17 0,-17 0,18 0,-19 0,-17 0,54 0,-37 0,19 0,17 0,0 0,0 0,35 0,-17 0,-18 0,0 0,18 0,-18-18,0 18,0-18,0-17,18 53,0-1,17-17,1 0,-1 0,-17 0,-18 18,0 0,-35-18,17 17,18-17,-17 35,17-35,17 0,-17 18,1-18,34 0,0 35,1-35,-19 0,36 18,-35-18,17 0,18 18,-17-18,-1 0,0 0,18 35,-17-35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21:59.1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6879 13600,'35'70,"18"-70,-35 0,0 0,-1 0,1 0,17 0,0 0,-17 0,0 0,-1 0,19-17,-1-1,-17 18,-1-18,19 18,16 0,19 0,-36 0,53 0,-17 0,17 0,-17 0,17 0,-35 0,35 0,-35 0,0 0,0 0,35 0,-17 0,-1 0,1 0,17 0,-35 0,35 0,0 0,0 0,18 0,18 0,-36 0,-35 0,-18 0,-17 0,-1 0,36 0,-17 0,-1 0,53 0,-17 0,17 0,-18 0,19 0,34 0,-52 0,17 0,-18 0,18 0,-35 0,36 0,-36 0,-18 0,35 0,-17 0,0 0,-18 0,18 0,-17 0,-19 0,36 0,0 0,0 0,0 0,-35 0,-1 0,19 0,16 0,-16 0,-19-17,36 17,-35 0,17 0,0-36,-17 36,0 0,-1 0,1 0,0-17,35 17,-18 0,0 0,18 0,-35 0,35 0,0 0,-36 0,18 0,1 0,-36-18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28:38.4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13547 6597,'0'-18,"0"36,35-71,-70 124,88-160,-36 89,36 0,18-17,-18 17,52 0,-16 0,-19 0,54 0,-71 0,35-36,0 36,-35 0,0 0,0 0,0 0,0 0,35 0,-53 0,18 0,35 0,-17 0,17 0,-18 0,54 0,-36 0,0 0,36 0,-54 0,19 0,-19 0,-17 0,0 0,0 0,17 0,19 0,-36 0,17 0,-35 0,1-17,52-18,-18 35,1 17,35-70,0 53,-71 0,35 0,-17 0,-17 0,-1 0,0 0,-17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28:45.5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1817 8237,'17'0,"1"0,0 0,-1 0,36 0,-35-17,52 17,-17-18,71 18,-36 0,0 0,-35 0,35 0,36 0,-1 0,18 0,18 0,18 0,-19 0,-34 0,-1 0,-35 0,36 0,-1 0,-34 0,16 0,-52 0,18 0,17 0,-35-35,18 35,-19 0,37 17,-36-17,0 0,-1 0,54 18,-53-18,53 0,-53 0,53 0,35 18,18-18,-1 0,-17 0,18 0,-18 0,18 0,-35 0,34 0,-17 0,-17 0,-1 0,1 0,-1 35,-34-35,16 18,1-1,-18 19,18-19,-18-17,36 18,-18 17,-18-35,35 0,-34 0,16 0,-16 0,34 18,-35-18,18 0,-18 0,0 0,36 0,-1 0,1 17,-1 1,1-18,17 18,-18-18,-34 0,-1 0,0 0,18 0,-36 0,-17 0,0 0,35 0,-17 0,0 0,17 35,18-35,-54 0,37 0,17 0,-36 0,18-18,36 18,-54 0,1 0,35 0,-53 0,52 0,19 0,-1 0,1 0,35 0,-36 0,18 0,-17 0,-36 0,18 0,-71 0,71 0,-71 0,18 0,0 18,0-18,0 0,0 18,35-18,-35 0,35 0,-17 0,52 0,-35 35,36-35,-54 0,18 0,-17 0,17 0,0 0,-17 0,17 0,-17 0,17 0,35 0,-17 0,0 0,-53 0,35 0,36 0,-1 0,36 0,0 0,-18 0,17 0,-16 0,52 0,-53 0,53 0,-18 0,0 0,36 0,-35 0,17 0,-18 0,-35 0,18 0,0 0,-18 0,-18 0,1 0,-1 0,1-18,-1 18,36 0,-36 0,36-17,-36 17,1 0,17 0,18 0,0 0,-18 0,-18 0,1 0,-1 0,1 0,-1 0,0 0,1 0,-36 0,18 0,-18 0,-35 0,53 0,17-18,-52 18,0-35,17 35,-18 0,-17 0,0 0,-18 0,18-18,-17 18,-1-35,0 35,18 0,-35-18,-1 18,36 0,-35-35,17 35,18-18,-18 18,-17 0,0-17,-1 17,1 0,0 0,-1 0,-17-18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28:51.8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4269 2787,'88'-35,"0"35,-35 0,35 0,0-18,89 18,17 0,-18 0,1 0,-19 0,-70 0,1 0,-36 0,-1 18,37-18,-36 0,-36 17,19 19,16-36,1 0,-17 0,17 0,-1 0,37 0,-36 0,35 0,35 0,1 35,-1-17,1-18,-1 0,-52 0,-1 35,54-35,-54 0,18 0,36 0,-54 0,19 0,-1 0,-18 0,19 0,34 0,-52 0,34 0,19 0,-1 0,-17 0,18 35,-1-35,-35 0,-17 0,0 0,-19 0,54 0,-70 0,16 0,1 0,-35 0,17 0,1 0,-1 0,18 0,-18 0,18 0,35 0,-17 0,52 0,-70 0,18 0,17 0,-18 0,19 0,-36 0,17 0,-35 0,-17 0,35 0,-35 0,17 0,0 0,0 0,18 0,0 0,0 0,-18 0,36 0,0 0,-19 0,37 0,-1 0,-35 0,70 18,-70-18,71 0,-1 0,1 0,-72 0,1 0,53 0,0 0,0 0,17 0,-87 0,69 0,-52 0,0 0,35 0,-17 0,17 0,-17 0,17 0,-35 0,53 0,0 0,17 0,1 35,-54-35,18 0,36 0,-36 0,-18 0,36 0,-35 18,52-18,1 0,-1 0,1 0,-18 0,-53 0,52 0,-52 0,0 0,0 0,35 0,-17 0,17 0,0 0,-17 0,35 0,17 0,-52 0,17 0,35 0,36 0,-18 0,18 0,0 0,-18 0,18 0,-36 0,0 0,-34 0,17-18,-54-17,-16 35,17-18,35-17,-18 35,-17-18,71 18,-54-35,1 35,35 0,-18 0,35 0,18-18,-105 18,34 0,54-17,-36 17,18-53,17 17,1 19,-71 17,35 0,35 0,-52 0,17 0,-17 0,17 0,0 0,36 0,-1 0,-52 0,34 0,36 0,-17 35,-18 0,-18 1,-35-36,70 0,-17 0,35 17,-17 19,-71-36,35 35,35 0,36-17,53 35,17-36,-17-17,-36 0,-35 0,-17 0,-18 0,-89 0,36 0,-35 0,17 0,0 0,18 0,-17 0,34 0,18 0,-17 0,-18 0,17 0,18 0,36 0,-1 0,-34 0,-1 0,18 0,-71-17,18 17,0 0,0 0,-36 0,36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28:54.5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1976 3563,'35'0,"53"0,35 0,-70 0,89 0,69 0,71 0,-17 0,-36 0,18 0,-35 0,35 0,-53 0,0 0,-53 0,-35 0,17 0,-34 0,-37 0,1 0,18 0,-1 0,1 0,17 0,-17 0,17 0,0 0,36 0,-1 0,1 0,-1 0,18 53,-17-53,-89-18,88 18,-70-17,18-19,-53 36,87 0,-52 0,0 0,35 0,-35 0,18 0,-1 0,-17 0,53 0,-53 0,71 0,-36 0,-18 0,18 0,1 0,-19 0,18 0,-17 0,-18-17,17 17,1 0,35 0,-18 0,-17 0,52 0,-70 0,0 0,17 0,19 0,34 0,1 17,-19-17,-34 0,-18 0,53 0,-53 0,0 0,70 0,-70 0,70 0,-34 0,34 0,-35 0,36 0,17 0,-88 0,70-35,-52 35,17 0,-17 0,17-35,-35 35,17 0,-17-18,35 18,-17 0,17 0,-35 0,53 0,17 0,-34 0,34 0,0 0,-52 0,17 36,18-36,18 0,-89 17,53 18,0-35,36 0,-71 0,35 0,-35 0,53 18,17-18,0 35,-52-35,17 0,71 0,-18 0,18 36,0-19,-1 1,-17-18,-17 18,-18 17,-71-35,0 0,-17 0,0 17,-1-17,-17 18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29:01.4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14340 3581,'36'0,"-19"0,54 0,-18 0,35 0,35-53,1 53,-71 0,17 0,72 0,34 0,0 0,36 0,35 0,-35 17,-36-17,0 0,-17 0,0 0,-18 0,-18 0,1 0,-36 0,-17 0,17 18,-35-18,17 0,54 0,-36 0,-17 0,-19 0,19 0,53 0,-1 0,-35 0,36 0,-54 0,18 0,54 0,16 0,1 0,-18 0,-17 0,-1 0,1 0,-1 0,-35 0,-17 0,-1 0,-17 0,-17 0,69 0,-52 0,53 0,-71 0,89 0,-36 0,-35 0,35 0,36 0,-1 0,18 0,18 0,-36 0,1 0,-36 0,36 0,-1 0,-35 0,18 0,-71 0,18 0,-17 0,-1 0,-18 0,19 0,-1 0,18 0,-18 0,71 0,-71 0,36 0,52 0,-52 18,-18-1,53-17,-18 0,-18 0,1 0,17 0,-17 0,-18 0,17 0,18 0,-35 0,18 0,-18 0,-18 0,0 0,18 0,-35 0,0 0,17 0,0 18,18 0,0-18,0 35,53-17,-36-1,1 1,-18-1,17 19,-17-36,35 17,-70-17,70 0,-53 0,-17 0,35 36,-35-19,17 19,0-36,-17 35,17-18,-35 1,-18-18,1 18,-1-18,1 17,-36-17,17 18,19 17,-19-17,-16 17,-1-35,0 18,-35-18,35 0,-36 0,72 0,-19 0,1 0,0 0,17 0,-17 0,0 0,-18 0,18 0,-18 0,0 0,17 0,-69 0,52 0,0 0,-35 0,17 0,18 0,-35 0,35 0,0 0,0 0,-17 0,17 0,-18 0,53 0,-52 0,17 0,-35 0,35 0,35 0,-35 0,36 0,-54 0,18 0,0 0,-17 0,-18 0,52 0,-34 0,17 0,18 0,-1 0,-17 0,0 0,18 0,0 0,-18 0,0 0,-18 0,36 0,-35 0,17 0,-18 0,36 0,-18 0,0 0,18 0,0 0,-18 0,17 0,1 0,-18 0,0 0,0 0,0 0,-52 0,52 0,0 0,-18 0,18 0,-17 0,-36 0,18 0,35 0,-18 0,54 0,-36 0,-36 0,37 0,-19 0,18 0,-35 0,17 0,-17 0,53 0,-53 0,17 0,18 0,-35 0,17 0,18 0,18 0,0 0,-18 0,35 0,1 0,-36 0,35 0,1 0,-54 0,18 0,0 0,-17 0,-1 0,18 0,-70 0,34 0,-34 0,52 0,-34 0,-1-35,18 35,35 0,-71 0,1 0,-1 0,1 0,17 0,-35-18,17 0,1 18,70 0,-35 0,35 0,0 0,0 0,0 18,-35-18,35 0,18 0,-53 0,35 0,-18 0,18 0,-35 0,35 0,18 0,-18 0,-18 0,18 0,18 0,-53 0,-18 0,35 0,-17 0,-35 0,-1 0,1 0,70 0,-53 0,18 0,17 0,36 0,-71 0,71 0,-18 0,0 0,18 0,-18 0,0 0,-18 0,19 0,-1 0,-18 0,-17 0,17 0,-17 0,-53-53,88 53,-53 0,18 0,-35 0,-1 0,54 0,-36-35,0 35,18 0,-36 0,54 0,-36 0,-18 0,36 0,-35 0,52 0,1 0,-1 0,-17 0,-36 0,36 0,0 0,-71 0,36 0,70 0,0 0,0 0,-35 0,70 0,-17 0,-18 0,18 0,17 0,-35 17,36-17,-89 0,18 0,17 0,0 0,-17 0,0 0,-35 18,-1 0,18-1,18-17,-18 0,53 0,-35 0,35 18,-53 35,71-53,-35 0,-19 0,36 0,-17 0,17 0,0 0,0 0,0 0,0 0,18 0,-18 0,-17 18,-19-18,36 0,-17 0,-18 0,-1 0,19 0,-54 0,36 0,18 0,-1 0,36 0,-18 0,0 0,-18 0,36 0,-18 0,0 0,36 0,-36 0,0 0,-53 0,0 0,-17 0,87 0,-34 0,-18 0,-71 0,0 0,53 0,-17 0,-1 0,1 0,17 0,18 0,0 0,35 0,35 0,1 0,-36 35,0-35,0 17,18-17,-1 0,-17 0,18 0,-18 0,18 0,-18 0,0 0,-35 0,-36 0,1 0,52 0,-17 0,-18 0,53 0,-35 0,-35 0,52 0,-17 0,17 0,-17 0,35 0,-35 0,18 0,17 0,17 0,-17 0,1 0,-37 0,54 0,0 0,-18 0,0 0,0 0,0 0,35 0,1 0,-18 0,-1 0,-17 0,36 36,-54-19,-52-17,52 0,-35 0,18 0,18 0,-36 36,35-36,53 0,-17 0,18 0,-1 0,-35 0,35 0,-17 0,-18 0,18 0,0 0,-36 0,36 17,17-17,1 36,-19-19,19 1,-19-1,36 19,-35 17,17-53,-17 35,17-17,1 17,-1 18,-17-18,17-17,18 17,-35 0,35 36,-18-54,1 1,17 35,0-18,0 1,17-19,-17 1,36-18,-1 35,-17-35,17 0,0 18,18-18,0 35,-18-35,-17 0,17 0,18 0,0 0,0 0,17 0,-34 0,17 0,0 0,17 0,-52 0,35 0,0 0,-18 0,18 18,-18-18,18 0,0 0,17 17,19-17,-36 18,70 17,1-35,-36 0,-18 0,18 35,-17-35,17 0,-35 0,-35 0,35 0,-18 0,-17 0,35 36,-1-19,1-17,36 0,-19 0,1 36,-1-36,-34 17,34-17,-35 0,18 0,35 0,-35 0,-17 0,34 0,18 0,-35 0,18 0,-1 0,-17 0,53 36,-35-36,35 0,-36 0,1 0,17 0,-18 0,19 0,-19 0,-35 0,71 0,-70 0,34 0,-17 0,-18-18,1 18,-1 0,-17 0,17 0,0 0,-35-35,18 35,-1 0,1 0,0-18,35 18,-36 0,18-18,1 1,-1 17,18 0,-35-36,-1 36,1 0,17 0,0-17,-17 17,17 0,1 0,-1 0,18 0,-36 0,36-35,0 35,-35 0,0 0,34 0,-34 0,0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35:11.2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2275 12330,'18'0,"35"-18,18 18,52-35,-35 17,-17 0,35 18,17 0,-88 0,18 0,35 0,-70 0,0 0,35 0,-36 0,1 0,0 18,17-18,-18 0,1 0,35 0,-35 0,17 0,0 0,-17 0,0 0,17 0,0 0,18 0,0 0,17 0,-52 0,35 0,0 0,-35 0,-1 0,18 0,1 0,17 0,0 0,17 0,18 0,-17 0,-36 0,71 18,-35-18,-54 0,18 0,-17 0,0 0,-18-18,17 18,1 0,0 0,17-18,18 18,-18 0,0 0,-17 0,17 0,1 0,17 0,-36 0,1 0,17 0,-17 0,17 0,18 0,-18 0,0 0,18 0,0 0,0 0,0 0,-18 0,18 0,-17 0,17 0,-18 0,0 0,18 0,-35 0,-1 0,1 0,35 0,-36 0,1 0,0 0,35 0,-18 0,-17 0,17 0,0 0,0 0,-17 0,17 0,1 0,-19 0,19 0,-19 0,18 0,1 0,-1 0,0 0,18 0,-35 0,-1 0,1 0,0 0,17 0,-17 0,-1 0,36 0,-35 0,0 0,-1 0,1 0,17 0,-17 0,-1 0,36 0,0 0,-35 0,17 0,18 0,-35 0,52 0,-52 0,35 0,0 18,0-18,0 0,-18 0,18 0,0 0,-18 0,0 0,-17 18,17-18,0 0,-17 0,0 0,17 0,-17 0,-1 0,1 0,17 0,0 0,-17 0,17 0,18 0,-17 0,-1 0,-18 0,19 0,-1 0,0 0,1 0,-19 0,1 0,-1 0,1 0,0 0,17-18,0 18,-17 0,0 0,-1-18,18 18,1 0,-19 0,1 0,0 0,-1 0,36 0,-35 0,17 0,0 0,18 0,36 0,-72 0,54 36,-18-36,0 0,-1 0,-16 0,-1 35,18-35,-35 0,-1 0,1 0,0 0,-1 0,18 0,1 0,-19 0,1 0,0 0,17 0,0 0,-17 0,-1 0,19 0,-1 0,-17 0,17 0,0 0,18-18,-18 18,18-17,-35 17,17 0,1-36,-19 36,1 0,-1 0,1 0,0-35,17 35,0 0,-17 0,17 0,0 0,-17 0,35 0,-35 0,-1 0,19 0,-1 0,-18 0,1 0,17 0,1 0,17 0,0 0,-1 18,1-18,-17 17,17-17,-18 0,0 0,-17 0,52 18,-17-18,0 0,-35 0,-1 0,19 18,17-18,-18 0,0 0,18 0,0 17,-35-17,17 0,0 18,-17-18,-1 0,1 0,17 0,1 0,-19 0,1 0,17 0,18 0,0 0,-18 0,18 0,0 0,0 35,0-35,-35 0,-1 0,19 0,-1 0,-18 0,1 0,17 0,-17 0,17 0,1 0,-1 0,-18 0,36 0,-17 0,17 0,0 0,-1 0,37 0,-72 0,36 0,0 0,0 0,0 0,-35 0,34 0,-34 0,0 0,35 0,-36 0,1 0,35 0,0 0,17 0,-17 0,18 0,17 0,-35 0,-18 0,18 0,-18 0,-17 0,0 0,35 0,0 0,-36 0,1 0,17 0,0 0,1 0,17 36,-18-36,-18 0,19 0,-1 0,18 0,-35 0,52 0,-52 0,35 0,-36 0,19 0,34 0,-52 0,52 0,-17 0,0 35,-18-18,18-17,0 0,0 0,-35 0,17 36,-17-36,17 0,0 0,18 0,-17 0,-19 0,36 0,-35 0,17 0,0 0,-17 0,0 0,17 0,18 0,-18 0,0 0,1 0,16 0,-34 0,53 0,-54 0,1 0,35 0,-35 0,-1 0,1 0,17 0,0 0,18 0,-35 0,35 0,17 0,-17 0,-17 0,-1 0,-18 0,19-18,-1 18,0 0,18 0,-17 0,-1 0,18 0,0 0,-18 0,18 0,-36 0,19 0,-1-35,-17 35,-1 0,1 0,17 0,0 0,1 0,34 0,-17 0,0 0,18 0,-1 0,-17 0,18 0,-36 0,36 17,34-17,-69 0,17 18,0-18,-1 35,19-35,-53 0,52 0,1 0,-1 0,18 0,-35 0,0 0,0 0,-17 0,16 0,37 0,-36 0,-1 0,-16 0,17 0,0 0,-36 0,1 0,17 0,-17 0,-1 0,19 0,-1 0,-17 0,35 0,35 0,-53 0,18 0,0 0,0 0,-18 18,0-18,36 0,-36-53,-17 53,17 0,53 0,-35 0,18 0,-36 0,0 0,18 0,-18 0,1 0,-19 0,19 0,-1-18,18 18,-36 0,1 0,35 0,-35 0,-1 0,19-35,17 35,-53-17,35 17,-18 0,1 0,0 0,17 0,18 0,-18 0,18 0,-18 0,-17 0,0 0,17 0,-17 0,-1 0,1 0,-1 0,1 0,17-36,1 36,-19 0,1 0,0 0,17 0,0 18,18-18,0 18,-18-18,-17 0,0 0,-1 0,1 0,17 0,0 0,-17 0,0 0,-1 0,19 0,-1 0,18 0,-53 35,53-35,-18 0,-17 0,-1 0,19 0,-19 35,1-35,-1 0,19 0,-1 0,-17 0,-1 0,1 0,0 0,-1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35:16.1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16775 13018,'17'0,"54"0,-18-36,35 36,53-35,-18 17,-87 18,34-17,36 17,-18 0,-35 0,-17 0,16 0,1 0,0 0,-17 0,52 0,35 0,-52 0,52 0,-35 0,36 0,-54 0,19 0,-54 0,0 0,18 0,-53-18,18 18,-1-35,1 35,17 0,1 0,-19-36,1 36,-18-17,18 17,17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0:14:57.0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13899 12259,'0'-18,"53"18,-17 0,52 0,-35 18,-36-18,36 0,-35 0,0 0,-1 0,-17 18,36-18,-19 0,1 35,-1-35,19 0,-1 0,-17 0,-1 0,1 0,0 18,-1-18,18 0,1 0,-19 0,1 0,0 0,17 0,-17 0,-1 0,18 0,18 0,-35 0,35 0,0 0,0 0,-18 0,18 0,0 0,0 0,-18 0,18 0,0 0,-18 0,0 0,-17 0,0 0,-1 0,36 0,-35 0,0 0,-1 0,1 0,17 0,0 0,-17 0,0 0,17 0,-17 0,-1 0,1 0,0 0,34 0,-34 0,17-18,18 18,0 0,0 0,-35 0,17 0,-17 0,17-35,0 35,18 0,0 0,-35 0,35 0,0 0,-1 0,-34 0,35 0,-35 0,17 0,18 0,-18 0,0 0,-17 0,0 0,-1 0,1-18,0 18,17 0,-35-18,35 18,-17 0,-1 0,1 0,17 0,-17 0,17 0,18 0,-18 0,1 0,34 0,-52 0,35 0,-18 0,-17 0,17 0,0-17,-17 17,17 0,1 0,-1 0,-18 0,19 0,-1 0,18 0,-35 0,17 0,18 0,-18 0,0 0,18 35,0-35,35 0,-17 18,-18-18,0 0,0 0,0 0,-1 0,1 0,-17 0,-19 0,1 0,0 0,-18 17,17-17,1 0,17 0,0 0,18 0,-17 0,-1 0,-17 0,17 18,18-18,-36 0,36 0,0 0,0 0,-18 0,-17 0,35 0,-18 0,0 0,18 35,-35-35,0 0,-1 0,19 18,-1-18,-17 0,-1 0,18 0,-17 0,0 0,35 0,-36 0,19 0,-1 0,0 0,-17 0,35 0,-18 0,0 0,18 0,0 0,-35 0,52 0,-34 0,-1 0,-18 0,36 0,-35 0,0 0,17 0,0 0,18 0,-35 0,-1 0,1 0,0 0,17 0,0 0,-17 0,-1 0,1 0,17 0,1 0,17 0,-18-18,0 18,0 0,-35-35,18 35,0 0,-36 0,-35 0,18 0,-18 0,18 0,-18-18,17 18,-16-17,34 17,-17 0,-1-18,-17 18,18-35,18 35,-19 0,1 0,0 0,17 0,0 0,1 0,-18 0,17 0,-17 0,-18 0,0 0,35 0,-17 0,-18 0,35 0,-35-36,36 36,-19 0,1 0,18 0,-1 0,0 0,-17-17,0 17,17 0,-17 0,-18 0,18 0,-1 0,-17 0,0-35,1 35,-37 0,36 0,53-36,-35 36,18 0,-1 0,-35 0,35 0,1 0,-1 0,-35 0,18-17,0 17,-18-18,35 18,0 0,-35 0,36 0,-1 0,-17 0,0 0,17 0,0 0,-35 0,36 0,-1 0,-35 0,36 0,-19 0,1 0,0 0,-18 0,35 0,1 0,-36 0,0 0,0 0,18 0,-18 0,0 0,-35 0,35 0,17 0,1 0,-18 0,0 0,18 0,17 0,-17 0,0 0,-1 0,-16 0,16 0,19 0,-1 0,-17 0,-1 0,-16 0,16 0,19 0,-36 0,17 0,1 0,-18 0,18 0,17 0,1 0,-1 0,0 0,1 0,-19 0,-16 0,16 0,1 0,-18 0,0 0,0 0,18-18,-18 18,18 0,-18 0,18 0,-18-17,0 17,0 0,18 0,-18 0,0 0,0 0,35-36,-35 36,36 0,-54 0,53 0,-17 0,0 0,-18 0,-35 0,70 0,-17-17,-18 17,0 0,0-18,35 1,1 17,-71 0,52 0,19 0,-1 0,-17 0,0 0,-18 0,0 0,17 0,1 0,17 0,1 0,-36 0,35 0,1 0,-1 0,-17 0,17 0,-35 0,36 0,-1 0,0 0,-17 0,-18 0,35 0,1 0,-18 0,-1 0,19 0,-1 0,0 0,-17 0,17 0,1 0,-19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36:03.5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11007 13688,'35'0,"-17"0,52 0,-17 0,53 0,53 0,17 0,18 17,-18 1,36 0,-18-18,-53 0,-17 0,-36 0,-53 0,0 0,1 0,-19 0,19 0,17 0,0 0,-18 0,88 0,-70 0,35 0,-52 0,52 0,-18 0,-17 0,36 0,-37 0,19 0,-36 0,36 0,-18 0,0 0,-18 0,-17 0,17 0,0 0,18 0,-35 0,17 0,0 0,18 0,-18 0,1 0,17 17,0-17,-18 18,18-18,17 35,-17-35,18 0,-1 18,54-18,-18 53,-1-53,19 0,-18 0,-18 0,-35 0,35 17,-70-17,-1 0,1 0,17 0,18 0,18 0,-18 0,35 0,35 0,-52 0,35 36,-18-36,-18 0,19 0,-1 0,0 0,36 0,-19 0,19 35,-71-35,35 0,35 0,1 0,-54 0,19 18,-36-18,-1 0,-16 0,-1 0,0 0,18 0,0 0,-35-18,35 18,-18 0,0 0,18 0,-18 0,18 0,18 0,-36 0,0 0,71-18,-53 18,53 0,18-53,-72 53,54 0,-53-17,18-18,17 35,-18 0,19 0,-19 0,1 0,-18 0,-18-36,18 36,17 0,-17 0,0 0,35 0,-70 0,106 0,-54 0,36 0,17 0,-34 0,-36 18,-1-18,1 0,-35 0,35 0,-35 0,-1 18,1-18,35 0,-36 0,1 0,17 0,36 0,-1-36,-17 36,0 0,0 0,35-17,-35 17,-17-36,17 19,-1 17,1-36,0 36,-17-17,16-18,37 35,-36-18,17 18,-17 0,0 0,-35 0,35-18,-1 18,19 0,17 0,-53 0,36 0,17 0,18 0,-53 0,70 0,1 0,-54 0,19 0,-19 0,-35 18,1-18,-19 53,1-53,35 53,-35-53,17 17,-17 19,-1-36,18 35,18-35,-53 18,0-1,36-17,-19 0,19 0,-19 0,1 35,17-35,18 18,0-18,-18 0,0 0,18 0,-17 0,17 0,-18 0,18 0,0-35,-18 35,-17 0,17 0,0 0,0 0,-17 0,0 0,-1 0,19 0,-19-18,1 18,17 0,-35-17,35 17,-17 0,17 0,1 0,-19-18,1 18,0 0,-1 0,1-35,-36 35,1 0,-1 0,-35 0,35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37:29.7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 15840,'35'70,"88"-70,1 0,-89 0,89 0,34 18,1 17,18 0,-19-35,-34 0,-36 0,-35 0,-18 0,-17 0,-1 0,1 0,17 0,54 0,-37 0,19-35,53 35,-19 0,-16 0,-19 0,36 0,-53-17,0 17,-18 0,0 0,18 0,-35 0,0 0,34 0,-34-36,53 36,-36 0,35 0,-52 0,35-35,0 35,-35-18,-1 18,18-35,-17 35,17 0,1 0,-19 0,19 0,-1-35,-17 35,17 0,0 0,18 0,0 0,-35 0,34 0,1 0,0 0,-17 0,69 0,-52 0,36 0,16 0,-34 0,35 0,-18 0,53 35,-70-17,17-18,0 0,-17 0,17 0,-35 0,0 0,-18 0,18 0,0 0,-36 0,1 0,17 0,18 0,0 0,-18 0,18 0,18 0,-1 0,1 0,-36 0,53 0,-35 0,18 0,-1 0,1 0,-36 0,71 0,-71 0,18 0,18 35,-18-35,35 18,-35-18,0 0,-18 0,-17 0,52 0,-52 0,70 35,-70-35,35 18,-18-18,53 35,-53-35,36 35,17-17,-17-18,-18 35,35-35,-18 0,-17 0,-17 0,34 0,-35 0,1 0,-1 0,53 0,-35 0,0 0,18 0,-54 0,71 0,-35 0,18 0,-1 0,1 0,0 0,17 0,-35 0,52 0,-16 0,-19 0,18 0,-35 0,-35 0,0-18,17 18,-17 0,17 0,0 0,-17-17,17 17,0 0,18-36,-18 36,18 0,-35 0,17-17,1 17,16 17,-16-17,-1 0,18 0,0 0,-18 18,18-18,0 35,35-17,-35-18,18 18,-18-1,52 19,37-19,-54 36,18-53,-89 0,18 0,-17 0,0 0,35 0,0 0,-18 0,18 0,-18 0,18 0,0 0,-18-17,18 17,-18 0,36 0,-1 0,1 0,17 0,-17 0,17-18,0 18,-17 0,17 0,-18 0,1 0,0 0,-54 0,36 0,0 0,0 0,-35 0,17-35,18 35,-18 0,18-18,18 18,-19-35,19 17,-18 18,35-35,-35 35,0-18,-18 18,18-35,-18 35,-17 0,17 0,18-35,35 35,-35-18,18 18,-53-35,87 35,-69-18,17-17,0 35,-1-18,1 18,-17 0,-19 0,19 0,-19 0,1-35,17 35,0 0,-17 0,17 0,18-18,0 18,-35 0,-1 0,19 0,34 18,-52-18,17 35,0-35,18 0,0 0,-17 0,52 0,-18 0,-17 0,18 0,-18 0,35 0,-35 0,17 0,-17 0,35 0,-35 0,0 0,-35 0,35 0,-36 0,1 0,0 0,17 0,0 0,-17 0,17 0,1-18,16 18,-16 0,17 0,17 0,-17 0,35 18,-17 0,-18-18,17 17,1 1,17 17,-35-35,0 18,17-18,-17 35,36-17,16 17,-52-35,71 35,-1 1,1-36,-71 17,52 19,-16-19,34 1,-17 17,-18-17,-17-18,17 0,18 17,-36 1,-17 0,-17-18,16 17,1-17,-17 0,-19 0,1 0,17 0,0 0,-17 0,0 0,-1 0,1 0,35 0,-35 0,17 0,18 0,-18 0,0-17,1 17,17 0,-1 0,-34 0,35 0,18 0,-19 0,-16 0,52 0,-53 0,18 0,-53-18,53 18,0 0,35 0,-35 0,18-35,17 35,-35-35,17 35,18-18,-17-17,-36 17,18 18,-35-35,52 35,-17 0,0-18,35 18,-35 0,0 0,53-35,-35 35,17 0,-18-36,1 36,-18-17,-18 17,18-18,18 18,-18-17,-1-19,-16 36,17 0,0-17,-18 17,-17-36,-1 36,18-53,-17 53,17 0,18-17,-35 17,0 0,17-18,-18 18,1 0,0 0,-1 0,1 0,17 0,1 0,-19 0,1 0,-1 0,1 0,17 0,-17 0,0 0,-1 0,-17-17,36 17,-1 0,-17 0,-18-18,17 18,1 0,17 0,0 0,-17 0,0 0,-1 0,1 0,0 0,17 0,0 0,-17 18,-1-18,1 0,17 35,1-35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37:31.6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2258 16528,'17'0,"1"0,53 0,-18 0,17 0,-35 0,36 0,-18 0,35 0,0 0,36 0,-18 0,-54 0,54 0,-53 0,0 0,0 0,0 0,-18 0,53 0,-70 0,17 0,1 0,69 0,-52 0,36 0,-37 0,72 0,-53 0,17 0,-35 0,0 0,-1 0,1 0,-35 0,17 0,-17 0,0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38:44.5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16263 3598,'18'0,"-1"0,1 0,0 0,-1 0,36 0,-35 0,-1 0,1 0,35 0,-18 0,1 0,16 0,-16 0,-19 0,54 0,-36 0,18 0,-18 0,-17-35,0 35,-1-18,19 18,-1 0,-17 0,-1 0,36 0,18 0,-1 0,36 0,18 0,-1 0,-70 0,35-17,0 17,-17 0,-36 0,0 0,1 0,-19 0,1 0,0 0,17 0,18 0,0 0,70 0,-70 0,71 0,-1 0,-70 0,35 0,0 0,-17 0,-1 0,-34 0,17 17,0-17,-36 0,18 0,1 0,17 0,-18 0,-17 0,17 0,18 0,-18 0,18 0,0 0,-18 0,-17 0,35 0,0 0,17 0,-17 0,35 0,-17 0,17 0,-53 0,18 0,18 0,-1 0,-17 0,0 0,-18 0,36 0,-18 0,-18 0,1 0,16 0,-16 0,-1 0,-17 0,17 0,18 0,0 0,-18 0,18 0,35 0,53 36,-35-36,0 0,17 0,1 17,-1-17,1 0,-54 0,-17 0,71 0,-71 0,17 36,18-36,-17 0,0 0,-19 0,-16 0,17 0,0 0,-18 0,-18 0,19 0,17 0,-36 0,1 0,17 0</inkml:trace>
  <inkml:trace contextRef="#ctx0" brushRef="#br0" timeOffset="4758.7262">1587 4163,'18'0,"0"0,-1 0,1 0,17-18,1 18,17 0,17-35,-17 35,70 0,-17 0,-53 0,18 0,17 0,0 0,-70 0,17 0,0 0,-17 0,17 0,36 0,-1 0,36 0,18 0,-1 0,-52 0,17 0,0 0,36 0,-1 0,-17 0,-71 0,36 0,-18 0,-36 0,36 0,-35 0,-1 0,1 0,17 0,1 0,-1 0,36 0,-36 0,18 0,0 0,35 0,-18 0,1 0,17 0,-17 0,-1 0,-17 0,-18 0,18 0,-17 0,-1 0,0 0,0 0,18 0,-35 0,0 0,35 0,-1 0,1 0,0 0,0 0,-17 0,-1 0,71 0,-53 0,-1 0,-16 0,-1 0,18 0,-18 0,18 0,0 0,35 0,-17 0,17 0,-35 0,0 0,0 0,17 0,1 0,-18 0,35 53,-35-53,0 0,0 0,35 0,-35 0,-36 0,36 0,0 0,0 0,0 0,0 17,-35-17,-1 0,19 0,-1 36,-17-36,17 0,-18 0,1 0,35 0,-18 0,1 0,34 0,-17 0,0 0,17 0,-34 0,17 0,-18 0,18 0,0 0,-18 17,18-17,18 0,-36 0,53 0,-17 0,52 0,-35 0,-17 0,-1 0,36 0,-53 0,18 0,-36 0,18 0,0 0,35 0,-17 0,-36 0,18 0,17 0,-17 0,0 0,-18 0,18 0,-35 0,0 0,-1 0,18 0,1 0,-1 0,18 0,18 0,-36 0,53 0,-17 0,-19 18,1-18,-35 0,17 0,18 0,0 0,-18 0,18 0,-17 0,17 0,17 0,18 0,-35 0,18 0,-18 0,70 0,-70 0,0 0,53 0,-53 0,0 0,35 0,-35 0,0 0,-18 0,18 0,-18 0,0 0,18 0,0 0,0-35,-35 35,35-18,0 18,-18 0,18-18,-18 18,18-17,-18 17,-17-35,0 35,34 0,-34 0,0-18,17 18,-17-35,17 35,0 0,-17 0,17 0,0 0,-17 0,0 0,-1 0,1 0,0 0,17 0,0 0,0 0,-17 0,17 0,54 0,-37 0,-16 0,34 0,-17 0,35 0,-35 0,36 0,-37 0,1 0,-17 0,17 0,-36 0,36 0,-18 0,36 35,-18-35,-18 0,18 0,18 0,17 18,-18-18,36 0,-18 35,-35-35,53 0,-18 17,-17-17,-1 0,-17 0,36 0,-37 0,-34 0,17 0,-17 0,0 0,-1 0,19 0,-1 0,18 0,-18 0,-17 0,35 0,-18 0,53 0,-35 0,-18 0,36 0,17 0,-53 0,36 0,-18 0,-18 0,0 0,-17 0,17 0,-17 0,0 0,34 0,37 0,-54 0,35 0,19 0,-36 0,52 0,-52 0,0-35,0 35,18 0,-54 0,1-17,17 17,-35-18,36 18,-19 0,1 0,17 0,-17 0,-1-18,1 18,17 0,-35-17,36 17,-19 0,1 0,0-18,17 18,18 0,-18 0,36-35,-36 35,35 0,54 0,-71 0,0 0,-18 0,-17 0,17 0,0 0,0 0,-17 0,53 0,-1 0,-17 0,53 0,-53 0,0 0,-18 0,0 35,-17-35,0 0</inkml:trace>
  <inkml:trace contextRef="#ctx0" brushRef="#br0" timeOffset="7171.0785">1693 4851,'36'0,"-1"0,-17 0,52 0,-17 0,0-36,0 36,17 0,-34 0,52 0,-35 0,0 0,0 0,-18 0,18 0,0 0,0 0,-18 0,53 0,-17 0,52 0,1 0,-89 0,88 0,-34 0,-19 18,54 0,-19-18,1 53,-53-53,35 0,-17 0,-18 0,0 0,17 0,-17 0,0 0,-18 0,18 0,-17 0,-1 0,18 0,0 0,0 0,-18 0,18 0,0 0,17 0,1 0,-36 0,18 0,0 0,18-36,-19 36,-16 0,-19-17,1 17,35 0,-35-18,17 18,18-18,-36 18,36 0,0-35,-35 35,0-17,17 17,0 0</inkml:trace>
  <inkml:trace contextRef="#ctx0" brushRef="#br0" timeOffset="14279.0909">16828 5380,'0'0,"17"0,18 0,-35-18,18 18,0 0,-1 0,19 0,-1 0,18 0,-53-35,35 35,18 0,0 0,0 0,-18 0,18 0,-18 0,18 0,-17 0,16 0,19 0,0 0,-36 0,35 0,19 0,-19 0,54 0,-36 0,35 35,1-17,-18-18,17 0,-70 35,35-35,-53 0,18 0,18 18,-18-18,-36 0,54 17,-18-17,17 18,-17-18,18 0,-36 0,53 0,-35 0,0 0,0 0,-18 0,1 0,17 0,0 0,-18 0,18 0,-36 0,1 0,17 0,1 0,-19 0,19 0,-1 0</inkml:trace>
  <inkml:trace contextRef="#ctx0" brushRef="#br0" timeOffset="33438.8964">6809 7796,'35'-17,"0"17,-17 0,-1 0,1 0,0 0,52 0,-17 0,71 0,-71 0,17 0,54 0,-1 0,1 0,-72 0,72 0,-1 0,-52 0,-36 0,18 0,35 0,53 88,-88-70,18-18,-36 0,36 0,-36 0,18 0,-35 0,35 0,-36 0,1 0,17 0,-17 0,-1 0,36 0,0 0,35 0,-35 0,18 0,-1-36,-17 36,71 0,-71 0,53 0,-18 0,-35 0,35 0,-35 0,53 0,-36 0,18 0,-17 0,17 0,-35 0,35 0,-17 0,-18 0,35-17,-18 17,19-36,-19 36,18 0,36 0,-36 0,36 0,-54 0,54 0,-1 0,-70 0,18 0,-19 0,1 0,-35 0,0 0,35-35,-36 35,1 0,17 0,0 0,1 0,34 0,-17-35,-18 35,18 0,36 0,-19 0,54 0,-19 0,1 0,18 0,-54 0,18 0,-52 0,52 0,-35 0,-36 0,1 0,0 0,17 0,-35-18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40:19.0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15699 14041,'17'0,"19"0,-1 0,-18 0,1 0,35 0,0 0,-18 0,18 0,18 0,-1 0,-34 0,34 0,18 0,-35 0,18 17,35 18,-54-17,-16-18,-1 0,-35 18,35-18,18 0,-17 0,-19 0,18 0,18 35,-17-35,-19 0,1 0,17 0,18 0,-18 0,18 0,18 18,-36-18,18 0,-35 0,17 0,0 0,-17 0,35 0,-36 0,36 0,0 0,0 0,0 0,0 0,35 0,-70 0,17 0,0 0,-17 0,0 0,17 0,-17 0,17 0,18 0,-36 0,36 0,0 0,0 0,-18 0,18 0,0 0,0 0,-18 0,18 0,-17 0,-19 0,1 0,35 0,0-36,0 36,35 0,-53 0,71 0,-53 0,0 0,-18 0,18-17,-18 17,18-36,0 36,-18 0,1 0,-1 0,18 0,0-35,0 35,-18-17,0 17,18-36,-35 36,-1 0,1 0,0 0,35 0,-18 0,0 0,1 0,-1 0,-18-35,36 17,-35 18,35 0,53-17,-53 17,17 0,1 0,-1 0,-17 0,35 0,-52 0,34 0,-17 0,-18 0,1 0,-1 0,18 0,-18 0,-17 0,17 0,0 0,-17 0,17 0,18 0,-17 0,69 0,-69 0,17 0,35 0,-35 0,0 0,-18 0,18 0,-36 0,19 0,-1 0,18 17,-35-17,-1 0,1 0,17 0,-17 0,-1 0,19 0,17 0,-36 0,1 0,17 0,0 0,-17 0,35 0,-18 0,0 0,-17 0,0 0</inkml:trace>
  <inkml:trace contextRef="#ctx0" brushRef="#br0" timeOffset="5488.0983">1535 15452,'17'0,"1"0,-1-18,1 18,0 0,-1 0,19 0,17 0,0 0,-18 0,35 0,-34 0,52 0,-71 0,19 0,-1 0,-17 0,-1 0,36 0,-35 0,17 0,36 35,-1-35,54 36,-1-36,-88 0,71 17,-17 19,16-1,1-18,-53-17,53 18,-88 0,34 17,-34-35,17 0,1 0,-19 0,1 0,0 0,17 0,0 0,-17 0,70 0,-53 0,18 0,0 18,35-18,-17 17,17-17,36 18,-54-18,18 0,36 0,-54 0,-17 35,0-35,-35 0,17 0,-17 0,-1 0,1 0,17 0,18 0,-35 0,35 0,0 0,-36 0,54 0,-18 0,-36 0,36 0,-35 0,0 0,-1 0,18 0,1 0,17 0,-18 0,-17-17,35-1,-18 18,0 0,18 0,0 0,-18 0,0 0,18 0,0 0,-17 0,-19 0,18-18,-17 1,0 17,-1 0,36 0,-35 0,35 0,17 0,-34 0,34 0,-17 0,18 0,-18-18,-18 18,18 0,0 0,-36 0,1 0,17-35,-17 35,0 0,-1-18,1 18,-18-18,53 1,-36 17,54 0,-53-35,17 35,0-18</inkml:trace>
  <inkml:trace contextRef="#ctx0" brushRef="#br0" timeOffset="10615.5065">1464 16210,'18'0,"-1"0,19 0,16 0,-16 0,17 0,0 0,35 0,-35 0,0 0,-18 0,18 0,35 0,-35 0,-35 0,-1 0,1 0,17 0,0 0,-17 0,17 0,18 0,0 0,18 35,-18-17,0-18,-36 0,36 0,-35 0,-1 18,1-18,35 0,-35 0,-1 0,1 0,17 0,-17 0,17 0,18 0,-18 0,36 35,-36-35,71 18,0 35,-53-53,35 0,-18 17,36-17,18 0,-1 0,-88 0,18 0,0 0,-35 0,0 0,17 0,0 0,-17 0,-1 0,1 0,17 0,18 0,-35 0,35 0,0 0,0-35,0 35,-1 0,1 0,-17 0,34 0,-34 0,-1 0,18 0,-36 0,36 0,0-18,-35 18,17 0,0 0,1 0,-19 0,36 0,-35 0,35 0,35 0,-35 0,0 0,-18 0,18 0,0 0,17 0,-17 0,71-35,-54 35,19 0,34 0,-52 0,17 0,-35 0,-18 0,53 0,-35 0,-35 0,-1 0,1 0,17 0,18 0,-17 0,-19 0,18 0,1 0,17 0,35 0,-35 0,-18 0,18 0,0 0,0 0,-18 0,-35-18,35 18,-17 0,-18-17,18 17,-1 0,1 0,0-18,17 18,-18 0,1 0,0 0,-18-18,17 18,36 0,-53-35,18 35,0 0,17 0,-18-17,1 17</inkml:trace>
  <inkml:trace contextRef="#ctx0" brushRef="#br0" timeOffset="12983.8545">13741 16281,'17'0,"1"0,35 0,-35 0,17 0,53 0,35 0,1 0,-1 0,-70 0,36 0,-37 0,19 0,-36 0,18 0,0 0,-35 0,35-18,0 18,35 0,-18 0,19 0,-37 0,19 0,-36 0,-17 0,35 0,-18 0,18 0,0 0,-18 0,1 0,16 0,1 0,-17 0,17 0,-36-35,71 35,-35 0,-17 0,-19 0,18-18,18 18,-35-17,0 17,35 0,-36 0,36-18,-35 18,-1-35,1 35,35 0,-35 0,-1-18,36 18,-35-35,-1 35,19 0,-19 0,1 0,17 0,-35-36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42:38.0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600 5009,'17'0,"1"0,0 0,52 18,36 0,-53 17,0-17,35-18,36 53,-1-53,-35 35,0-18,-17-17,-36 0,53 36,-35-36,-53 17,36-17,-19 0,1 0,35 0,-18 0,-17 0,35 18,35 0,-35-18,70 35,-35-17,54 17,-107-17,35-1,36 1,-18-1,18 1,-35-18,-1 18,1-1,-53-17,34 0,37 36,-72-36,71 17,-35 19,-17-19,-19-17,36 0,0 35,-35-35,17 18,0-18,18 0,-35 0,35 0,-36 0,36 18,-35-18,17 35,-17-35,0 0,17 18,18-18,-18 35,0-35,-17 0,-53 0,-1 0,19 0,-1 0,0 0,-17 0,0 0,17 0,1 0,-1 0,0 0,1 0,-19 0,1 0,0 0,-18 0,35 0,-35 0,36 0,-1 0,1 0,-36 0,17 0,1 0,17 0,-17 0,0 0,17 0,-17 0,-18 0,35 0,-17 0,-18 0,0 0,0 0,18 0,0 0,17 0,1 0,-36-18,35 18,-17 0,-18-17,17 17,19 0,-36 0,0 0,0 0,18 0,-18 0,0 0,35 0,1 0,-36 0,35 0,-17 0,-18 35,18-35,-1 0,-69 0,52 0,-36 0,37 0,-19 0,18 0,35 0,-35 0,1 0,-1 0,17 0,-17 0,1 0,-1 0,17 0,-17 0,-17 0,17 0,0 0,18 0,-1 0,-16 0,34 0,0 0,1 0,-1 0,0 0,-17 0,35-18,0-17,0 0,0 17,0 0,0 1,0-1,0 1,0-19,0 1,-18 17,18-17,-17 0,-18 0,35-18,-18 53,0-18,18 0,-17 1,17-19,0-17,0 36,-36 17,36-18,0-17,18 35,-18-18,18 18,-18-17,17 17,36 0,-35 0,17-36,89-34,-89 35,35 35,19 0,-36 0,52 0,1 35,18-18,-19-17,-16 53,-19-53,18 18,-52-18,17 0,-36 0,1 0,35 35,-36-35,1 0,17 0,18 0,0 0,35 0,-35 0,18 0,-18 0,0 0,0 0,17 0,-35 0,1 0,17 0,0 0,-36 0,19 0,-1 0,0 0,18-17,0 17,17 0,19 0,-1 0,35 0,1 0,-36 0,18 17,-18-17,35 0,-17 0,-53 0,53 18,-35-18,-54 0,36 0,0 0,-18 0,18 0,0 0,0 0,-35 0,35 0,0 0,-36 0,36 0,0 0,18 0,17 0,-18 0,19 0,-54 18,18-18,-18 35,18-35,0 0,-18 0,-17 0,17 17,18-17,0 0,35 0,-17 0,34 0,1 0,-17 36,16-89,1 53,18 0,-1 0,1 0,-36 0,0 0,35 35,-70-35,18 0,35 0,0 0,17 0,-70-18,53 18,17 0,1 0,-1 0,-35 0,-17 0,35 0,0 0,-53 0,-1 0,1 0,36 0,-36 0,-1 0,37 0,-19 0,-35 0,89 0,-1 0,-34 0,34 0,-35 0,-17 0,17 0,-35 0,17 0,-34 0,52 0,-17 18,17-18,-18 0,36 0,-35 0,-1 0,18 0,-17 0,17 0,36 0,-71 0,35 0,-53 0,36 0,17 0,-18 0,19 0,-37 0,54 0,-53 0,0 0,0 0,35 0,-35 0,-18 0,18 0,-35 0,0 0,-1 0,19 0,-1 0,0 0,-17 0,35 0,17 0,1 0,17 0,-18 0,-34 0,34 0,-17 0,0 0,-18 0,-17 0,17 0,1 0,-19 0,1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6:44:35.1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10936 7214,'18'0,"35"0,-36 0,1 0,35 0,0 18,17-18,-34 0,52 0,35 0,-52 0,17 0,36 0,-72 0,1 0,36 0,-72 0,18 0,1 0,-1 0,-17 0,17 18,-17-18,17 17,18-17,-18 0,0 18,18-18,0 0,0 0,18 0,-18 0,-1 0,-16 0,17 0,35 0,-18 0,-17 0,18 0,-36 0,36 0,-18 0,0-18,-18 18,18 0,35 0,-35 0,17 0,-17 0,0 0,0 0,18 0,-18 0,35-17,-35 17,17 0,-34 0,34 0,-17 0,0 0,-18-18,-17 18,35 0,-18-18,0 18,18 0,0-53,0 36,0 17,0 0,-18-36,53 36,-17 0,0 0,-1 0,-17 0,35 0,-35 0,-18 0,36-17,-36 17,-17 0,-1 0,1-18</inkml:trace>
  <inkml:trace contextRef="#ctx0" brushRef="#br0" timeOffset="2007.8882">13811 7056,'18'0,"0"17,-18-34,0 34,17 1,18-1,-35 1,0 17,0 1,36-19,-36 1,0 0,0 17,0 0,0-17,0 17,0 0,-18 1,18-19,-35 1,35 17,-18-35</inkml:trace>
  <inkml:trace contextRef="#ctx0" brushRef="#br0" timeOffset="14743.81">5045 9031</inkml:trace>
  <inkml:trace contextRef="#ctx0" brushRef="#br0" timeOffset="31800.4994">1517 6544,'18'0,"-1"0,18 18,-17 17,0-35,-1 0,19 0,-1 18,-17-18,-1 0,1 0</inkml:trace>
  <inkml:trace contextRef="#ctx0" brushRef="#br0" timeOffset="33016.1432">1570 7214,'17'0,"1"0,17 0,-17 0,0 0,17 0,-17 0,-1 0,-17-17,18 17,17 0</inkml:trace>
  <inkml:trace contextRef="#ctx0" brushRef="#br0" timeOffset="34687.6714">1535 9772,'35'18,"-18"-18,1 0,0 0,17 0,0 0,-17-18,0 18,-1 0,19 0,-1 0</inkml:trace>
  <inkml:trace contextRef="#ctx0" brushRef="#br0" timeOffset="41407.6228">5080 8767</inkml:trace>
  <inkml:trace contextRef="#ctx0" brushRef="#br0" timeOffset="42431.7515">5045 9013,'0'36,"17"17,-17-18,18-17,-18 17,35-17,-35-1,18 1</inkml:trace>
  <inkml:trace contextRef="#ctx0" brushRef="#br0" timeOffset="45319.9076">23424 9066</inkml:trace>
  <inkml:trace contextRef="#ctx0" brushRef="#br0" timeOffset="48399.973">23336 9437,'18'0,"35"0,-53 17,35-17,-53 0,18 18,-17-18,17 18,0-1,0 19,-18-36,1 35,17-17,-36-18,36 17,0 1,0 17,-35-35,35 35,0-17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9T20:17:08.6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8923 854,'38'0,"-1"0,-18 0,-1 19,1-19,37 0,-37 0,55 0,19 20,-55-20,18 0,0 0,-19 0,19 40,-37-20,-1-20,1 0,18 0,1 20,-20-20,19 0,-18 0,0 0,-1 20,1-20,0 0,37 40,0-40,-38 0,1 0,37 0,0 20,-19-20,-18 0,0 0,-1 0,1 0,0 0,18 0,-19 0,1 0,0 0,-1 0,1 0,18 0,1 0,-1 0,0 0,-18 0,0 0,-1 0,1-40,0 40,37 0,-38 0,1 0,18 0,1 0,17 0,-17 0,-20 0,1 0,18 0,1 0,-20 0,20 0,-1 0,-18 0,-1 0,38 0,-37 0,0 0,37 0,-38 0,1 0</inkml:trace>
  <inkml:trace contextRef="#ctx0" brushRef="#br0" timeOffset="923.0958">11498 1013,'56'0,"-19"0,19 0,0 0,0 0,-19 0,38 0,-19 0,18-20,-18 20,-37 0,0 0,-1 0,1 0,18 0,-18 0,18 0,1 0,-1 0,0 0,-18 0,0 0,-1 0,19 0,1 0,-20 0,1 0,37 0,-37 0,18 0,0 0,1 0,-20 0,20 0,-20 0,38 0,-37 0,18 0,1 0,-20 0,1 0,37 0,-38 0,1 0,0 0,-1 0,1 0,18 0,-37-20,38 20,-1 0,0 0,-18 0,18-20,1 20,-20 0,20 0,-1 0</inkml:trace>
  <inkml:trace contextRef="#ctx0" brushRef="#br0" timeOffset="2051.0696">7412 535,'38'0,"18"0,-19 0,75 0,-56 0,74 0,1 0,-56 0,18 0,-19 0,20 0,-76 0,57 0,-38 0,19 0,-18 0,-1 0,-18 0,-1 0,38 19,-37-19,-1 0,38 0,0 0,-37 0,0 0,-1 0</inkml:trace>
  <inkml:trace contextRef="#ctx0" brushRef="#br0" timeOffset="3699.2322">7860 335,'0'0,"-37"0,37 20,-38-20,-18 0,0 40,19-40,0 0,18 0,0 0,1 0,-19 20,-1-20,-18 20,38-20,-1 0,-18 0,18 20,0-20,1 0,-1 0,19 40,-19-20,19 0,-37-1,37 21,-19-40,19 20,0 0,38-20,-1 0,-18 0,-1 0,1 0,18 0,1 0,-20 0,20 0,18 0,-38 0,19 0,-18 0,18 0,-18 0,18 0,1 0,-20 20,1-20,18 0,-18 20,18-20,1 0</inkml:trace>
  <inkml:trace contextRef="#ctx0" brushRef="#br0" timeOffset="5714.1822">864 2927,'19'0,"0"0,-1 0,1 0,37-20,0 20,0 0,0-40,37 20,-18 20,37 0,18 0,-55 0,-1 0,1 0,18 0,-55 0,18 0,0 0,0-40,-38 40,20 0,-1 0,0 0,56 0,-37 0,-18 0,18 0,-38 0,20 0,18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36.43264" units="1/cm"/>
          <inkml:channelProperty channel="Y" name="resolution" value="36.86007" units="1/cm"/>
        </inkml:channelProperties>
      </inkml:inkSource>
      <inkml:timestamp xml:id="ts0" timeString="2024-03-17T10:41:04.3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9895 6879,'36'0,"-1"0,-17 0,-1-17,1 17,0 0,-1 0,18 0,1 0,-19 0,1-36,17 36,-17 0,17-17,18 17,0-36,-18 36,1 0,17 0,-18 0,18 0,-36 0,19 0,-1 0,18 0,-36 0,1 0,17 0,1 18,-19-18,1 18,0-18,34 0,-34 0,0 0,17 17,18-17,-35 0,-1 0,19 0,-1 0,0 0,0 36,-17-36,0 0,-1 0,19 17,-1-17,-18 0,1 18,0-18,-1 0,1 17,17-17,1 0,-19 0,1 0,17 0,-17 0,-1 0,1 0,17 0,1 0,-19 0,1 0,0 0,17 0,0 0,-17 0,35 0,-36 0,36 0,-18 0,1 0,-19 0,1 0,0 0,-1 0,1 0,35 0,-36-17,1 17,17 0,1 0,-19-18,1 18,17 0,-17-35,0 35,-1 0,1 0,-18-18,17 18,19 0,-1 0,-17 0,-1 0,36 0,-35 0,17 0,18 0,0 0,-35 0,34 0,-16 0,-1 0,-17 0,17 0,18 0,-35 0,52 0,-17 0,35 0,-17 0,-36 0,0 0,18 0,-18-17,18 17,-17 0,-19 0,36 0,-35 0,0 0,-1 0,1 0,17 0,0 0,-17 0,17 0,1 0,-19 0,1 0,17 0,0 0,-17 0,0 0,-1 0,19 0,-1 0,-18 0,1 0,0 0,-1 0,1 0,17 0,1 0,-19 0,1 0,17 0,-17 0,-1 0,36 0,-35 0,0 0,35 0,-36 0,1 0,-1 0,19 17,-1-17,-17 0,-1 0,19 0,-19 0,1 0,-1 0,1 0,0 0,17 36,-53-36,1 0,-1 0,0 0,1 0,-1 0,-17 0,0 0,17 0,-17 0,-1 0,1 0,18 0,-19 0,1 0,17 0,-17 0,0 0,-18 0,18 0,-1 0,19 0,-19 0,19 0,-1 0,-17 0,0 0,-18 0,0 0,0 0,18 0,-18 0,0 0,0 0,35 0,1 0,-19-18,1 18,17 0,1 0,-19 0,-17 0,1-18,16 18,-17-35,18 35,17 0,1 0,-1 0,-17 0,0 0,17 0,-17 0,-1 0,1 0,0 0,0 0,-18 0,17 0,19 0,-19 0,1 0,-53 0,70 0,-17 0,-35 0,17 0,17 0,-17 0,-17 0,35 0,-18 0,0 18,35-18,-17 0,0 0,17 17,0-17,1 0,-19 0,-17 0,18 0,0 0,17 0,-35 0,36 0,-1 36,-17-36,17 0,1 0,-1 0,0 0,1 0,-19 0,1 0,-18 0,53 35,-35-35,17 0,1 0,-1 17,-17-17,-1 0,19 0,-1 0,-35 0,36 0,-1 0,0 0,1 0,-1 0,-17 0,-1 0,19 0,-1 0,1 0,-1-35,0 35,1 0,-1-17,0 17,1 0,-19 0,-17 0,1 0,34 0,0 0,-52 0,52 0,-17 0,0 0,-18 0,17 0,1 0,17 0,-34 0,34 0,0 0,-17 0,0 0,17 0,0 0,1 0,-1 0,-17 0,17 0,1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6138E49-2598-4593-A225-F932E20B1991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B3A6D4-EBF9-43EA-A7C5-C605519C8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86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9BA03-7A6D-4275-AE81-498F71216B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AAD3B-6A49-4061-A19C-ECFF85A9B3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93D9F-596E-4F2E-A6C3-42FBC594CF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B427D-F990-49A0-A914-24C5BB33C8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7E0AC-7961-499E-9B90-4D5059A49A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7F8DB-27C5-43F5-A9CE-AB28629169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472189-C393-4C39-99BD-CDB8F291E7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E0BAB-F536-4F1D-9129-77B415BFAA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C9C21-91AE-422C-9A35-9225A3C288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E7061-7980-48F7-A262-642861A6B9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C9E3EF4-0297-48B8-A73E-724BA991C4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99F5650-D898-445B-B4A6-28CB1F4F44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ransition spd="med">
    <p:pull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5.emf"/><Relationship Id="rId18" Type="http://schemas.openxmlformats.org/officeDocument/2006/relationships/customXml" Target="../ink/ink8.xml"/><Relationship Id="rId3" Type="http://schemas.openxmlformats.org/officeDocument/2006/relationships/image" Target="../media/image12.png"/><Relationship Id="rId7" Type="http://schemas.openxmlformats.org/officeDocument/2006/relationships/image" Target="../media/image12.emf"/><Relationship Id="rId12" Type="http://schemas.openxmlformats.org/officeDocument/2006/relationships/customXml" Target="../ink/ink5.xml"/><Relationship Id="rId17" Type="http://schemas.openxmlformats.org/officeDocument/2006/relationships/image" Target="../media/image17.emf"/><Relationship Id="rId2" Type="http://schemas.openxmlformats.org/officeDocument/2006/relationships/image" Target="../media/image11.pn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5" Type="http://schemas.openxmlformats.org/officeDocument/2006/relationships/image" Target="../media/image16.emf"/><Relationship Id="rId10" Type="http://schemas.openxmlformats.org/officeDocument/2006/relationships/customXml" Target="../ink/ink4.xml"/><Relationship Id="rId19" Type="http://schemas.openxmlformats.org/officeDocument/2006/relationships/image" Target="../media/image18.emf"/><Relationship Id="rId4" Type="http://schemas.openxmlformats.org/officeDocument/2006/relationships/customXml" Target="../ink/ink1.xml"/><Relationship Id="rId9" Type="http://schemas.openxmlformats.org/officeDocument/2006/relationships/image" Target="../media/image13.emf"/><Relationship Id="rId14" Type="http://schemas.openxmlformats.org/officeDocument/2006/relationships/customXml" Target="../ink/ink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7.png"/><Relationship Id="rId7" Type="http://schemas.openxmlformats.org/officeDocument/2006/relationships/customXml" Target="../ink/ink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customXml" Target="../ink/ink9.xml"/><Relationship Id="rId10" Type="http://schemas.openxmlformats.org/officeDocument/2006/relationships/image" Target="../media/image21.emf"/><Relationship Id="rId4" Type="http://schemas.openxmlformats.org/officeDocument/2006/relationships/image" Target="../media/image19.png"/><Relationship Id="rId9" Type="http://schemas.openxmlformats.org/officeDocument/2006/relationships/customXml" Target="../ink/ink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29.emf"/><Relationship Id="rId18" Type="http://schemas.openxmlformats.org/officeDocument/2006/relationships/customXml" Target="../ink/ink19.xml"/><Relationship Id="rId3" Type="http://schemas.openxmlformats.org/officeDocument/2006/relationships/image" Target="../media/image25.png"/><Relationship Id="rId21" Type="http://schemas.openxmlformats.org/officeDocument/2006/relationships/image" Target="../media/image33.emf"/><Relationship Id="rId7" Type="http://schemas.openxmlformats.org/officeDocument/2006/relationships/image" Target="../media/image26.emf"/><Relationship Id="rId12" Type="http://schemas.openxmlformats.org/officeDocument/2006/relationships/customXml" Target="../ink/ink16.xml"/><Relationship Id="rId17" Type="http://schemas.openxmlformats.org/officeDocument/2006/relationships/image" Target="../media/image31.emf"/><Relationship Id="rId2" Type="http://schemas.openxmlformats.org/officeDocument/2006/relationships/image" Target="../media/image24.png"/><Relationship Id="rId16" Type="http://schemas.openxmlformats.org/officeDocument/2006/relationships/customXml" Target="../ink/ink18.xml"/><Relationship Id="rId20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23" Type="http://schemas.openxmlformats.org/officeDocument/2006/relationships/image" Target="../media/image34.emf"/><Relationship Id="rId10" Type="http://schemas.openxmlformats.org/officeDocument/2006/relationships/customXml" Target="../ink/ink15.xml"/><Relationship Id="rId19" Type="http://schemas.openxmlformats.org/officeDocument/2006/relationships/image" Target="../media/image32.emf"/><Relationship Id="rId4" Type="http://schemas.openxmlformats.org/officeDocument/2006/relationships/customXml" Target="../ink/ink12.xml"/><Relationship Id="rId9" Type="http://schemas.openxmlformats.org/officeDocument/2006/relationships/image" Target="../media/image27.emf"/><Relationship Id="rId14" Type="http://schemas.openxmlformats.org/officeDocument/2006/relationships/customXml" Target="../ink/ink17.xml"/><Relationship Id="rId22" Type="http://schemas.openxmlformats.org/officeDocument/2006/relationships/customXml" Target="../ink/ink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8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5" Type="http://schemas.openxmlformats.org/officeDocument/2006/relationships/image" Target="../media/image37.emf"/><Relationship Id="rId4" Type="http://schemas.openxmlformats.org/officeDocument/2006/relationships/customXml" Target="../ink/ink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36.png"/><Relationship Id="rId7" Type="http://schemas.openxmlformats.org/officeDocument/2006/relationships/customXml" Target="../ink/ink25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customXml" Target="../ink/ink24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0.xml"/><Relationship Id="rId18" Type="http://schemas.openxmlformats.org/officeDocument/2006/relationships/image" Target="../media/image59.emf"/><Relationship Id="rId26" Type="http://schemas.openxmlformats.org/officeDocument/2006/relationships/image" Target="../media/image63.emf"/><Relationship Id="rId3" Type="http://schemas.openxmlformats.org/officeDocument/2006/relationships/image" Target="../media/image38.png"/><Relationship Id="rId21" Type="http://schemas.openxmlformats.org/officeDocument/2006/relationships/customXml" Target="../ink/ink34.xml"/><Relationship Id="rId34" Type="http://schemas.openxmlformats.org/officeDocument/2006/relationships/image" Target="../media/image67.emf"/><Relationship Id="rId47" Type="http://schemas.openxmlformats.org/officeDocument/2006/relationships/customXml" Target="../ink/ink43.xml"/><Relationship Id="rId50" Type="http://schemas.openxmlformats.org/officeDocument/2006/relationships/image" Target="../media/image75.emf"/><Relationship Id="rId55" Type="http://schemas.openxmlformats.org/officeDocument/2006/relationships/customXml" Target="../ink/ink47.xml"/><Relationship Id="rId7" Type="http://schemas.openxmlformats.org/officeDocument/2006/relationships/customXml" Target="../ink/ink27.xml"/><Relationship Id="rId12" Type="http://schemas.openxmlformats.org/officeDocument/2006/relationships/image" Target="../media/image56.emf"/><Relationship Id="rId17" Type="http://schemas.openxmlformats.org/officeDocument/2006/relationships/customXml" Target="../ink/ink32.xml"/><Relationship Id="rId25" Type="http://schemas.openxmlformats.org/officeDocument/2006/relationships/customXml" Target="../ink/ink36.xml"/><Relationship Id="rId33" Type="http://schemas.openxmlformats.org/officeDocument/2006/relationships/customXml" Target="../ink/ink40.xml"/><Relationship Id="rId46" Type="http://schemas.openxmlformats.org/officeDocument/2006/relationships/image" Target="../media/image73.emf"/><Relationship Id="rId59" Type="http://schemas.openxmlformats.org/officeDocument/2006/relationships/customXml" Target="../ink/ink49.xml"/><Relationship Id="rId2" Type="http://schemas.openxmlformats.org/officeDocument/2006/relationships/image" Target="../media/image37.png"/><Relationship Id="rId16" Type="http://schemas.openxmlformats.org/officeDocument/2006/relationships/image" Target="../media/image58.emf"/><Relationship Id="rId20" Type="http://schemas.openxmlformats.org/officeDocument/2006/relationships/image" Target="../media/image60.emf"/><Relationship Id="rId29" Type="http://schemas.openxmlformats.org/officeDocument/2006/relationships/customXml" Target="../ink/ink38.xml"/><Relationship Id="rId54" Type="http://schemas.openxmlformats.org/officeDocument/2006/relationships/image" Target="../media/image77.emf"/><Relationship Id="rId6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11" Type="http://schemas.openxmlformats.org/officeDocument/2006/relationships/customXml" Target="../ink/ink29.xml"/><Relationship Id="rId24" Type="http://schemas.openxmlformats.org/officeDocument/2006/relationships/image" Target="../media/image62.emf"/><Relationship Id="rId32" Type="http://schemas.openxmlformats.org/officeDocument/2006/relationships/image" Target="../media/image66.emf"/><Relationship Id="rId45" Type="http://schemas.openxmlformats.org/officeDocument/2006/relationships/customXml" Target="../ink/ink42.xml"/><Relationship Id="rId53" Type="http://schemas.openxmlformats.org/officeDocument/2006/relationships/customXml" Target="../ink/ink46.xml"/><Relationship Id="rId58" Type="http://schemas.openxmlformats.org/officeDocument/2006/relationships/image" Target="../media/image79.emf"/><Relationship Id="rId5" Type="http://schemas.openxmlformats.org/officeDocument/2006/relationships/customXml" Target="../ink/ink26.xml"/><Relationship Id="rId15" Type="http://schemas.openxmlformats.org/officeDocument/2006/relationships/customXml" Target="../ink/ink31.xml"/><Relationship Id="rId23" Type="http://schemas.openxmlformats.org/officeDocument/2006/relationships/customXml" Target="../ink/ink35.xml"/><Relationship Id="rId28" Type="http://schemas.openxmlformats.org/officeDocument/2006/relationships/image" Target="../media/image64.emf"/><Relationship Id="rId49" Type="http://schemas.openxmlformats.org/officeDocument/2006/relationships/customXml" Target="../ink/ink44.xml"/><Relationship Id="rId57" Type="http://schemas.openxmlformats.org/officeDocument/2006/relationships/customXml" Target="../ink/ink48.xml"/><Relationship Id="rId61" Type="http://schemas.openxmlformats.org/officeDocument/2006/relationships/customXml" Target="../ink/ink50.xml"/><Relationship Id="rId10" Type="http://schemas.openxmlformats.org/officeDocument/2006/relationships/image" Target="../media/image55.emf"/><Relationship Id="rId19" Type="http://schemas.openxmlformats.org/officeDocument/2006/relationships/customXml" Target="../ink/ink33.xml"/><Relationship Id="rId31" Type="http://schemas.openxmlformats.org/officeDocument/2006/relationships/customXml" Target="../ink/ink39.xml"/><Relationship Id="rId44" Type="http://schemas.openxmlformats.org/officeDocument/2006/relationships/image" Target="../media/image72.emf"/><Relationship Id="rId52" Type="http://schemas.openxmlformats.org/officeDocument/2006/relationships/image" Target="../media/image76.emf"/><Relationship Id="rId60" Type="http://schemas.openxmlformats.org/officeDocument/2006/relationships/image" Target="../media/image80.emf"/><Relationship Id="rId4" Type="http://schemas.openxmlformats.org/officeDocument/2006/relationships/image" Target="../media/image39.png"/><Relationship Id="rId9" Type="http://schemas.openxmlformats.org/officeDocument/2006/relationships/customXml" Target="../ink/ink28.xml"/><Relationship Id="rId14" Type="http://schemas.openxmlformats.org/officeDocument/2006/relationships/image" Target="../media/image57.emf"/><Relationship Id="rId22" Type="http://schemas.openxmlformats.org/officeDocument/2006/relationships/image" Target="../media/image61.emf"/><Relationship Id="rId27" Type="http://schemas.openxmlformats.org/officeDocument/2006/relationships/customXml" Target="../ink/ink37.xml"/><Relationship Id="rId30" Type="http://schemas.openxmlformats.org/officeDocument/2006/relationships/image" Target="../media/image65.emf"/><Relationship Id="rId35" Type="http://schemas.openxmlformats.org/officeDocument/2006/relationships/customXml" Target="../ink/ink41.xml"/><Relationship Id="rId48" Type="http://schemas.openxmlformats.org/officeDocument/2006/relationships/image" Target="../media/image74.emf"/><Relationship Id="rId56" Type="http://schemas.openxmlformats.org/officeDocument/2006/relationships/image" Target="../media/image78.emf"/><Relationship Id="rId8" Type="http://schemas.openxmlformats.org/officeDocument/2006/relationships/image" Target="../media/image54.emf"/><Relationship Id="rId51" Type="http://schemas.openxmlformats.org/officeDocument/2006/relationships/customXml" Target="../ink/ink4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emf"/><Relationship Id="rId4" Type="http://schemas.openxmlformats.org/officeDocument/2006/relationships/customXml" Target="../ink/ink5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emf"/><Relationship Id="rId5" Type="http://schemas.openxmlformats.org/officeDocument/2006/relationships/customXml" Target="../ink/ink53.xml"/><Relationship Id="rId4" Type="http://schemas.openxmlformats.org/officeDocument/2006/relationships/image" Target="../media/image8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13" Type="http://schemas.openxmlformats.org/officeDocument/2006/relationships/customXml" Target="../ink/ink59.xml"/><Relationship Id="rId18" Type="http://schemas.openxmlformats.org/officeDocument/2006/relationships/image" Target="../media/image94.emf"/><Relationship Id="rId3" Type="http://schemas.openxmlformats.org/officeDocument/2006/relationships/customXml" Target="../ink/ink54.xml"/><Relationship Id="rId7" Type="http://schemas.openxmlformats.org/officeDocument/2006/relationships/customXml" Target="../ink/ink56.xml"/><Relationship Id="rId12" Type="http://schemas.openxmlformats.org/officeDocument/2006/relationships/image" Target="../media/image91.emf"/><Relationship Id="rId17" Type="http://schemas.openxmlformats.org/officeDocument/2006/relationships/customXml" Target="../ink/ink61.xml"/><Relationship Id="rId2" Type="http://schemas.openxmlformats.org/officeDocument/2006/relationships/image" Target="../media/image43.png"/><Relationship Id="rId16" Type="http://schemas.openxmlformats.org/officeDocument/2006/relationships/image" Target="../media/image93.emf"/><Relationship Id="rId20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emf"/><Relationship Id="rId11" Type="http://schemas.openxmlformats.org/officeDocument/2006/relationships/customXml" Target="../ink/ink58.xml"/><Relationship Id="rId5" Type="http://schemas.openxmlformats.org/officeDocument/2006/relationships/customXml" Target="../ink/ink55.xml"/><Relationship Id="rId15" Type="http://schemas.openxmlformats.org/officeDocument/2006/relationships/customXml" Target="../ink/ink60.xml"/><Relationship Id="rId10" Type="http://schemas.openxmlformats.org/officeDocument/2006/relationships/image" Target="../media/image90.emf"/><Relationship Id="rId19" Type="http://schemas.openxmlformats.org/officeDocument/2006/relationships/customXml" Target="../ink/ink62.xml"/><Relationship Id="rId4" Type="http://schemas.openxmlformats.org/officeDocument/2006/relationships/image" Target="../media/image87.emf"/><Relationship Id="rId9" Type="http://schemas.openxmlformats.org/officeDocument/2006/relationships/customXml" Target="../ink/ink57.xml"/><Relationship Id="rId14" Type="http://schemas.openxmlformats.org/officeDocument/2006/relationships/image" Target="../media/image92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13" Type="http://schemas.openxmlformats.org/officeDocument/2006/relationships/customXml" Target="../ink/ink67.xml"/><Relationship Id="rId18" Type="http://schemas.openxmlformats.org/officeDocument/2006/relationships/image" Target="../media/image105.emf"/><Relationship Id="rId3" Type="http://schemas.openxmlformats.org/officeDocument/2006/relationships/image" Target="../media/image45.png"/><Relationship Id="rId21" Type="http://schemas.openxmlformats.org/officeDocument/2006/relationships/customXml" Target="../ink/ink71.xml"/><Relationship Id="rId7" Type="http://schemas.openxmlformats.org/officeDocument/2006/relationships/customXml" Target="../ink/ink64.xml"/><Relationship Id="rId12" Type="http://schemas.openxmlformats.org/officeDocument/2006/relationships/image" Target="../media/image102.emf"/><Relationship Id="rId17" Type="http://schemas.openxmlformats.org/officeDocument/2006/relationships/customXml" Target="../ink/ink69.xml"/><Relationship Id="rId2" Type="http://schemas.openxmlformats.org/officeDocument/2006/relationships/image" Target="../media/image44.png"/><Relationship Id="rId16" Type="http://schemas.openxmlformats.org/officeDocument/2006/relationships/image" Target="../media/image104.emf"/><Relationship Id="rId20" Type="http://schemas.openxmlformats.org/officeDocument/2006/relationships/image" Target="../media/image10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emf"/><Relationship Id="rId11" Type="http://schemas.openxmlformats.org/officeDocument/2006/relationships/customXml" Target="../ink/ink66.xml"/><Relationship Id="rId24" Type="http://schemas.openxmlformats.org/officeDocument/2006/relationships/image" Target="../media/image108.emf"/><Relationship Id="rId5" Type="http://schemas.openxmlformats.org/officeDocument/2006/relationships/customXml" Target="../ink/ink63.xml"/><Relationship Id="rId15" Type="http://schemas.openxmlformats.org/officeDocument/2006/relationships/customXml" Target="../ink/ink68.xml"/><Relationship Id="rId23" Type="http://schemas.openxmlformats.org/officeDocument/2006/relationships/customXml" Target="../ink/ink72.xml"/><Relationship Id="rId10" Type="http://schemas.openxmlformats.org/officeDocument/2006/relationships/image" Target="../media/image101.emf"/><Relationship Id="rId19" Type="http://schemas.openxmlformats.org/officeDocument/2006/relationships/customXml" Target="../ink/ink70.xml"/><Relationship Id="rId4" Type="http://schemas.openxmlformats.org/officeDocument/2006/relationships/image" Target="../media/image46.png"/><Relationship Id="rId9" Type="http://schemas.openxmlformats.org/officeDocument/2006/relationships/customXml" Target="../ink/ink65.xml"/><Relationship Id="rId14" Type="http://schemas.openxmlformats.org/officeDocument/2006/relationships/image" Target="../media/image103.emf"/><Relationship Id="rId22" Type="http://schemas.openxmlformats.org/officeDocument/2006/relationships/image" Target="../media/image107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emf"/><Relationship Id="rId3" Type="http://schemas.openxmlformats.org/officeDocument/2006/relationships/image" Target="../media/image48.png"/><Relationship Id="rId7" Type="http://schemas.openxmlformats.org/officeDocument/2006/relationships/customXml" Target="../ink/ink7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emf"/><Relationship Id="rId5" Type="http://schemas.openxmlformats.org/officeDocument/2006/relationships/customXml" Target="../ink/ink73.xml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15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6.xml"/><Relationship Id="rId5" Type="http://schemas.openxmlformats.org/officeDocument/2006/relationships/image" Target="../media/image114.emf"/><Relationship Id="rId4" Type="http://schemas.openxmlformats.org/officeDocument/2006/relationships/customXml" Target="../ink/ink7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magoni1@ya.ru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551015"/>
            <a:ext cx="8610600" cy="2514600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ru-RU" sz="3600" b="1" dirty="0">
                <a:solidFill>
                  <a:schemeClr val="tx1"/>
                </a:solidFill>
              </a:rPr>
              <a:t/>
            </a:r>
            <a:br>
              <a:rPr lang="ru-RU" sz="3600" b="1" dirty="0">
                <a:solidFill>
                  <a:schemeClr val="tx1"/>
                </a:solidFill>
              </a:rPr>
            </a:b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1"/>
            <a:ext cx="150653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8" y="4689086"/>
            <a:ext cx="2951163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B1233E8-D469-4F14-8D45-1C5E458685C0}"/>
              </a:ext>
            </a:extLst>
          </p:cNvPr>
          <p:cNvSpPr/>
          <p:nvPr/>
        </p:nvSpPr>
        <p:spPr>
          <a:xfrm>
            <a:off x="3276600" y="5057148"/>
            <a:ext cx="48922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МАРКИНА-ГУРДЖИ МАРИЯ ГЕННАДИЕВНА,</a:t>
            </a:r>
          </a:p>
          <a:p>
            <a:r>
              <a:rPr lang="ru-RU" sz="1400" b="1" dirty="0" smtClean="0"/>
              <a:t>кандидат </a:t>
            </a:r>
            <a:r>
              <a:rPr lang="ru-RU" sz="1400" b="1" dirty="0"/>
              <a:t>филологических наук, </a:t>
            </a:r>
            <a:r>
              <a:rPr lang="ru-RU" sz="1400" b="1" dirty="0" smtClean="0"/>
              <a:t>заведующая кафедрой </a:t>
            </a:r>
            <a:r>
              <a:rPr lang="ru-RU" sz="1400" b="1" dirty="0"/>
              <a:t>филологии, Лауреат Премии Автономной Республики Крым в номинации «Образование» (2014 г.), соавтор учебников по русскому языку линейки 5-9, 10-11 </a:t>
            </a:r>
            <a:r>
              <a:rPr lang="ru-RU" sz="1400" b="1" dirty="0" err="1"/>
              <a:t>кл</a:t>
            </a:r>
            <a:r>
              <a:rPr lang="ru-RU" sz="1400" b="1" dirty="0"/>
              <a:t>. (авт. Рудяков А.Н. и др</a:t>
            </a:r>
            <a:r>
              <a:rPr lang="ru-RU" sz="1400" b="1" dirty="0" smtClean="0"/>
              <a:t>.), Заслуженный работник образования РК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6395"/>
            <a:ext cx="4354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ГБОУ ДПО РК Крымский республиканский институт постдипломного педагогического образования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3268" y="1524000"/>
            <a:ext cx="71715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Письменная речь как компонент профессиональной компетенции учителя и </a:t>
            </a:r>
            <a:r>
              <a:rPr lang="ru-RU" sz="2800" b="1" dirty="0" smtClean="0"/>
              <a:t>руководителя.</a:t>
            </a:r>
          </a:p>
          <a:p>
            <a:pPr algn="ctr"/>
            <a:r>
              <a:rPr lang="ru-RU" sz="2800" b="1" dirty="0"/>
              <a:t>Нормы современного русского литературного языка и типичные ошибки в сфере делопроизводства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7263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990600"/>
            <a:ext cx="5105400" cy="5334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just" fontAlgn="base">
              <a:buNone/>
            </a:pPr>
            <a:r>
              <a:rPr lang="ru-RU" sz="2800" b="1" dirty="0"/>
              <a:t>4) ошибки в правописании отыменных предлогов и местоимений с предлогами, вызванные </a:t>
            </a:r>
            <a:r>
              <a:rPr lang="ru-RU" sz="2800" b="1" dirty="0" err="1"/>
              <a:t>неразличением</a:t>
            </a:r>
            <a:r>
              <a:rPr lang="ru-RU" sz="2800" b="1" dirty="0"/>
              <a:t> их и соответствующих существительных с предлогами и местоименных </a:t>
            </a:r>
            <a:r>
              <a:rPr lang="ru-RU" sz="2800" b="1" dirty="0" smtClean="0"/>
              <a:t>наречий:</a:t>
            </a:r>
          </a:p>
          <a:p>
            <a:pPr marL="0" indent="0" algn="just" fontAlgn="base">
              <a:buNone/>
            </a:pPr>
            <a:r>
              <a:rPr lang="ru-RU" sz="2800" i="1" dirty="0" smtClean="0"/>
              <a:t>«</a:t>
            </a:r>
            <a:r>
              <a:rPr lang="ru-RU" sz="2800" i="1" dirty="0"/>
              <a:t>независимо оттого</a:t>
            </a:r>
            <a:r>
              <a:rPr lang="ru-RU" sz="2800" i="1" dirty="0" smtClean="0"/>
              <a:t>…»</a:t>
            </a:r>
            <a:r>
              <a:rPr lang="ru-RU" sz="2800" dirty="0" smtClean="0"/>
              <a:t>,</a:t>
            </a:r>
          </a:p>
          <a:p>
            <a:pPr marL="0" indent="0" algn="just" fontAlgn="base">
              <a:buNone/>
            </a:pPr>
            <a:r>
              <a:rPr lang="ru-RU" sz="2800" dirty="0" smtClean="0"/>
              <a:t>«в соответствие»;</a:t>
            </a:r>
            <a:endParaRPr lang="ru-RU" sz="2800" dirty="0"/>
          </a:p>
          <a:p>
            <a:pPr marL="0" indent="0" algn="just" fontAlgn="base">
              <a:buNone/>
            </a:pPr>
            <a:endParaRPr lang="ru-RU" sz="2800" b="1" dirty="0"/>
          </a:p>
          <a:p>
            <a:pPr marL="0" indent="0" algn="just" fontAlgn="base">
              <a:buNone/>
            </a:pPr>
            <a:r>
              <a:rPr lang="ru-RU" sz="2800" b="1" dirty="0"/>
              <a:t>5) слитное написание частицы «не» с причастиями при наличии пояснительных </a:t>
            </a:r>
            <a:r>
              <a:rPr lang="ru-RU" sz="2800" b="1" dirty="0" smtClean="0"/>
              <a:t>слов: </a:t>
            </a:r>
            <a:r>
              <a:rPr lang="ru-RU" sz="2800" i="1" dirty="0" smtClean="0"/>
              <a:t>«</a:t>
            </a:r>
            <a:r>
              <a:rPr lang="ru-RU" sz="2800" i="1" dirty="0" err="1" smtClean="0"/>
              <a:t>непредоставленные</a:t>
            </a:r>
            <a:r>
              <a:rPr lang="ru-RU" sz="2800" i="1" dirty="0" smtClean="0"/>
              <a:t> в срок документы»</a:t>
            </a:r>
            <a:r>
              <a:rPr lang="ru-RU" sz="2800" dirty="0"/>
              <a:t> </a:t>
            </a:r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10200" y="2971800"/>
            <a:ext cx="35814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ru-RU" sz="2000" b="1" i="1" dirty="0" smtClean="0">
                <a:solidFill>
                  <a:prstClr val="black"/>
                </a:solidFill>
                <a:latin typeface="Constantia"/>
                <a:cs typeface="+mn-cs"/>
              </a:rPr>
              <a:t>«независимо </a:t>
            </a:r>
            <a:r>
              <a:rPr lang="ru-RU" sz="2000" b="1" i="1" dirty="0">
                <a:solidFill>
                  <a:prstClr val="black"/>
                </a:solidFill>
                <a:latin typeface="Constantia"/>
                <a:cs typeface="+mn-cs"/>
              </a:rPr>
              <a:t>от того</a:t>
            </a:r>
            <a:r>
              <a:rPr lang="ru-RU" sz="2000" b="1" i="1" dirty="0" smtClean="0">
                <a:solidFill>
                  <a:prstClr val="black"/>
                </a:solidFill>
                <a:latin typeface="Constantia"/>
                <a:cs typeface="+mn-cs"/>
              </a:rPr>
              <a:t>…», «в соответствии».</a:t>
            </a:r>
            <a:endParaRPr lang="ru-RU" sz="2000" b="1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0200" y="5334000"/>
            <a:ext cx="3530065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ru-RU" sz="2000" b="1" i="1" dirty="0" smtClean="0">
                <a:solidFill>
                  <a:prstClr val="black"/>
                </a:solidFill>
                <a:latin typeface="Constantia"/>
                <a:cs typeface="+mn-cs"/>
              </a:rPr>
              <a:t>«не предоставленные в срок документы».</a:t>
            </a:r>
            <a:endParaRPr lang="ru-RU" sz="2000" b="1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34"/>
            <a:ext cx="914400" cy="75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4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4234"/>
            <a:ext cx="9197054" cy="28975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5" y="4322501"/>
            <a:ext cx="14139713" cy="19592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Рукописные данные 2"/>
              <p14:cNvContentPartPr/>
              <p14:nvPr/>
            </p14:nvContentPartPr>
            <p14:xfrm>
              <a:off x="4838760" y="393840"/>
              <a:ext cx="1009800" cy="51120"/>
            </p14:xfrm>
          </p:contentPart>
        </mc:Choice>
        <mc:Fallback xmlns="">
          <p:pic>
            <p:nvPicPr>
              <p:cNvPr id="3" name="Рукописные данные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22920" y="330120"/>
                <a:ext cx="10418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Рукописные данные 5"/>
              <p14:cNvContentPartPr/>
              <p14:nvPr/>
            </p14:nvContentPartPr>
            <p14:xfrm>
              <a:off x="844560" y="863640"/>
              <a:ext cx="952920" cy="38520"/>
            </p14:xfrm>
          </p:contentPart>
        </mc:Choice>
        <mc:Fallback xmlns="">
          <p:pic>
            <p:nvPicPr>
              <p:cNvPr id="6" name="Рукописные данные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8720" y="799920"/>
                <a:ext cx="9846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Рукописные данные 6"/>
              <p14:cNvContentPartPr/>
              <p14:nvPr/>
            </p14:nvContentPartPr>
            <p14:xfrm>
              <a:off x="6076800" y="1327320"/>
              <a:ext cx="654480" cy="32040"/>
            </p14:xfrm>
          </p:contentPart>
        </mc:Choice>
        <mc:Fallback xmlns="">
          <p:pic>
            <p:nvPicPr>
              <p:cNvPr id="7" name="Рукописные данные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60960" y="1263600"/>
                <a:ext cx="6861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Рукописные данные 7"/>
              <p14:cNvContentPartPr/>
              <p14:nvPr/>
            </p14:nvContentPartPr>
            <p14:xfrm>
              <a:off x="6908760" y="1352520"/>
              <a:ext cx="787680" cy="12960"/>
            </p14:xfrm>
          </p:contentPart>
        </mc:Choice>
        <mc:Fallback xmlns="">
          <p:pic>
            <p:nvPicPr>
              <p:cNvPr id="8" name="Рукописные данные 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92920" y="1289160"/>
                <a:ext cx="8193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Рукописные данные 8"/>
              <p14:cNvContentPartPr/>
              <p14:nvPr/>
            </p14:nvContentPartPr>
            <p14:xfrm>
              <a:off x="2603520" y="1612800"/>
              <a:ext cx="819360" cy="360"/>
            </p14:xfrm>
          </p:contentPart>
        </mc:Choice>
        <mc:Fallback xmlns="">
          <p:pic>
            <p:nvPicPr>
              <p:cNvPr id="9" name="Рукописные данные 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87680" y="1549440"/>
                <a:ext cx="851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Рукописные данные 9"/>
              <p14:cNvContentPartPr/>
              <p14:nvPr/>
            </p14:nvContentPartPr>
            <p14:xfrm>
              <a:off x="1244520" y="2666880"/>
              <a:ext cx="2318040" cy="184680"/>
            </p14:xfrm>
          </p:contentPart>
        </mc:Choice>
        <mc:Fallback xmlns="">
          <p:pic>
            <p:nvPicPr>
              <p:cNvPr id="10" name="Рукописные данные 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28680" y="2603520"/>
                <a:ext cx="235008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Рукописные данные 10"/>
              <p14:cNvContentPartPr/>
              <p14:nvPr/>
            </p14:nvContentPartPr>
            <p14:xfrm>
              <a:off x="5010859" y="5410200"/>
              <a:ext cx="2458080" cy="152640"/>
            </p14:xfrm>
          </p:contentPart>
        </mc:Choice>
        <mc:Fallback xmlns="">
          <p:pic>
            <p:nvPicPr>
              <p:cNvPr id="11" name="Рукописные данные 1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95019" y="5346480"/>
                <a:ext cx="2489760" cy="2797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/>
          <p:cNvSpPr txBox="1"/>
          <p:nvPr/>
        </p:nvSpPr>
        <p:spPr>
          <a:xfrm>
            <a:off x="194647" y="3695421"/>
            <a:ext cx="847504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работников МКУ «Управление образования … (полное название)</a:t>
            </a:r>
          </a:p>
          <a:p>
            <a:r>
              <a:rPr lang="ru-RU" b="1" dirty="0"/>
              <a:t>р</a:t>
            </a:r>
            <a:r>
              <a:rPr lang="ru-RU" b="1" dirty="0" smtClean="0"/>
              <a:t>аботников Управления образования…</a:t>
            </a:r>
            <a:endParaRPr lang="ru-RU" b="1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2514600" y="3048000"/>
            <a:ext cx="2286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181600" y="1493338"/>
            <a:ext cx="279435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5-дневный, 6-дневный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37958" y="6281764"/>
            <a:ext cx="242245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внутриобъектовый</a:t>
            </a:r>
            <a:endParaRPr lang="ru-RU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Рукописные данные 15"/>
              <p14:cNvContentPartPr/>
              <p14:nvPr/>
            </p14:nvContentPartPr>
            <p14:xfrm>
              <a:off x="311040" y="132020"/>
              <a:ext cx="4526918" cy="933411"/>
            </p14:xfrm>
          </p:contentPart>
        </mc:Choice>
        <mc:Fallback>
          <p:pic>
            <p:nvPicPr>
              <p:cNvPr id="16" name="Рукописные данные 1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1680" y="122661"/>
                <a:ext cx="4545638" cy="9521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935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34056"/>
            <a:ext cx="8153400" cy="7437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ПУНКТУАЦИОННЫЕ </a:t>
            </a:r>
            <a:r>
              <a:rPr lang="ru-RU" sz="3600" b="1" dirty="0" smtClean="0"/>
              <a:t>ОШИБКИ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562600"/>
          </a:xfrm>
        </p:spPr>
        <p:txBody>
          <a:bodyPr>
            <a:noAutofit/>
          </a:bodyPr>
          <a:lstStyle/>
          <a:p>
            <a:pPr marL="0" lvl="0" indent="0" algn="just" fontAlgn="base">
              <a:buNone/>
              <a:tabLst>
                <a:tab pos="269875" algn="l"/>
                <a:tab pos="539750" algn="l"/>
              </a:tabLst>
            </a:pPr>
            <a:r>
              <a:rPr lang="ru-RU" sz="1800" dirty="0" smtClean="0"/>
              <a:t>1. </a:t>
            </a:r>
            <a:r>
              <a:rPr lang="ru-RU" sz="1800" b="1" dirty="0" smtClean="0"/>
              <a:t>Обособление </a:t>
            </a:r>
            <a:r>
              <a:rPr lang="ru-RU" sz="1800" b="1" dirty="0"/>
              <a:t>пояснительно-обстоятельственных членов предложения, стоящих в начале предложения, например:</a:t>
            </a:r>
          </a:p>
          <a:p>
            <a:pPr marL="0" indent="0" algn="just" fontAlgn="base">
              <a:buNone/>
              <a:tabLst>
                <a:tab pos="269875" algn="l"/>
                <a:tab pos="539750" algn="l"/>
              </a:tabLst>
            </a:pPr>
            <a:r>
              <a:rPr lang="ru-RU" sz="1800" dirty="0"/>
              <a:t> </a:t>
            </a:r>
            <a:r>
              <a:rPr lang="ru-RU" sz="1800" i="1" dirty="0" smtClean="0"/>
              <a:t>«</a:t>
            </a:r>
            <a:r>
              <a:rPr lang="ru-RU" sz="1800" i="1" dirty="0"/>
              <a:t>В случае приобретения газового конденсата за рубли РФ</a:t>
            </a:r>
            <a:r>
              <a:rPr lang="ru-RU" sz="4000" i="1" dirty="0">
                <a:solidFill>
                  <a:srgbClr val="C00000"/>
                </a:solidFill>
              </a:rPr>
              <a:t>,</a:t>
            </a:r>
            <a:r>
              <a:rPr lang="ru-RU" sz="1800" i="1" dirty="0"/>
              <a:t> цена может быть также установлена как формульная позиция</a:t>
            </a:r>
            <a:r>
              <a:rPr lang="ru-RU" sz="1800" i="1" dirty="0" smtClean="0"/>
              <a:t>…»;</a:t>
            </a:r>
          </a:p>
          <a:p>
            <a:pPr marL="0" indent="0" algn="just" fontAlgn="base">
              <a:buNone/>
              <a:tabLst>
                <a:tab pos="269875" algn="l"/>
                <a:tab pos="539750" algn="l"/>
              </a:tabLst>
            </a:pPr>
            <a:endParaRPr lang="ru-RU" sz="1800" i="1" dirty="0"/>
          </a:p>
          <a:p>
            <a:pPr marL="0" lvl="0" indent="0" algn="just" fontAlgn="base">
              <a:buNone/>
              <a:tabLst>
                <a:tab pos="269875" algn="l"/>
                <a:tab pos="539750" algn="l"/>
              </a:tabLst>
            </a:pPr>
            <a:r>
              <a:rPr lang="ru-RU" sz="1800" b="1" dirty="0" smtClean="0"/>
              <a:t>2. Обособление </a:t>
            </a:r>
            <a:r>
              <a:rPr lang="ru-RU" sz="1800" b="1" dirty="0"/>
              <a:t>обстоятельств времени и причины, например:</a:t>
            </a:r>
            <a:br>
              <a:rPr lang="ru-RU" sz="1800" b="1" dirty="0"/>
            </a:br>
            <a:r>
              <a:rPr lang="ru-RU" sz="1800" i="1" dirty="0" smtClean="0"/>
              <a:t>«…</a:t>
            </a:r>
            <a:r>
              <a:rPr lang="ru-RU" sz="1800" i="1" dirty="0"/>
              <a:t>В случае Вашей заинтересованности наша компания может предложить</a:t>
            </a:r>
            <a:r>
              <a:rPr lang="ru-RU" sz="3200" i="1" dirty="0">
                <a:solidFill>
                  <a:srgbClr val="C00000"/>
                </a:solidFill>
              </a:rPr>
              <a:t>,</a:t>
            </a:r>
            <a:r>
              <a:rPr lang="ru-RU" sz="1800" i="1" dirty="0"/>
              <a:t> по согласованию сторон, формирование танкерных партий для транзитных отгрузок в разных направлениях»;</a:t>
            </a:r>
            <a:endParaRPr lang="ru-RU" sz="1800" dirty="0"/>
          </a:p>
          <a:p>
            <a:pPr marL="0" lvl="0" indent="0" algn="just" fontAlgn="base">
              <a:buNone/>
              <a:tabLst>
                <a:tab pos="269875" algn="l"/>
                <a:tab pos="539750" algn="l"/>
              </a:tabLst>
            </a:pPr>
            <a:endParaRPr lang="ru-RU" sz="1800" b="1" dirty="0" smtClean="0"/>
          </a:p>
          <a:p>
            <a:pPr marL="0" lvl="0" indent="0" algn="just" fontAlgn="base">
              <a:buNone/>
              <a:tabLst>
                <a:tab pos="269875" algn="l"/>
                <a:tab pos="539750" algn="l"/>
              </a:tabLst>
            </a:pPr>
            <a:r>
              <a:rPr lang="ru-RU" sz="1800" b="1" dirty="0"/>
              <a:t>3</a:t>
            </a:r>
            <a:r>
              <a:rPr lang="ru-RU" sz="1800" b="1" dirty="0" smtClean="0"/>
              <a:t>.Обособление </a:t>
            </a:r>
            <a:r>
              <a:rPr lang="ru-RU" sz="1800" b="1" dirty="0"/>
              <a:t>обстоятельств образа действия, например:</a:t>
            </a:r>
            <a:br>
              <a:rPr lang="ru-RU" sz="1800" b="1" dirty="0"/>
            </a:br>
            <a:endParaRPr lang="ru-RU" sz="1800" dirty="0"/>
          </a:p>
          <a:p>
            <a:pPr marL="0" indent="0" algn="just" fontAlgn="base">
              <a:buNone/>
              <a:tabLst>
                <a:tab pos="269875" algn="l"/>
                <a:tab pos="539750" algn="l"/>
              </a:tabLst>
            </a:pPr>
            <a:r>
              <a:rPr lang="ru-RU" sz="1800" i="1" dirty="0"/>
              <a:t>«Убытки в результате любого нарушения настоящего контракта включают</a:t>
            </a:r>
            <a:r>
              <a:rPr lang="ru-RU" sz="2400" b="1" i="1" dirty="0">
                <a:solidFill>
                  <a:srgbClr val="C00000"/>
                </a:solidFill>
              </a:rPr>
              <a:t>,</a:t>
            </a:r>
            <a:r>
              <a:rPr lang="ru-RU" sz="1800" i="1" dirty="0"/>
              <a:t> без ограничения</a:t>
            </a:r>
            <a:r>
              <a:rPr lang="ru-RU" sz="1800" b="1" i="1" dirty="0">
                <a:solidFill>
                  <a:srgbClr val="C00000"/>
                </a:solidFill>
              </a:rPr>
              <a:t>,</a:t>
            </a:r>
            <a:r>
              <a:rPr lang="ru-RU" sz="1800" i="1" dirty="0"/>
              <a:t> неполученные сбережения, неполученную прибыль, потерю использования и др.»;</a:t>
            </a:r>
            <a:endParaRPr lang="ru-RU" sz="1800" dirty="0"/>
          </a:p>
          <a:p>
            <a:pPr marL="0" indent="0" algn="just">
              <a:buNone/>
              <a:tabLst>
                <a:tab pos="269875" algn="l"/>
                <a:tab pos="539750" algn="l"/>
              </a:tabLst>
            </a:pPr>
            <a:r>
              <a:rPr lang="ru-RU" sz="1800" b="1" dirty="0"/>
              <a:t> </a:t>
            </a:r>
            <a:endParaRPr lang="ru-RU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34"/>
            <a:ext cx="914400" cy="75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5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33"/>
            <a:ext cx="11890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264" y="2057399"/>
            <a:ext cx="1247335" cy="124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2420" y="1143000"/>
            <a:ext cx="9298820" cy="3657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Рукописные данные 1"/>
              <p14:cNvContentPartPr/>
              <p14:nvPr/>
            </p14:nvContentPartPr>
            <p14:xfrm>
              <a:off x="3562200" y="2438280"/>
              <a:ext cx="1765800" cy="51120"/>
            </p14:xfrm>
          </p:contentPart>
        </mc:Choice>
        <mc:Fallback xmlns="">
          <p:pic>
            <p:nvPicPr>
              <p:cNvPr id="2" name="Рукописные данные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6360" y="2374920"/>
                <a:ext cx="1797480" cy="1782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Стрелка влево 2"/>
          <p:cNvSpPr/>
          <p:nvPr/>
        </p:nvSpPr>
        <p:spPr>
          <a:xfrm>
            <a:off x="838200" y="2362200"/>
            <a:ext cx="14478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Рукописные данные 4"/>
              <p14:cNvContentPartPr/>
              <p14:nvPr/>
            </p14:nvContentPartPr>
            <p14:xfrm>
              <a:off x="1657440" y="3333600"/>
              <a:ext cx="2305440" cy="140040"/>
            </p14:xfrm>
          </p:contentPart>
        </mc:Choice>
        <mc:Fallback xmlns="">
          <p:pic>
            <p:nvPicPr>
              <p:cNvPr id="5" name="Рукописные данные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41600" y="3270240"/>
                <a:ext cx="2337120" cy="2671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/>
          <p:cNvSpPr txBox="1"/>
          <p:nvPr/>
        </p:nvSpPr>
        <p:spPr>
          <a:xfrm>
            <a:off x="285227" y="5523297"/>
            <a:ext cx="6360267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Начало рабочего дня дежурного администратора - … </a:t>
            </a:r>
            <a:endParaRPr lang="ru-RU" b="1" dirty="0"/>
          </a:p>
        </p:txBody>
      </p:sp>
      <p:sp>
        <p:nvSpPr>
          <p:cNvPr id="7" name="Стрелка углом 6"/>
          <p:cNvSpPr/>
          <p:nvPr/>
        </p:nvSpPr>
        <p:spPr>
          <a:xfrm>
            <a:off x="228600" y="3304734"/>
            <a:ext cx="137318" cy="216586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Рукописные данные 7"/>
              <p14:cNvContentPartPr/>
              <p14:nvPr/>
            </p14:nvContentPartPr>
            <p14:xfrm>
              <a:off x="546120" y="3492360"/>
              <a:ext cx="235440" cy="19440"/>
            </p14:xfrm>
          </p:contentPart>
        </mc:Choice>
        <mc:Fallback>
          <p:pic>
            <p:nvPicPr>
              <p:cNvPr id="8" name="Рукописные данные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6760" y="3483000"/>
                <a:ext cx="254160" cy="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453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7698"/>
            <a:ext cx="9248224" cy="21721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31814"/>
            <a:ext cx="86296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41" y="24865"/>
            <a:ext cx="9306442" cy="2564847"/>
          </a:xfrm>
          <a:prstGeom prst="rect">
            <a:avLst/>
          </a:prstGeom>
        </p:spPr>
      </p:pic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9292" y="3124200"/>
            <a:ext cx="9121674" cy="31166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Рукописные данные 6"/>
              <p14:cNvContentPartPr/>
              <p14:nvPr/>
            </p14:nvContentPartPr>
            <p14:xfrm>
              <a:off x="3841920" y="304920"/>
              <a:ext cx="1917720" cy="70200"/>
            </p14:xfrm>
          </p:contentPart>
        </mc:Choice>
        <mc:Fallback xmlns="">
          <p:pic>
            <p:nvPicPr>
              <p:cNvPr id="7" name="Рукописные данные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5720" y="241200"/>
                <a:ext cx="19501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Рукописные данные 7"/>
              <p14:cNvContentPartPr/>
              <p14:nvPr/>
            </p14:nvContentPartPr>
            <p14:xfrm>
              <a:off x="6114960" y="311040"/>
              <a:ext cx="1860840" cy="32400"/>
            </p14:xfrm>
          </p:contentPart>
        </mc:Choice>
        <mc:Fallback xmlns="">
          <p:pic>
            <p:nvPicPr>
              <p:cNvPr id="8" name="Рукописные данные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99120" y="247680"/>
                <a:ext cx="18928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Рукописные данные 8"/>
              <p14:cNvContentPartPr/>
              <p14:nvPr/>
            </p14:nvContentPartPr>
            <p14:xfrm>
              <a:off x="3638520" y="133200"/>
              <a:ext cx="3067080" cy="1771800"/>
            </p14:xfrm>
          </p:contentPart>
        </mc:Choice>
        <mc:Fallback xmlns="">
          <p:pic>
            <p:nvPicPr>
              <p:cNvPr id="9" name="Рукописные данные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29160" y="123841"/>
                <a:ext cx="3085799" cy="1790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Рукописные данные 9"/>
              <p14:cNvContentPartPr/>
              <p14:nvPr/>
            </p14:nvContentPartPr>
            <p14:xfrm>
              <a:off x="254160" y="5683320"/>
              <a:ext cx="559080" cy="38520"/>
            </p14:xfrm>
          </p:contentPart>
        </mc:Choice>
        <mc:Fallback xmlns="">
          <p:pic>
            <p:nvPicPr>
              <p:cNvPr id="10" name="Рукописные данные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7960" y="5619600"/>
                <a:ext cx="5911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Рукописные данные 10"/>
              <p14:cNvContentPartPr/>
              <p14:nvPr/>
            </p14:nvContentPartPr>
            <p14:xfrm>
              <a:off x="184320" y="5657760"/>
              <a:ext cx="540000" cy="120960"/>
            </p14:xfrm>
          </p:contentPart>
        </mc:Choice>
        <mc:Fallback xmlns="">
          <p:pic>
            <p:nvPicPr>
              <p:cNvPr id="11" name="Рукописные данные 1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8120" y="5594400"/>
                <a:ext cx="5720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Рукописные данные 11"/>
              <p14:cNvContentPartPr/>
              <p14:nvPr/>
            </p14:nvContentPartPr>
            <p14:xfrm>
              <a:off x="520560" y="5619600"/>
              <a:ext cx="464040" cy="102240"/>
            </p14:xfrm>
          </p:contentPart>
        </mc:Choice>
        <mc:Fallback xmlns="">
          <p:pic>
            <p:nvPicPr>
              <p:cNvPr id="12" name="Рукописные данные 1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4720" y="5556240"/>
                <a:ext cx="4957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Рукописные данные 12"/>
              <p14:cNvContentPartPr/>
              <p14:nvPr/>
            </p14:nvContentPartPr>
            <p14:xfrm>
              <a:off x="641520" y="5664240"/>
              <a:ext cx="412920" cy="114480"/>
            </p14:xfrm>
          </p:contentPart>
        </mc:Choice>
        <mc:Fallback xmlns="">
          <p:pic>
            <p:nvPicPr>
              <p:cNvPr id="13" name="Рукописные данные 1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5320" y="5600880"/>
                <a:ext cx="4449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Рукописные данные 13"/>
              <p14:cNvContentPartPr/>
              <p14:nvPr/>
            </p14:nvContentPartPr>
            <p14:xfrm>
              <a:off x="685800" y="5746680"/>
              <a:ext cx="813240" cy="25920"/>
            </p14:xfrm>
          </p:contentPart>
        </mc:Choice>
        <mc:Fallback xmlns="">
          <p:pic>
            <p:nvPicPr>
              <p:cNvPr id="14" name="Рукописные данные 1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69960" y="5683320"/>
                <a:ext cx="8449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Рукописные данные 14"/>
              <p14:cNvContentPartPr/>
              <p14:nvPr/>
            </p14:nvContentPartPr>
            <p14:xfrm>
              <a:off x="755640" y="5708520"/>
              <a:ext cx="984600" cy="127440"/>
            </p14:xfrm>
          </p:contentPart>
        </mc:Choice>
        <mc:Fallback xmlns="">
          <p:pic>
            <p:nvPicPr>
              <p:cNvPr id="15" name="Рукописные данные 1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9800" y="5645160"/>
                <a:ext cx="101628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Рукописные данные 15"/>
              <p14:cNvContentPartPr/>
              <p14:nvPr/>
            </p14:nvContentPartPr>
            <p14:xfrm>
              <a:off x="8661240" y="4883040"/>
              <a:ext cx="102240" cy="178200"/>
            </p14:xfrm>
          </p:contentPart>
        </mc:Choice>
        <mc:Fallback xmlns="">
          <p:pic>
            <p:nvPicPr>
              <p:cNvPr id="16" name="Рукописные данные 1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651880" y="4873680"/>
                <a:ext cx="120960" cy="19692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Прямоугольник 16"/>
          <p:cNvSpPr/>
          <p:nvPr/>
        </p:nvSpPr>
        <p:spPr>
          <a:xfrm>
            <a:off x="0" y="5619600"/>
            <a:ext cx="9067800" cy="7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6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" y="19251"/>
            <a:ext cx="9705795" cy="1219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02602"/>
            <a:ext cx="8793407" cy="24407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4314" y="4495800"/>
            <a:ext cx="7996326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742950" lvl="1" indent="-285750" algn="just"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Оформить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журнал, для выставления  учителями – предметниками результатов прохождения  промежуточной   аттестации  учащихся обучающихся в форме,  семейного образования или самообразования.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Рукописные данные 2"/>
              <p14:cNvContentPartPr/>
              <p14:nvPr/>
            </p14:nvContentPartPr>
            <p14:xfrm>
              <a:off x="6934200" y="577731"/>
              <a:ext cx="1486440" cy="51120"/>
            </p14:xfrm>
          </p:contentPart>
        </mc:Choice>
        <mc:Fallback xmlns="">
          <p:pic>
            <p:nvPicPr>
              <p:cNvPr id="3" name="Рукописные данные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18360" y="514371"/>
                <a:ext cx="15181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Рукописные данные 7"/>
              <p14:cNvContentPartPr/>
              <p14:nvPr/>
            </p14:nvContentPartPr>
            <p14:xfrm>
              <a:off x="4775640" y="3814200"/>
              <a:ext cx="63720" cy="146160"/>
            </p14:xfrm>
          </p:contentPart>
        </mc:Choice>
        <mc:Fallback xmlns="">
          <p:pic>
            <p:nvPicPr>
              <p:cNvPr id="8" name="Рукописные данные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66280" y="3804840"/>
                <a:ext cx="82440" cy="16488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/>
          <p:cNvSpPr txBox="1"/>
          <p:nvPr/>
        </p:nvSpPr>
        <p:spPr>
          <a:xfrm>
            <a:off x="4571259" y="4482164"/>
            <a:ext cx="47248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,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0" y="5757511"/>
            <a:ext cx="34798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,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9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223" y="756452"/>
            <a:ext cx="8458200" cy="381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Лексико-стилистические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ошибки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815" y="1219200"/>
            <a:ext cx="8229600" cy="137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Лексические ошибки</a:t>
            </a:r>
            <a:r>
              <a:rPr lang="ru-RU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 – это 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неправильное </a:t>
            </a:r>
            <a:r>
              <a:rPr lang="ru-RU" dirty="0">
                <a:solidFill>
                  <a:srgbClr val="000000"/>
                </a:solidFill>
                <a:latin typeface="Calibri"/>
                <a:ea typeface="Times New Roman"/>
                <a:cs typeface="Times New Roman"/>
              </a:rPr>
              <a:t>или неточное использование слова без учета присущего ему в литературном языке значения.</a:t>
            </a:r>
            <a:endParaRPr lang="ru-RU" dirty="0">
              <a:latin typeface="Calibri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688" y="2857500"/>
            <a:ext cx="4309712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sz="2000" dirty="0" smtClean="0"/>
              <a:t>Ошибки</a:t>
            </a:r>
            <a:r>
              <a:rPr lang="ru-RU" sz="2000" dirty="0"/>
              <a:t>, связанные </a:t>
            </a:r>
            <a:r>
              <a:rPr lang="ru-RU" sz="2000" b="1" dirty="0"/>
              <a:t>с употреблением служебных слов</a:t>
            </a:r>
            <a:r>
              <a:rPr lang="ru-RU" sz="2000" dirty="0"/>
              <a:t>, особенно отыменных предлогов </a:t>
            </a:r>
            <a:r>
              <a:rPr lang="ru-RU" sz="2000" i="1" dirty="0"/>
              <a:t>«ввиду», «за счет», «в силу», «благодаря» </a:t>
            </a:r>
            <a:r>
              <a:rPr lang="ru-RU" sz="2000" dirty="0"/>
              <a:t>и других без учета их семантики в контексте. </a:t>
            </a:r>
            <a:endParaRPr lang="ru-RU" sz="2000" dirty="0" smtClean="0"/>
          </a:p>
          <a:p>
            <a:pPr marL="342900" lvl="0" indent="-342900">
              <a:buAutoNum type="arabicPeriod"/>
            </a:pPr>
            <a:endParaRPr lang="ru-RU" sz="2000" b="1" dirty="0"/>
          </a:p>
          <a:p>
            <a:pPr marL="342900" lvl="0" indent="-342900">
              <a:buAutoNum type="arabicPeriod"/>
            </a:pPr>
            <a:r>
              <a:rPr lang="ru-RU" sz="2000" b="1" dirty="0" smtClean="0"/>
              <a:t>Смешение </a:t>
            </a:r>
            <a:r>
              <a:rPr lang="ru-RU" sz="2000" b="1" dirty="0"/>
              <a:t>паронимов</a:t>
            </a:r>
            <a:r>
              <a:rPr lang="ru-RU" sz="2000" dirty="0"/>
              <a:t> – близких по звучанию, но разных по значению </a:t>
            </a:r>
            <a:r>
              <a:rPr lang="ru-RU" sz="2000" dirty="0" smtClean="0"/>
              <a:t>слов</a:t>
            </a:r>
            <a:r>
              <a:rPr lang="ru-RU" sz="20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53000" y="4795897"/>
            <a:ext cx="4184583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i="1" dirty="0">
                <a:solidFill>
                  <a:prstClr val="black"/>
                </a:solidFill>
              </a:rPr>
              <a:t>представить и предоставить</a:t>
            </a:r>
            <a:endParaRPr lang="ru-RU" sz="1600" b="1" dirty="0">
              <a:solidFill>
                <a:prstClr val="black"/>
              </a:solidFill>
            </a:endParaRPr>
          </a:p>
          <a:p>
            <a:pPr lvl="0"/>
            <a:r>
              <a:rPr lang="ru-RU" sz="1600" b="1" i="1" dirty="0">
                <a:solidFill>
                  <a:prstClr val="black"/>
                </a:solidFill>
              </a:rPr>
              <a:t>гарантийный и </a:t>
            </a:r>
            <a:r>
              <a:rPr lang="ru-RU" sz="1600" b="1" i="1" dirty="0" smtClean="0">
                <a:solidFill>
                  <a:prstClr val="black"/>
                </a:solidFill>
              </a:rPr>
              <a:t>гарантированный</a:t>
            </a:r>
            <a:endParaRPr lang="ru-RU" sz="1600" b="1" dirty="0">
              <a:solidFill>
                <a:prstClr val="black"/>
              </a:solidFill>
            </a:endParaRPr>
          </a:p>
          <a:p>
            <a:pPr lvl="0"/>
            <a:r>
              <a:rPr lang="ru-RU" sz="1600" b="1" i="1" dirty="0">
                <a:solidFill>
                  <a:prstClr val="black"/>
                </a:solidFill>
              </a:rPr>
              <a:t>командировочный и командированный</a:t>
            </a:r>
            <a:endParaRPr lang="ru-RU" sz="1600" b="1" dirty="0">
              <a:solidFill>
                <a:prstClr val="black"/>
              </a:solidFill>
            </a:endParaRPr>
          </a:p>
          <a:p>
            <a:pPr lvl="0"/>
            <a:r>
              <a:rPr lang="ru-RU" sz="1600" b="1" i="1" dirty="0">
                <a:solidFill>
                  <a:prstClr val="black"/>
                </a:solidFill>
              </a:rPr>
              <a:t>поместить и разместить</a:t>
            </a:r>
            <a:endParaRPr lang="ru-RU" sz="1600" b="1" dirty="0">
              <a:solidFill>
                <a:prstClr val="black"/>
              </a:solidFill>
            </a:endParaRPr>
          </a:p>
          <a:p>
            <a:pPr lvl="0"/>
            <a:r>
              <a:rPr lang="ru-RU" sz="1600" b="1" i="1" dirty="0">
                <a:solidFill>
                  <a:prstClr val="black"/>
                </a:solidFill>
              </a:rPr>
              <a:t>проводить и производить</a:t>
            </a:r>
            <a:endParaRPr lang="ru-RU" sz="1600" b="1" dirty="0">
              <a:solidFill>
                <a:prstClr val="black"/>
              </a:solidFill>
            </a:endParaRPr>
          </a:p>
          <a:p>
            <a:pPr lvl="0"/>
            <a:r>
              <a:rPr lang="ru-RU" sz="1600" b="1" i="1" dirty="0">
                <a:solidFill>
                  <a:prstClr val="black"/>
                </a:solidFill>
              </a:rPr>
              <a:t>оплатить и заплатить </a:t>
            </a:r>
            <a:r>
              <a:rPr lang="ru-RU" sz="1600" b="1" i="1" dirty="0" smtClean="0">
                <a:solidFill>
                  <a:prstClr val="black"/>
                </a:solidFill>
              </a:rPr>
              <a:t>и др.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6662" y="3124200"/>
            <a:ext cx="3557337" cy="1477328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lvl="0"/>
            <a:r>
              <a:rPr lang="ru-RU" i="1" dirty="0" smtClean="0">
                <a:solidFill>
                  <a:prstClr val="black"/>
                </a:solidFill>
              </a:rPr>
              <a:t> </a:t>
            </a:r>
            <a:r>
              <a:rPr lang="ru-RU" i="1" dirty="0">
                <a:solidFill>
                  <a:prstClr val="black"/>
                </a:solidFill>
              </a:rPr>
              <a:t>«ввиду независящих от нас трудностей, связанных с введением дополнительных ограничений по переработке…».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2"/>
            <a:ext cx="9144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avatars.mds.yandex.net/i?id=0c1eac26a23bfdf906a5cf003c6bcc231df0559c-10878270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821" y="2667000"/>
            <a:ext cx="653143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7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326" y="914400"/>
            <a:ext cx="3247373" cy="25273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b="1" dirty="0" smtClean="0"/>
              <a:t>3. Невнимание </a:t>
            </a:r>
            <a:r>
              <a:rPr lang="ru-RU" sz="2400" b="1" dirty="0"/>
              <a:t>к оттенкам значений </a:t>
            </a:r>
            <a:r>
              <a:rPr lang="ru-RU" sz="2400" b="1" dirty="0" smtClean="0"/>
              <a:t>слов-синонимов.</a:t>
            </a:r>
          </a:p>
          <a:p>
            <a:pPr marL="0" lvl="0" indent="0">
              <a:buNone/>
            </a:pPr>
            <a:endParaRPr lang="ru-RU" sz="2400" b="1" dirty="0"/>
          </a:p>
          <a:p>
            <a:pPr marL="0" lvl="0" indent="0">
              <a:buNone/>
            </a:pPr>
            <a:r>
              <a:rPr lang="ru-RU" sz="2400" b="1" dirty="0" smtClean="0"/>
              <a:t>4. </a:t>
            </a:r>
            <a:r>
              <a:rPr lang="ru-RU" sz="2400" b="1" dirty="0"/>
              <a:t> </a:t>
            </a:r>
            <a:r>
              <a:rPr lang="ru-RU" sz="2400" b="1" dirty="0" smtClean="0"/>
              <a:t>Лексическая </a:t>
            </a:r>
            <a:r>
              <a:rPr lang="ru-RU" sz="2400" b="1" dirty="0" err="1"/>
              <a:t>несочетаемость</a:t>
            </a:r>
            <a:r>
              <a:rPr lang="ru-RU" sz="2400" b="1" dirty="0"/>
              <a:t>. </a:t>
            </a:r>
            <a:r>
              <a:rPr lang="ru-RU" sz="2400" b="1" i="1" dirty="0"/>
              <a:t> </a:t>
            </a:r>
            <a:endParaRPr lang="ru-RU" sz="2400" b="1" dirty="0"/>
          </a:p>
          <a:p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2800" y="1454476"/>
            <a:ext cx="5725426" cy="1366528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nstantia"/>
                <a:cs typeface="+mn-cs"/>
              </a:rPr>
              <a:t>ПРАВИЛЬНО</a:t>
            </a:r>
            <a:r>
              <a:rPr lang="ru-RU" b="1" dirty="0" smtClean="0">
                <a:solidFill>
                  <a:prstClr val="black"/>
                </a:solidFill>
                <a:latin typeface="Constantia"/>
                <a:cs typeface="+mn-cs"/>
              </a:rPr>
              <a:t>               </a:t>
            </a:r>
            <a:r>
              <a:rPr lang="ru-RU" b="1" dirty="0" smtClean="0">
                <a:solidFill>
                  <a:srgbClr val="C00000"/>
                </a:solidFill>
                <a:latin typeface="Constantia"/>
                <a:cs typeface="+mn-cs"/>
              </a:rPr>
              <a:t>НЕПРАВИЛЬНО</a:t>
            </a:r>
            <a:endParaRPr lang="ru-RU" b="1" dirty="0">
              <a:solidFill>
                <a:srgbClr val="C00000"/>
              </a:solidFill>
              <a:latin typeface="Constantia"/>
              <a:cs typeface="+mn-cs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ru-RU" b="1" i="1" dirty="0">
                <a:solidFill>
                  <a:prstClr val="black"/>
                </a:solidFill>
                <a:latin typeface="Constantia"/>
                <a:cs typeface="+mn-cs"/>
              </a:rPr>
              <a:t>построить </a:t>
            </a:r>
            <a:r>
              <a:rPr lang="ru-RU" b="1" i="1" dirty="0" smtClean="0">
                <a:solidFill>
                  <a:prstClr val="black"/>
                </a:solidFill>
                <a:latin typeface="Constantia"/>
                <a:cs typeface="+mn-cs"/>
              </a:rPr>
              <a:t>ферму           возвести </a:t>
            </a:r>
            <a:r>
              <a:rPr lang="ru-RU" b="1" i="1" dirty="0">
                <a:solidFill>
                  <a:prstClr val="black"/>
                </a:solidFill>
                <a:latin typeface="Constantia"/>
                <a:cs typeface="+mn-cs"/>
              </a:rPr>
              <a:t>ферму</a:t>
            </a:r>
            <a:endParaRPr lang="ru-RU" b="1" dirty="0">
              <a:solidFill>
                <a:prstClr val="black"/>
              </a:solidFill>
              <a:latin typeface="Constantia"/>
              <a:cs typeface="+mn-cs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ru-RU" b="1" i="1" dirty="0">
                <a:solidFill>
                  <a:prstClr val="black"/>
                </a:solidFill>
                <a:latin typeface="Constantia"/>
                <a:cs typeface="+mn-cs"/>
              </a:rPr>
              <a:t>соорудить мост </a:t>
            </a:r>
            <a:r>
              <a:rPr lang="ru-RU" b="1" i="1" dirty="0" smtClean="0">
                <a:solidFill>
                  <a:prstClr val="black"/>
                </a:solidFill>
                <a:latin typeface="Constantia"/>
                <a:cs typeface="+mn-cs"/>
              </a:rPr>
              <a:t>              соорудить </a:t>
            </a:r>
            <a:r>
              <a:rPr lang="ru-RU" b="1" i="1" dirty="0">
                <a:solidFill>
                  <a:prstClr val="black"/>
                </a:solidFill>
                <a:latin typeface="Constantia"/>
                <a:cs typeface="+mn-cs"/>
              </a:rPr>
              <a:t>киоск</a:t>
            </a:r>
            <a:endParaRPr lang="ru-RU" b="1" dirty="0">
              <a:solidFill>
                <a:prstClr val="black"/>
              </a:solidFill>
              <a:latin typeface="Constantia"/>
              <a:cs typeface="+mn-cs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ru-RU" b="1" i="1" dirty="0">
                <a:solidFill>
                  <a:prstClr val="black"/>
                </a:solidFill>
                <a:latin typeface="Constantia"/>
                <a:cs typeface="+mn-cs"/>
              </a:rPr>
              <a:t>дефекты конструкции </a:t>
            </a:r>
            <a:r>
              <a:rPr lang="ru-RU" b="1" i="1" dirty="0" smtClean="0">
                <a:solidFill>
                  <a:prstClr val="black"/>
                </a:solidFill>
                <a:latin typeface="Constantia"/>
                <a:cs typeface="+mn-cs"/>
              </a:rPr>
              <a:t>  дефекты </a:t>
            </a:r>
            <a:r>
              <a:rPr lang="ru-RU" b="1" i="1" dirty="0">
                <a:solidFill>
                  <a:prstClr val="black"/>
                </a:solidFill>
                <a:latin typeface="Constantia"/>
                <a:cs typeface="+mn-cs"/>
              </a:rPr>
              <a:t>в</a:t>
            </a:r>
            <a:r>
              <a:rPr lang="ru-RU" b="1" i="1" dirty="0" smtClean="0">
                <a:solidFill>
                  <a:prstClr val="black"/>
                </a:solidFill>
                <a:latin typeface="Constantia"/>
                <a:cs typeface="+mn-cs"/>
              </a:rPr>
              <a:t>оспитания</a:t>
            </a:r>
            <a:endParaRPr lang="ru-RU" b="1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1" y="4006919"/>
            <a:ext cx="3276600" cy="75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5. Наличие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в тексте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слов-плеоназмов</a:t>
            </a:r>
            <a:endParaRPr lang="ru-RU" sz="2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0" y="3352800"/>
            <a:ext cx="4953000" cy="3416320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r>
              <a:rPr lang="ru-RU" i="1" dirty="0"/>
              <a:t>бесполезно пропадает</a:t>
            </a:r>
            <a:endParaRPr lang="ru-RU" dirty="0"/>
          </a:p>
          <a:p>
            <a:r>
              <a:rPr lang="ru-RU" i="1" dirty="0"/>
              <a:t>напрасно пропадает</a:t>
            </a:r>
            <a:endParaRPr lang="ru-RU" dirty="0"/>
          </a:p>
          <a:p>
            <a:r>
              <a:rPr lang="ru-RU" i="1" dirty="0" smtClean="0"/>
              <a:t>совместное </a:t>
            </a:r>
            <a:r>
              <a:rPr lang="ru-RU" i="1" dirty="0"/>
              <a:t>сотрудничество</a:t>
            </a:r>
            <a:endParaRPr lang="ru-RU" dirty="0"/>
          </a:p>
          <a:p>
            <a:r>
              <a:rPr lang="ru-RU" i="1" dirty="0" smtClean="0"/>
              <a:t>передовой </a:t>
            </a:r>
            <a:r>
              <a:rPr lang="ru-RU" i="1" dirty="0"/>
              <a:t>авангард</a:t>
            </a:r>
            <a:endParaRPr lang="ru-RU" dirty="0"/>
          </a:p>
          <a:p>
            <a:r>
              <a:rPr lang="ru-RU" i="1" dirty="0"/>
              <a:t>практические мероприятия</a:t>
            </a:r>
            <a:endParaRPr lang="ru-RU" dirty="0"/>
          </a:p>
          <a:p>
            <a:r>
              <a:rPr lang="ru-RU" i="1" dirty="0"/>
              <a:t>интервал перерыва</a:t>
            </a:r>
            <a:endParaRPr lang="ru-RU" dirty="0"/>
          </a:p>
          <a:p>
            <a:r>
              <a:rPr lang="ru-RU" i="1" dirty="0"/>
              <a:t>взаимная помощь друг другу</a:t>
            </a:r>
            <a:endParaRPr lang="ru-RU" dirty="0"/>
          </a:p>
          <a:p>
            <a:r>
              <a:rPr lang="ru-RU" i="1" dirty="0"/>
              <a:t>прейскурант цен</a:t>
            </a:r>
            <a:endParaRPr lang="ru-RU" dirty="0"/>
          </a:p>
          <a:p>
            <a:r>
              <a:rPr lang="ru-RU" i="1" dirty="0"/>
              <a:t>памятный мемориал</a:t>
            </a:r>
            <a:endParaRPr lang="ru-RU" dirty="0"/>
          </a:p>
          <a:p>
            <a:r>
              <a:rPr lang="ru-RU" i="1" dirty="0"/>
              <a:t>хронометраж времени</a:t>
            </a:r>
            <a:endParaRPr lang="ru-RU" dirty="0"/>
          </a:p>
          <a:p>
            <a:r>
              <a:rPr lang="ru-RU" i="1" dirty="0"/>
              <a:t>внутренний интерьер</a:t>
            </a:r>
            <a:endParaRPr lang="ru-RU" dirty="0"/>
          </a:p>
          <a:p>
            <a:r>
              <a:rPr lang="ru-RU" i="1" dirty="0"/>
              <a:t>автобиография жизни и др.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2"/>
            <a:ext cx="9144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1447800" y="2438400"/>
            <a:ext cx="24321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37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13008"/>
            <a:ext cx="4114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6. Наличие </a:t>
            </a:r>
            <a:r>
              <a:rPr lang="ru-RU" sz="2000" b="1" dirty="0"/>
              <a:t>в тексте </a:t>
            </a:r>
            <a:r>
              <a:rPr lang="ru-RU" sz="2000" b="1" dirty="0" smtClean="0"/>
              <a:t>тавтологии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67200" y="1012953"/>
            <a:ext cx="4800600" cy="1477328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r>
              <a:rPr lang="ru-RU" b="1" dirty="0"/>
              <a:t>«</a:t>
            </a:r>
            <a:r>
              <a:rPr lang="ru-RU" b="1" dirty="0">
                <a:solidFill>
                  <a:schemeClr val="accent2"/>
                </a:solidFill>
              </a:rPr>
              <a:t>Достижения</a:t>
            </a:r>
            <a:r>
              <a:rPr lang="ru-RU" b="1" dirty="0"/>
              <a:t>, которых </a:t>
            </a:r>
            <a:r>
              <a:rPr lang="ru-RU" b="1" dirty="0">
                <a:solidFill>
                  <a:schemeClr val="accent2"/>
                </a:solidFill>
              </a:rPr>
              <a:t>достигло</a:t>
            </a:r>
            <a:r>
              <a:rPr lang="ru-RU" b="1" dirty="0"/>
              <a:t> предприятие...»;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>
                <a:solidFill>
                  <a:schemeClr val="accent2"/>
                </a:solidFill>
              </a:rPr>
              <a:t>следует</a:t>
            </a:r>
            <a:r>
              <a:rPr lang="ru-RU" b="1" dirty="0"/>
              <a:t> учи­тывать </a:t>
            </a:r>
            <a:r>
              <a:rPr lang="ru-RU" b="1" dirty="0">
                <a:solidFill>
                  <a:schemeClr val="accent2"/>
                </a:solidFill>
              </a:rPr>
              <a:t>следующие</a:t>
            </a:r>
            <a:r>
              <a:rPr lang="ru-RU" b="1" dirty="0"/>
              <a:t> факты...»;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данное </a:t>
            </a:r>
            <a:r>
              <a:rPr lang="ru-RU" b="1" dirty="0">
                <a:solidFill>
                  <a:schemeClr val="accent2"/>
                </a:solidFill>
              </a:rPr>
              <a:t>явление проявляется </a:t>
            </a:r>
            <a:r>
              <a:rPr lang="ru-RU" b="1" dirty="0"/>
              <a:t>в ...».</a:t>
            </a: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90281"/>
            <a:ext cx="9257899" cy="326239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2"/>
            <a:ext cx="9144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72200" y="4648200"/>
            <a:ext cx="28956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Начало рабочего дня дежурного администратора - …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1684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33651"/>
            <a:ext cx="8610600" cy="22667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Ввести в эксплуатацию новый спортивный комплекс.</a:t>
            </a:r>
          </a:p>
          <a:p>
            <a:pPr marL="0" indent="0">
              <a:buNone/>
            </a:pP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15491" y="2438400"/>
            <a:ext cx="8534400" cy="2819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/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Ввести в эксплуатацию новый, спортивный комплекс.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</a:pPr>
            <a:endParaRPr lang="ru-RU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</a:pPr>
            <a:endParaRPr lang="ru-RU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</a:pP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9500" y="265935"/>
            <a:ext cx="177311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СРАВНИМ</a:t>
            </a:r>
            <a:endParaRPr lang="ru-RU" sz="2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11"/>
            <a:ext cx="990600" cy="81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55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0" y="716280"/>
            <a:ext cx="5562600" cy="7315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dirty="0" smtClean="0"/>
              <a:t>7. Многословие </a:t>
            </a:r>
            <a:r>
              <a:rPr lang="ru-RU" sz="2400" b="1" i="1" dirty="0"/>
              <a:t>или «лишние слова</a:t>
            </a:r>
            <a:r>
              <a:rPr lang="ru-RU" sz="2400" b="1" i="1" dirty="0" smtClean="0"/>
              <a:t>»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996202"/>
            <a:ext cx="4305300" cy="4524315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«Тарифы на проезд </a:t>
            </a:r>
            <a:r>
              <a:rPr lang="ru-RU" b="1" dirty="0">
                <a:solidFill>
                  <a:srgbClr val="C00000"/>
                </a:solidFill>
              </a:rPr>
              <a:t>пассажиров</a:t>
            </a:r>
            <a:r>
              <a:rPr lang="ru-RU" b="1" dirty="0"/>
              <a:t> городским пассажир­ским транспортом»</a:t>
            </a:r>
          </a:p>
          <a:p>
            <a:endParaRPr lang="ru-RU" b="1" dirty="0" smtClean="0"/>
          </a:p>
          <a:p>
            <a:r>
              <a:rPr lang="ru-RU" b="1" dirty="0" smtClean="0"/>
              <a:t> </a:t>
            </a:r>
          </a:p>
          <a:p>
            <a:r>
              <a:rPr lang="ru-RU" b="1" dirty="0" smtClean="0"/>
              <a:t> </a:t>
            </a:r>
            <a:r>
              <a:rPr lang="ru-RU" b="1" dirty="0"/>
              <a:t>«Программа </a:t>
            </a:r>
            <a:r>
              <a:rPr lang="ru-RU" b="1" dirty="0">
                <a:solidFill>
                  <a:srgbClr val="C00000"/>
                </a:solidFill>
              </a:rPr>
              <a:t>мер</a:t>
            </a:r>
            <a:r>
              <a:rPr lang="ru-RU" b="1" dirty="0"/>
              <a:t> по поддержке деятельности ветеран­ских организаций»</a:t>
            </a:r>
          </a:p>
          <a:p>
            <a:endParaRPr lang="ru-RU" b="1" dirty="0" smtClean="0"/>
          </a:p>
          <a:p>
            <a:r>
              <a:rPr lang="ru-RU" b="1" dirty="0" smtClean="0"/>
              <a:t>  </a:t>
            </a:r>
            <a:r>
              <a:rPr lang="ru-RU" b="1" dirty="0"/>
              <a:t>«Было установлено, что </a:t>
            </a:r>
            <a:r>
              <a:rPr lang="ru-RU" b="1" dirty="0">
                <a:solidFill>
                  <a:srgbClr val="C00000"/>
                </a:solidFill>
              </a:rPr>
              <a:t>существующие</a:t>
            </a:r>
            <a:r>
              <a:rPr lang="ru-RU" b="1" dirty="0"/>
              <a:t> расценки завы­шены»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В </a:t>
            </a:r>
            <a:r>
              <a:rPr lang="ru-RU" b="1" dirty="0">
                <a:solidFill>
                  <a:srgbClr val="C00000"/>
                </a:solidFill>
              </a:rPr>
              <a:t>своем</a:t>
            </a:r>
            <a:r>
              <a:rPr lang="ru-RU" b="1" dirty="0"/>
              <a:t> выступлении он указал на отдельные недостат­ки»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19600" y="2019463"/>
            <a:ext cx="470755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ru-RU" b="1" dirty="0">
                <a:solidFill>
                  <a:prstClr val="black"/>
                </a:solidFill>
                <a:latin typeface="Constantia"/>
                <a:cs typeface="+mn-cs"/>
              </a:rPr>
              <a:t>«Тарифы на проезд городским пассажирским транспор­том»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05300" y="3429000"/>
            <a:ext cx="4572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«Программа поддержки деятельности ветеранских органи­заций»</a:t>
            </a:r>
          </a:p>
          <a:p>
            <a:pPr lvl="0"/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29363" y="4693920"/>
            <a:ext cx="4572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«Было установлено, что расценки завышены».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19600" y="5874186"/>
            <a:ext cx="4572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dirty="0"/>
              <a:t>В выступлении он указал на отдельные недостатки»;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2"/>
            <a:ext cx="9144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97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990600"/>
            <a:ext cx="457200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b="1" dirty="0"/>
              <a:t>1) причастия, прилагательные, глаголы, существительные со значением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наличия или появления описываемого предмета </a:t>
            </a:r>
            <a:r>
              <a:rPr lang="ru-RU" sz="2000" b="1" dirty="0"/>
              <a:t>(процесса</a:t>
            </a:r>
            <a:r>
              <a:rPr lang="ru-RU" sz="2000" b="1" dirty="0" smtClean="0"/>
              <a:t>): </a:t>
            </a:r>
            <a:r>
              <a:rPr lang="ru-RU" sz="2000" b="1" i="1" dirty="0"/>
              <a:t>иметься, имеющийся, имеющий место, существующий, наблюдающийся, появляющийся </a:t>
            </a:r>
            <a:r>
              <a:rPr lang="ru-RU" sz="2000" b="1" i="1" dirty="0" smtClean="0"/>
              <a:t> </a:t>
            </a:r>
            <a:endParaRPr lang="ru-RU" sz="2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98959" y="986400"/>
            <a:ext cx="4038600" cy="1200329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r>
              <a:rPr lang="ru-RU" b="1" i="1" dirty="0"/>
              <a:t>В городе имеется ряд школ, которые характеризуются высокими количественными и качественными показателями 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93243" y="2454941"/>
            <a:ext cx="3879783" cy="923330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В случае появления разрывов на листах их можно соединить полоской бумаги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9" y="3898232"/>
            <a:ext cx="4664643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2</a:t>
            </a:r>
            <a:r>
              <a:rPr lang="ru-RU" sz="2000" b="1" dirty="0" smtClean="0"/>
              <a:t>) </a:t>
            </a:r>
            <a:r>
              <a:rPr lang="ru-RU" sz="2000" b="1" dirty="0"/>
              <a:t>глаголы или отглагольные существительные, передающие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действие, выраженное стоящим рядом глаголом или существительным</a:t>
            </a:r>
            <a:r>
              <a:rPr lang="ru-RU" sz="2000" b="1" dirty="0"/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81600" y="3993178"/>
            <a:ext cx="3854918" cy="1200329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успешное осуществление координации</a:t>
            </a:r>
            <a:r>
              <a:rPr lang="ru-RU" b="1" dirty="0"/>
              <a:t>  </a:t>
            </a:r>
            <a:endParaRPr lang="ru-RU" b="1" dirty="0" smtClean="0"/>
          </a:p>
          <a:p>
            <a:pPr algn="just"/>
            <a:r>
              <a:rPr lang="ru-RU" b="1" i="1" dirty="0" smtClean="0"/>
              <a:t>в </a:t>
            </a:r>
            <a:r>
              <a:rPr lang="ru-RU" b="1" i="1" dirty="0"/>
              <a:t>период произведения смотра</a:t>
            </a:r>
            <a:r>
              <a:rPr lang="ru-RU" b="1" dirty="0"/>
              <a:t> </a:t>
            </a:r>
            <a:endParaRPr lang="ru-RU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6833135" y="3993178"/>
            <a:ext cx="22033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i="1" dirty="0" smtClean="0"/>
          </a:p>
          <a:p>
            <a:pPr algn="just"/>
            <a:endParaRPr lang="ru-RU" sz="16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2"/>
            <a:ext cx="9144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986400"/>
            <a:ext cx="1144199" cy="338554"/>
          </a:xfrm>
          <a:prstGeom prst="rect">
            <a:avLst/>
          </a:prstGeom>
          <a:solidFill>
            <a:srgbClr val="FFE7E7"/>
          </a:solidFill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>имеется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2455586"/>
            <a:ext cx="1295400" cy="338554"/>
          </a:xfrm>
          <a:prstGeom prst="rect">
            <a:avLst/>
          </a:prstGeom>
          <a:solidFill>
            <a:srgbClr val="FFE7E7"/>
          </a:solidFill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>появления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98" y="4011968"/>
            <a:ext cx="2421261" cy="338554"/>
          </a:xfrm>
          <a:prstGeom prst="rect">
            <a:avLst/>
          </a:prstGeom>
          <a:solidFill>
            <a:srgbClr val="FFE7E7"/>
          </a:solidFill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>осуществление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8258" y="4612376"/>
            <a:ext cx="2058399" cy="338554"/>
          </a:xfrm>
          <a:prstGeom prst="rect">
            <a:avLst/>
          </a:prstGeom>
          <a:solidFill>
            <a:srgbClr val="FFE7E7"/>
          </a:solidFill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>произведения</a:t>
            </a:r>
            <a:endParaRPr lang="ru-RU" sz="1600" b="1" i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6065" y="5715000"/>
            <a:ext cx="4734524" cy="923330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b="1" i="1" dirty="0">
                <a:solidFill>
                  <a:prstClr val="black"/>
                </a:solidFill>
              </a:rPr>
              <a:t>условия, необходимые для того, чтобы осуществить практическую работу в лаборатории</a:t>
            </a:r>
            <a:r>
              <a:rPr lang="ru-RU" b="1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41460" y="5692541"/>
            <a:ext cx="3735198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i="1" dirty="0"/>
              <a:t>у</a:t>
            </a:r>
            <a:r>
              <a:rPr lang="ru-RU" b="1" i="1" dirty="0" smtClean="0"/>
              <a:t>словия, необходимые для выполнения практической работы в лаборатории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43163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1" y="970547"/>
            <a:ext cx="845819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i="1" dirty="0" smtClean="0"/>
              <a:t>3. Отглагольные </a:t>
            </a:r>
            <a:r>
              <a:rPr lang="ru-RU" sz="2400" b="1" i="1" dirty="0"/>
              <a:t>существительные </a:t>
            </a:r>
            <a:r>
              <a:rPr lang="ru-RU" sz="2400" i="1" dirty="0"/>
              <a:t>(при замене их равнозначными глагольными формами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9940" y="1960344"/>
            <a:ext cx="4670659" cy="1477328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r>
              <a:rPr lang="ru-RU" b="1" dirty="0"/>
              <a:t> Первая производственная практика имеет своей задачей получение учащимися более полного представления о своей будущей специальности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00600" y="1960344"/>
            <a:ext cx="42672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</a:rPr>
              <a:t>Первая производственная практика даст возможность </a:t>
            </a:r>
            <a:r>
              <a:rPr lang="ru-RU" b="1" dirty="0" smtClean="0">
                <a:solidFill>
                  <a:prstClr val="black"/>
                </a:solidFill>
              </a:rPr>
              <a:t>учащимся </a:t>
            </a:r>
            <a:r>
              <a:rPr lang="ru-RU" b="1" dirty="0">
                <a:solidFill>
                  <a:prstClr val="black"/>
                </a:solidFill>
              </a:rPr>
              <a:t>полнее представить свою будущую специальность;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9100" y="4114800"/>
            <a:ext cx="87063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4. Расщепленные сказуемые. </a:t>
            </a:r>
            <a:r>
              <a:rPr lang="ru-RU" sz="3200" b="1" dirty="0"/>
              <a:t>  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34"/>
            <a:ext cx="914400" cy="75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9941" y="2222316"/>
            <a:ext cx="3832459" cy="338554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имеет своей задачей получение 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00096" y="2529731"/>
            <a:ext cx="1730345" cy="338554"/>
          </a:xfrm>
          <a:prstGeom prst="rect">
            <a:avLst/>
          </a:prstGeom>
          <a:solidFill>
            <a:srgbClr val="FFE7E7"/>
          </a:solidFill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более полного 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5464" y="2822119"/>
            <a:ext cx="1850705" cy="338554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представления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0382" y="4800600"/>
            <a:ext cx="4453137" cy="1323439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принято решение….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лучшую обработку документов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17707" y="4795786"/>
            <a:ext cx="4267200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prstClr val="black"/>
                </a:solidFill>
              </a:rPr>
              <a:t>Должно быть решено..</a:t>
            </a:r>
          </a:p>
          <a:p>
            <a:pPr lvl="0" algn="just"/>
            <a:r>
              <a:rPr lang="ru-RU" b="1" dirty="0" smtClean="0">
                <a:solidFill>
                  <a:prstClr val="black"/>
                </a:solidFill>
              </a:rPr>
              <a:t>Необходимо лучше обрабатывать документы.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4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413" y="924025"/>
            <a:ext cx="8382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5. Слова </a:t>
            </a:r>
            <a:r>
              <a:rPr lang="ru-RU" sz="2400" b="1" i="1" dirty="0">
                <a:solidFill>
                  <a:srgbClr val="C00000"/>
                </a:solidFill>
              </a:rPr>
              <a:t>вопрос, проблема, момент, задача, факт, </a:t>
            </a:r>
            <a:r>
              <a:rPr lang="ru-RU" sz="2400" b="1" i="1" dirty="0" smtClean="0">
                <a:solidFill>
                  <a:srgbClr val="C00000"/>
                </a:solidFill>
              </a:rPr>
              <a:t>обстоятельство</a:t>
            </a:r>
            <a:r>
              <a:rPr lang="ru-RU" sz="2400" b="1" dirty="0" smtClean="0"/>
              <a:t>, а также слова </a:t>
            </a:r>
            <a:r>
              <a:rPr lang="ru-RU" sz="2400" b="1" i="1" dirty="0" smtClean="0">
                <a:solidFill>
                  <a:srgbClr val="C00000"/>
                </a:solidFill>
              </a:rPr>
              <a:t>работа</a:t>
            </a:r>
            <a:r>
              <a:rPr lang="ru-RU" sz="2400" b="1" i="1" dirty="0">
                <a:solidFill>
                  <a:srgbClr val="C00000"/>
                </a:solidFill>
              </a:rPr>
              <a:t>, деятельность, мероприятия</a:t>
            </a:r>
            <a:r>
              <a:rPr lang="ru-RU" sz="2400" b="1" dirty="0"/>
              <a:t> </a:t>
            </a:r>
            <a:r>
              <a:rPr lang="ru-RU" sz="2400" b="1" i="1" dirty="0"/>
              <a:t>в сочетаниях с предлогом </a:t>
            </a:r>
            <a:r>
              <a:rPr lang="ru-RU" sz="2400" b="1" i="1" dirty="0" smtClean="0"/>
              <a:t>по</a:t>
            </a:r>
            <a:r>
              <a:rPr lang="ru-RU" sz="2400" b="1" dirty="0"/>
              <a:t>. </a:t>
            </a:r>
            <a:endParaRPr lang="ru-RU" sz="24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20579" y="2666999"/>
            <a:ext cx="8494714" cy="923330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Цель выступления на педагогическом совете </a:t>
            </a:r>
            <a:r>
              <a:rPr lang="ru-RU" b="1" dirty="0" smtClean="0">
                <a:solidFill>
                  <a:prstClr val="black"/>
                </a:solidFill>
              </a:rPr>
              <a:t>– рассмотреть </a:t>
            </a:r>
            <a:r>
              <a:rPr lang="ru-RU" b="1" dirty="0">
                <a:solidFill>
                  <a:srgbClr val="C00000"/>
                </a:solidFill>
              </a:rPr>
              <a:t>вопрос о том</a:t>
            </a:r>
            <a:r>
              <a:rPr lang="ru-RU" b="1" dirty="0">
                <a:solidFill>
                  <a:prstClr val="black"/>
                </a:solidFill>
              </a:rPr>
              <a:t>, как используются информационные технологии в учебном процессе...; </a:t>
            </a:r>
            <a:endParaRPr lang="ru-RU" b="1" dirty="0" smtClean="0">
              <a:solidFill>
                <a:prstClr val="black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34"/>
            <a:ext cx="914400" cy="75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579" y="3846404"/>
            <a:ext cx="3894221" cy="1785104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prstClr val="black"/>
                </a:solidFill>
                <a:latin typeface="Constantia"/>
                <a:cs typeface="+mn-cs"/>
              </a:rPr>
              <a:t>Осуществляется </a:t>
            </a:r>
            <a:r>
              <a:rPr lang="ru-RU" b="1" dirty="0" smtClean="0">
                <a:solidFill>
                  <a:srgbClr val="C00000"/>
                </a:solidFill>
                <a:latin typeface="Constantia"/>
                <a:cs typeface="+mn-cs"/>
              </a:rPr>
              <a:t>работа </a:t>
            </a:r>
            <a:r>
              <a:rPr lang="ru-RU" b="1" dirty="0">
                <a:solidFill>
                  <a:srgbClr val="C00000"/>
                </a:solidFill>
                <a:latin typeface="Constantia"/>
                <a:cs typeface="+mn-cs"/>
              </a:rPr>
              <a:t>по </a:t>
            </a:r>
            <a:r>
              <a:rPr lang="ru-RU" sz="2000" b="1" dirty="0">
                <a:solidFill>
                  <a:srgbClr val="C00000"/>
                </a:solidFill>
                <a:latin typeface="Constantia"/>
                <a:cs typeface="+mn-cs"/>
              </a:rPr>
              <a:t>внедрению</a:t>
            </a:r>
            <a:r>
              <a:rPr lang="ru-RU" b="1" dirty="0">
                <a:solidFill>
                  <a:prstClr val="black"/>
                </a:solidFill>
                <a:latin typeface="Constantia"/>
                <a:cs typeface="+mn-cs"/>
              </a:rPr>
              <a:t> </a:t>
            </a:r>
            <a:r>
              <a:rPr lang="ru-RU" b="1" dirty="0" smtClean="0">
                <a:solidFill>
                  <a:prstClr val="black"/>
                </a:solidFill>
                <a:latin typeface="Constantia"/>
                <a:cs typeface="+mn-cs"/>
              </a:rPr>
              <a:t>…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Constantia"/>
                <a:cs typeface="+mn-cs"/>
              </a:rPr>
              <a:t>Завершить  </a:t>
            </a:r>
            <a:r>
              <a:rPr lang="ru-RU" b="1" dirty="0" smtClean="0">
                <a:solidFill>
                  <a:srgbClr val="C00000"/>
                </a:solidFill>
                <a:latin typeface="Constantia"/>
                <a:cs typeface="+mn-cs"/>
              </a:rPr>
              <a:t>работу </a:t>
            </a:r>
            <a:r>
              <a:rPr lang="ru-RU" b="1" dirty="0">
                <a:solidFill>
                  <a:srgbClr val="C00000"/>
                </a:solidFill>
                <a:latin typeface="Constantia"/>
                <a:cs typeface="+mn-cs"/>
              </a:rPr>
              <a:t>по </a:t>
            </a:r>
            <a:r>
              <a:rPr lang="ru-RU" b="1" dirty="0" smtClean="0">
                <a:solidFill>
                  <a:srgbClr val="C00000"/>
                </a:solidFill>
                <a:latin typeface="Constantia"/>
                <a:cs typeface="+mn-cs"/>
              </a:rPr>
              <a:t>выполнению</a:t>
            </a:r>
            <a:r>
              <a:rPr lang="ru-RU" b="1" dirty="0" smtClean="0">
                <a:solidFill>
                  <a:prstClr val="black"/>
                </a:solidFill>
                <a:latin typeface="Constantia"/>
                <a:cs typeface="+mn-cs"/>
              </a:rPr>
              <a:t>…</a:t>
            </a:r>
            <a:r>
              <a:rPr lang="ru-RU" b="1" dirty="0">
                <a:solidFill>
                  <a:prstClr val="black"/>
                </a:solidFill>
                <a:latin typeface="Constantia"/>
                <a:cs typeface="+mn-cs"/>
              </a:rPr>
              <a:t> </a:t>
            </a:r>
            <a:endParaRPr lang="ru-RU" b="1" dirty="0" smtClean="0">
              <a:solidFill>
                <a:prstClr val="black"/>
              </a:solidFill>
              <a:latin typeface="Constantia"/>
              <a:cs typeface="+mn-cs"/>
            </a:endParaRP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Constantia"/>
                <a:cs typeface="+mn-cs"/>
              </a:rPr>
              <a:t>Контролировать </a:t>
            </a:r>
            <a:r>
              <a:rPr lang="ru-RU" b="1" dirty="0" smtClean="0">
                <a:solidFill>
                  <a:srgbClr val="C00000"/>
                </a:solidFill>
                <a:latin typeface="Constantia"/>
                <a:cs typeface="+mn-cs"/>
              </a:rPr>
              <a:t>деятельность </a:t>
            </a:r>
            <a:r>
              <a:rPr lang="ru-RU" b="1" dirty="0">
                <a:solidFill>
                  <a:srgbClr val="C00000"/>
                </a:solidFill>
                <a:latin typeface="Constantia"/>
                <a:cs typeface="+mn-cs"/>
              </a:rPr>
              <a:t>по </a:t>
            </a:r>
            <a:r>
              <a:rPr lang="ru-RU" b="1" dirty="0" smtClean="0">
                <a:solidFill>
                  <a:srgbClr val="C00000"/>
                </a:solidFill>
                <a:latin typeface="Constantia"/>
                <a:cs typeface="+mn-cs"/>
              </a:rPr>
              <a:t>реализации</a:t>
            </a:r>
            <a:r>
              <a:rPr lang="ru-RU" b="1" dirty="0" smtClean="0">
                <a:solidFill>
                  <a:prstClr val="black"/>
                </a:solidFill>
                <a:latin typeface="Constantia"/>
                <a:cs typeface="+mn-cs"/>
              </a:rPr>
              <a:t>…</a:t>
            </a:r>
            <a:r>
              <a:rPr lang="ru-RU" b="1" dirty="0">
                <a:solidFill>
                  <a:prstClr val="black"/>
                </a:solidFill>
                <a:latin typeface="Constantia"/>
                <a:cs typeface="+mn-cs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8200" y="3846404"/>
            <a:ext cx="4343399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Осуществляется внедрение…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Завершить выполнение…</a:t>
            </a:r>
          </a:p>
          <a:p>
            <a:r>
              <a:rPr lang="ru-RU" sz="2400" b="1" dirty="0" smtClean="0">
                <a:solidFill>
                  <a:prstClr val="black"/>
                </a:solidFill>
                <a:latin typeface="Constantia"/>
              </a:rPr>
              <a:t>Контролировать реализацию 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399" y="1066800"/>
            <a:ext cx="8843211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6. Неоправданное </a:t>
            </a:r>
            <a:r>
              <a:rPr lang="ru-RU" sz="2800" b="1" dirty="0"/>
              <a:t>употребление заимствованных слов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0742" y="2328844"/>
            <a:ext cx="5127058" cy="3539430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…диссонансом</a:t>
            </a:r>
            <a:r>
              <a:rPr lang="ru-RU" sz="2800" i="1" dirty="0"/>
              <a:t> между учеником и окружающими его сверстниками. Все эти факторы являются главными </a:t>
            </a:r>
            <a:r>
              <a:rPr lang="ru-RU" sz="2800" b="1" i="1" dirty="0"/>
              <a:t>атрибутами</a:t>
            </a:r>
            <a:r>
              <a:rPr lang="ru-RU" sz="2800" i="1" dirty="0"/>
              <a:t> воспитания, которые преобладают сейчас в мире.</a:t>
            </a:r>
            <a:r>
              <a:rPr lang="ru-RU" sz="2800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79444" y="2328844"/>
            <a:ext cx="3183555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противоречия или разногласия. 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32923" y="3344506"/>
            <a:ext cx="323007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являются </a:t>
            </a:r>
            <a:r>
              <a:rPr lang="ru-RU" b="1" dirty="0">
                <a:solidFill>
                  <a:prstClr val="black"/>
                </a:solidFill>
              </a:rPr>
              <a:t>существенными</a:t>
            </a:r>
            <a:r>
              <a:rPr lang="ru-RU" dirty="0">
                <a:solidFill>
                  <a:prstClr val="black"/>
                </a:solidFill>
              </a:rPr>
              <a:t> признаками.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0"/>
            <a:ext cx="9144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4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" y="1066800"/>
            <a:ext cx="8945880" cy="4800600"/>
          </a:xfrm>
          <a:solidFill>
            <a:srgbClr val="FFCCCC"/>
          </a:solidFill>
        </p:spPr>
        <p:txBody>
          <a:bodyPr>
            <a:noAutofit/>
          </a:bodyPr>
          <a:lstStyle/>
          <a:p>
            <a:r>
              <a:rPr lang="ru-RU" sz="3600" b="1" dirty="0" smtClean="0"/>
              <a:t>«анонс» </a:t>
            </a:r>
            <a:r>
              <a:rPr lang="ru-RU" sz="3600" dirty="0" smtClean="0"/>
              <a:t>вместо</a:t>
            </a:r>
            <a:r>
              <a:rPr lang="ru-RU" sz="3600" b="1" dirty="0" smtClean="0"/>
              <a:t> «объявление»</a:t>
            </a:r>
          </a:p>
          <a:p>
            <a:r>
              <a:rPr lang="ru-RU" sz="3600" b="1" dirty="0" smtClean="0"/>
              <a:t>«пролонгировать» </a:t>
            </a:r>
            <a:r>
              <a:rPr lang="ru-RU" sz="3600" dirty="0" smtClean="0"/>
              <a:t>вместо</a:t>
            </a:r>
            <a:r>
              <a:rPr lang="ru-RU" sz="3600" b="1" dirty="0" smtClean="0"/>
              <a:t> «продлить»</a:t>
            </a:r>
          </a:p>
          <a:p>
            <a:r>
              <a:rPr lang="ru-RU" sz="3600" b="1" dirty="0" smtClean="0"/>
              <a:t>«репрезентация» </a:t>
            </a:r>
            <a:r>
              <a:rPr lang="ru-RU" sz="3600" dirty="0" smtClean="0"/>
              <a:t>вместо</a:t>
            </a:r>
            <a:r>
              <a:rPr lang="ru-RU" sz="3600" b="1" dirty="0" smtClean="0"/>
              <a:t> «представительская встреча»</a:t>
            </a:r>
          </a:p>
          <a:p>
            <a:r>
              <a:rPr lang="ru-RU" sz="3600" b="1" dirty="0" smtClean="0"/>
              <a:t>«спонсор» </a:t>
            </a:r>
            <a:r>
              <a:rPr lang="ru-RU" sz="3600" dirty="0" smtClean="0"/>
              <a:t>вместо</a:t>
            </a:r>
            <a:r>
              <a:rPr lang="ru-RU" sz="3600" b="1" dirty="0" smtClean="0"/>
              <a:t> «меценат», «покровитель», «попечитель»</a:t>
            </a:r>
          </a:p>
          <a:p>
            <a:r>
              <a:rPr lang="ru-RU" sz="3600" b="1" dirty="0" smtClean="0"/>
              <a:t>«эксклюзивный» </a:t>
            </a:r>
            <a:r>
              <a:rPr lang="ru-RU" sz="3600" dirty="0" smtClean="0"/>
              <a:t>вместо</a:t>
            </a:r>
            <a:r>
              <a:rPr lang="ru-RU" sz="3600" b="1" dirty="0" smtClean="0"/>
              <a:t> «исключительный»;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0"/>
            <a:ext cx="9144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5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065401"/>
            <a:ext cx="3810000" cy="4389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1" dirty="0" smtClean="0"/>
              <a:t>8. Пропуск </a:t>
            </a:r>
            <a:r>
              <a:rPr lang="ru-RU" b="1" dirty="0"/>
              <a:t>слов, особенно отглагольных существительных типа: </a:t>
            </a:r>
            <a:r>
              <a:rPr lang="ru-RU" b="1" i="1" dirty="0"/>
              <a:t>организация, осуществление, обеспечение, проведение, </a:t>
            </a:r>
            <a:r>
              <a:rPr lang="ru-RU" b="1" i="1" dirty="0" smtClean="0"/>
              <a:t>утверждение</a:t>
            </a:r>
            <a:endParaRPr lang="ru-RU" b="1" dirty="0"/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91000" y="377825"/>
            <a:ext cx="4572000" cy="830997"/>
          </a:xfrm>
          <a:prstGeom prst="rect">
            <a:avLst/>
          </a:prstGeom>
          <a:solidFill>
            <a:srgbClr val="FFCCCC"/>
          </a:solidFill>
        </p:spPr>
        <p:txBody>
          <a:bodyPr>
            <a:spAutoFit/>
          </a:bodyPr>
          <a:lstStyle/>
          <a:p>
            <a:r>
              <a:rPr lang="ru-RU" sz="2400" b="1" dirty="0" smtClean="0"/>
              <a:t>«</a:t>
            </a:r>
            <a:r>
              <a:rPr lang="ru-RU" sz="2400" b="1" dirty="0"/>
              <a:t>Проведение эксперимента по питанию школьников</a:t>
            </a:r>
            <a:r>
              <a:rPr lang="ru-RU" sz="2400" b="1" dirty="0" smtClean="0"/>
              <a:t>»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0"/>
            <a:ext cx="9144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87792" y="1295400"/>
            <a:ext cx="45720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«Проведение эксперимента по организации питания школьников»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87792" y="4470737"/>
            <a:ext cx="48006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«Об утверждении Программы социальной защиты мало­обеспеченных граждан».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91000" y="2667000"/>
            <a:ext cx="4648200" cy="1569660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«О Программе социальной защиты малообеспеченных категорий граждан</a:t>
            </a:r>
            <a:r>
              <a:rPr lang="ru-RU" sz="2400" b="1" i="1" dirty="0">
                <a:solidFill>
                  <a:prstClr val="black"/>
                </a:solidFill>
              </a:rPr>
              <a:t>»</a:t>
            </a:r>
            <a:endParaRPr lang="ru-RU" sz="2400" b="1" dirty="0">
              <a:solidFill>
                <a:prstClr val="black"/>
              </a:solidFill>
            </a:endParaRPr>
          </a:p>
          <a:p>
            <a:pPr lvl="0"/>
            <a:r>
              <a:rPr lang="ru-RU" sz="2400" b="1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851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48" y="1317409"/>
            <a:ext cx="8629851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sz="2800" b="1" i="1" dirty="0"/>
              <a:t>1</a:t>
            </a:r>
            <a:r>
              <a:rPr lang="ru-RU" sz="2800" b="1" i="1" dirty="0" smtClean="0"/>
              <a:t>. Отступление </a:t>
            </a:r>
            <a:r>
              <a:rPr lang="ru-RU" sz="2800" b="1" i="1" dirty="0"/>
              <a:t>от правил согласования определений.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9330" y="4800600"/>
            <a:ext cx="845579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i="1" dirty="0"/>
              <a:t>наш заместитель директора Петрова; </a:t>
            </a:r>
            <a:endParaRPr lang="ru-RU" sz="2000" b="1" i="1" dirty="0" smtClean="0"/>
          </a:p>
          <a:p>
            <a:r>
              <a:rPr lang="ru-RU" sz="2000" b="1" i="1" dirty="0" smtClean="0"/>
              <a:t>старший </a:t>
            </a:r>
            <a:r>
              <a:rPr lang="ru-RU" sz="2000" b="1" i="1" dirty="0"/>
              <a:t>учитель Яковлева, новый секретарь Серова.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2879" y="2590800"/>
            <a:ext cx="8580119" cy="1323439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r>
              <a:rPr lang="ru-RU" sz="2000" b="1" i="1" dirty="0"/>
              <a:t>выступившая на собрании заместитель директора доцент Сидорова; </a:t>
            </a:r>
            <a:endParaRPr lang="ru-RU" sz="2000" b="1" i="1" dirty="0" smtClean="0"/>
          </a:p>
          <a:p>
            <a:r>
              <a:rPr lang="ru-RU" sz="2000" b="1" i="1" dirty="0" smtClean="0"/>
              <a:t>принимавшая </a:t>
            </a:r>
            <a:r>
              <a:rPr lang="ru-RU" sz="2000" b="1" i="1" dirty="0"/>
              <a:t>участие в разработке проекта научный сотрудник Алексеева.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40806" y="437419"/>
            <a:ext cx="5386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Грамматические нормы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33"/>
            <a:ext cx="11890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48869" y="4267200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ВЕРНО так: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0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1143000"/>
            <a:ext cx="86868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2. Ошибки </a:t>
            </a:r>
            <a:r>
              <a:rPr lang="ru-RU" sz="2400" b="1" dirty="0"/>
              <a:t>при употреблении полной и краткой форм имен прилагательных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4484" y="2133600"/>
            <a:ext cx="4572000" cy="1631216"/>
          </a:xfrm>
          <a:prstGeom prst="rect">
            <a:avLst/>
          </a:prstGeom>
          <a:solidFill>
            <a:srgbClr val="FFE7E7"/>
          </a:solidFill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Неправильно: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i="1" dirty="0"/>
              <a:t>Выводы комиссии обоснованные и справедливые.</a:t>
            </a:r>
            <a:endParaRPr lang="ru-RU" sz="2000" dirty="0"/>
          </a:p>
          <a:p>
            <a:r>
              <a:rPr lang="ru-RU" sz="2000" i="1" dirty="0"/>
              <a:t>Решение об увольнении Иванова незаконное</a:t>
            </a:r>
            <a:r>
              <a:rPr lang="ru-RU" sz="2000" i="1" dirty="0" smtClean="0"/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01937" y="39624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u="sng" dirty="0">
                <a:solidFill>
                  <a:srgbClr val="663300"/>
                </a:solidFill>
              </a:rPr>
              <a:t>в официально-деловой речи предпочтительно употребление форм на </a:t>
            </a:r>
            <a:r>
              <a:rPr lang="ru-RU" sz="2400" b="1" i="1" u="sng" dirty="0">
                <a:solidFill>
                  <a:srgbClr val="663300"/>
                </a:solidFill>
              </a:rPr>
              <a:t>-</a:t>
            </a:r>
            <a:r>
              <a:rPr lang="ru-RU" sz="2400" b="1" i="1" u="sng" dirty="0" err="1">
                <a:solidFill>
                  <a:srgbClr val="663300"/>
                </a:solidFill>
              </a:rPr>
              <a:t>енен</a:t>
            </a:r>
            <a:r>
              <a:rPr lang="ru-RU" sz="2400" b="1" i="1" u="sng" dirty="0">
                <a:solidFill>
                  <a:srgbClr val="663300"/>
                </a:solidFill>
              </a:rPr>
              <a:t>.</a:t>
            </a:r>
            <a:endParaRPr lang="ru-RU" sz="2400" b="1" dirty="0">
              <a:solidFill>
                <a:srgbClr val="6633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33"/>
            <a:ext cx="990600" cy="81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87937" y="2129589"/>
            <a:ext cx="3751263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Правильно: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r>
              <a:rPr lang="ru-RU" sz="2000" i="1" dirty="0">
                <a:solidFill>
                  <a:prstClr val="black"/>
                </a:solidFill>
              </a:rPr>
              <a:t>Выводы комиссии обоснованы и справедливы.</a:t>
            </a:r>
            <a:endParaRPr lang="ru-RU" sz="2000" dirty="0">
              <a:solidFill>
                <a:prstClr val="black"/>
              </a:solidFill>
            </a:endParaRPr>
          </a:p>
          <a:p>
            <a:pPr lvl="0"/>
            <a:r>
              <a:rPr lang="ru-RU" sz="2000" i="1" dirty="0">
                <a:solidFill>
                  <a:prstClr val="black"/>
                </a:solidFill>
              </a:rPr>
              <a:t>Решение об увольнении Иванова незаконно.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AutoShape 2" descr="https://top-fon.com/uploads/posts/2023-02/thumbs/1675237120_top-fon-com-p-fon-dlya-prezentatsii-vnimanie-1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36668" y="5682734"/>
            <a:ext cx="36278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Ответственен, тождественен, </a:t>
            </a:r>
            <a:endParaRPr lang="ru-RU" b="1" dirty="0"/>
          </a:p>
        </p:txBody>
      </p:sp>
      <p:pic>
        <p:nvPicPr>
          <p:cNvPr id="4100" name="Picture 4" descr="https://avatars.mds.yandex.net/i?id=ca965e9edb1c29c33e290983dae5aa046a9e3970-907223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659" y="4267200"/>
            <a:ext cx="1320106" cy="134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58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1152828"/>
            <a:ext cx="87630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3. Употребление </a:t>
            </a:r>
            <a:r>
              <a:rPr lang="ru-RU" sz="2800" b="1" dirty="0"/>
              <a:t>однотипных падежных форм при имени сущест­вительном принято называть «нанизыванием падежей».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8300" y="2743200"/>
            <a:ext cx="6744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663300"/>
                </a:solidFill>
              </a:rPr>
              <a:t>Чаще последовательное подчинение слов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 родительном падеже</a:t>
            </a:r>
            <a:r>
              <a:rPr lang="ru-RU" b="1" dirty="0">
                <a:solidFill>
                  <a:srgbClr val="663300"/>
                </a:solidFill>
              </a:rPr>
              <a:t>, реже – в </a:t>
            </a:r>
            <a:r>
              <a:rPr lang="ru-RU" b="1" dirty="0" smtClean="0">
                <a:solidFill>
                  <a:srgbClr val="663300"/>
                </a:solidFill>
              </a:rPr>
              <a:t>творительном.</a:t>
            </a: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33"/>
            <a:ext cx="990600" cy="81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3000" y="3886200"/>
            <a:ext cx="739140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«Полностью разделяем необходимость </a:t>
            </a:r>
            <a:r>
              <a:rPr lang="ru-RU" sz="2400" b="1" i="1" dirty="0"/>
              <a:t>дальнейшего обсуждения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C00000"/>
                </a:solidFill>
              </a:rPr>
              <a:t>(род. п.) </a:t>
            </a:r>
            <a:r>
              <a:rPr lang="ru-RU" sz="2400" b="1" i="1" dirty="0"/>
              <a:t>конкретных аспектов </a:t>
            </a:r>
            <a:r>
              <a:rPr lang="ru-RU" sz="2400" b="1" dirty="0">
                <a:solidFill>
                  <a:srgbClr val="C00000"/>
                </a:solidFill>
              </a:rPr>
              <a:t>(род. п.) </a:t>
            </a:r>
            <a:r>
              <a:rPr lang="ru-RU" sz="2400" b="1" i="1" dirty="0"/>
              <a:t>возможного сотрудничества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C00000"/>
                </a:solidFill>
              </a:rPr>
              <a:t>(род. п</a:t>
            </a:r>
            <a:r>
              <a:rPr lang="ru-RU" sz="2400" b="1" dirty="0" smtClean="0">
                <a:solidFill>
                  <a:srgbClr val="C00000"/>
                </a:solidFill>
              </a:rPr>
              <a:t>.) </a:t>
            </a:r>
            <a:r>
              <a:rPr lang="ru-RU" sz="2400" b="1" dirty="0" smtClean="0"/>
              <a:t>образовательной организации и ….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982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944"/>
            <a:ext cx="7638288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План занятия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143000"/>
            <a:ext cx="5562600" cy="57912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2000" b="1" dirty="0" smtClean="0"/>
              <a:t>Речевой </a:t>
            </a:r>
            <a:r>
              <a:rPr lang="ru-RU" sz="2000" b="1" dirty="0"/>
              <a:t>имидж учителя и руководителя образовательной организации. Культура письменной речи и личность педагога. </a:t>
            </a:r>
            <a:endParaRPr lang="ru-RU" sz="2000" b="1" dirty="0" smtClean="0"/>
          </a:p>
          <a:p>
            <a:pPr marL="82296" indent="0" algn="just">
              <a:buNone/>
            </a:pPr>
            <a:endParaRPr lang="ru-RU" sz="2000" b="1" dirty="0"/>
          </a:p>
          <a:p>
            <a:pPr marL="82296" indent="0" algn="just">
              <a:buNone/>
            </a:pPr>
            <a:r>
              <a:rPr lang="ru-RU" sz="2000" b="1" dirty="0" smtClean="0"/>
              <a:t>2. </a:t>
            </a:r>
            <a:r>
              <a:rPr lang="ru-RU" sz="2000" b="1" dirty="0"/>
              <a:t>Коммуникативные качества речи и их соблюдение в письменной </a:t>
            </a:r>
            <a:r>
              <a:rPr lang="ru-RU" sz="2000" b="1" dirty="0" smtClean="0"/>
              <a:t>речи.</a:t>
            </a:r>
          </a:p>
          <a:p>
            <a:pPr marL="82296" indent="0" algn="just">
              <a:buNone/>
            </a:pPr>
            <a:endParaRPr lang="ru-RU" sz="2000" b="1" dirty="0" smtClean="0"/>
          </a:p>
          <a:p>
            <a:pPr marL="82296" indent="0" algn="just">
              <a:buNone/>
            </a:pPr>
            <a:r>
              <a:rPr lang="ru-RU" sz="2000" b="1" dirty="0" smtClean="0"/>
              <a:t>3. Нормы </a:t>
            </a:r>
            <a:r>
              <a:rPr lang="ru-RU" sz="2000" b="1" dirty="0"/>
              <a:t>письменной речи: орфографические, пунктуационные, грамматические, лексические, стилистические. </a:t>
            </a:r>
            <a:endParaRPr lang="ru-RU" sz="2000" b="1" dirty="0" smtClean="0"/>
          </a:p>
          <a:p>
            <a:pPr marL="82296" indent="0" algn="just">
              <a:buNone/>
            </a:pPr>
            <a:endParaRPr lang="ru-RU" sz="2000" b="1" dirty="0" smtClean="0"/>
          </a:p>
          <a:p>
            <a:pPr marL="82296" indent="0" algn="just">
              <a:buNone/>
            </a:pPr>
            <a:r>
              <a:rPr lang="ru-RU" sz="2000" b="1" dirty="0" smtClean="0"/>
              <a:t>4. Ошибки в сфере деловой коммуникации, делопроизводства.</a:t>
            </a:r>
          </a:p>
          <a:p>
            <a:pPr marL="82296" indent="0" algn="just">
              <a:buNone/>
            </a:pPr>
            <a:endParaRPr lang="ru-RU" sz="2000" b="1" dirty="0" smtClean="0"/>
          </a:p>
          <a:p>
            <a:pPr marL="82296" indent="0" algn="just">
              <a:buNone/>
            </a:pPr>
            <a:r>
              <a:rPr lang="ru-RU" sz="2000" b="1" dirty="0" smtClean="0"/>
              <a:t>5. Речевые формулы в делопроизводстве.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9"/>
            <a:ext cx="1191495" cy="97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2438400"/>
            <a:ext cx="3177642" cy="317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01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01" y="357224"/>
            <a:ext cx="76962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b="1" dirty="0" smtClean="0"/>
              <a:t>5. Ошибки</a:t>
            </a:r>
            <a:r>
              <a:rPr lang="ru-RU" sz="2800" b="1" dirty="0"/>
              <a:t>, связанные с несоответствием контекста и порядка слов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669702"/>
            <a:ext cx="8458201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800" i="1" dirty="0">
                <a:solidFill>
                  <a:prstClr val="black"/>
                </a:solidFill>
              </a:rPr>
              <a:t>1. Школа №</a:t>
            </a:r>
            <a:r>
              <a:rPr lang="ru-RU" sz="2800" i="1">
                <a:solidFill>
                  <a:prstClr val="black"/>
                </a:solidFill>
              </a:rPr>
              <a:t>156 </a:t>
            </a:r>
            <a:r>
              <a:rPr lang="ru-RU" sz="2800" i="1" smtClean="0">
                <a:solidFill>
                  <a:prstClr val="black"/>
                </a:solidFill>
              </a:rPr>
              <a:t>выполнила </a:t>
            </a:r>
            <a:r>
              <a:rPr lang="ru-RU" sz="2800" i="1" dirty="0">
                <a:solidFill>
                  <a:prstClr val="black"/>
                </a:solidFill>
              </a:rPr>
              <a:t>план к 20 декабря.</a:t>
            </a:r>
            <a:endParaRPr lang="ru-RU" sz="2800" dirty="0">
              <a:solidFill>
                <a:prstClr val="black"/>
              </a:solidFill>
            </a:endParaRPr>
          </a:p>
          <a:p>
            <a:pPr lvl="0"/>
            <a:r>
              <a:rPr lang="ru-RU" sz="2800" i="1" dirty="0">
                <a:solidFill>
                  <a:prstClr val="black"/>
                </a:solidFill>
              </a:rPr>
              <a:t>2. К 20 декабря школа №156 выполнила план.</a:t>
            </a:r>
            <a:endParaRPr lang="ru-RU" sz="2800" dirty="0">
              <a:solidFill>
                <a:prstClr val="black"/>
              </a:solidFill>
            </a:endParaRPr>
          </a:p>
          <a:p>
            <a:pPr lvl="0"/>
            <a:r>
              <a:rPr lang="ru-RU" sz="2800" i="1" dirty="0">
                <a:solidFill>
                  <a:prstClr val="black"/>
                </a:solidFill>
              </a:rPr>
              <a:t>3. К 20 декабря выполнила план школа №156.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3505200"/>
            <a:ext cx="29718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b="1" dirty="0"/>
              <a:t>6</a:t>
            </a:r>
            <a:r>
              <a:rPr lang="ru-RU" sz="2800" b="1" dirty="0" smtClean="0"/>
              <a:t>. Нарушение </a:t>
            </a:r>
            <a:r>
              <a:rPr lang="ru-RU" sz="2800" b="1" dirty="0"/>
              <a:t>специфики употребления деепричастных оборотов.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11525" y="3962400"/>
            <a:ext cx="5791200" cy="954107"/>
          </a:xfrm>
          <a:prstGeom prst="rect">
            <a:avLst/>
          </a:prstGeom>
          <a:solidFill>
            <a:srgbClr val="FFE7E7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/>
              <a:t>«</a:t>
            </a:r>
            <a:r>
              <a:rPr lang="ru-RU" sz="2800" b="1" dirty="0"/>
              <a:t>Говоря о городе, он развивается нормально</a:t>
            </a:r>
            <a:r>
              <a:rPr lang="ru-RU" sz="2800" b="1" dirty="0" smtClean="0"/>
              <a:t>»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33"/>
            <a:ext cx="990600" cy="81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11524" y="5486400"/>
            <a:ext cx="5832475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«Говоря о городе, я считаю, что он развивается нор­мально».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791200" y="5029200"/>
            <a:ext cx="415925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77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395" y="53830"/>
            <a:ext cx="7972927" cy="132218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Деепричастным оборотом </a:t>
            </a:r>
            <a:r>
              <a:rPr lang="ru-RU" b="1" dirty="0">
                <a:solidFill>
                  <a:srgbClr val="990000"/>
                </a:solidFill>
              </a:rPr>
              <a:t>следует начинать</a:t>
            </a:r>
            <a:r>
              <a:rPr lang="ru-RU" b="1" dirty="0"/>
              <a:t>, а не завершать фразу.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Например</a:t>
            </a:r>
            <a:r>
              <a:rPr lang="ru-RU" b="1" dirty="0"/>
              <a:t>: </a:t>
            </a:r>
            <a:r>
              <a:rPr lang="ru-RU" b="1" i="1" dirty="0"/>
              <a:t>Учитывая...; Считая...; Принимая во внимание...; Руководствуясь..</a:t>
            </a:r>
            <a:r>
              <a:rPr lang="ru-RU" b="1" dirty="0"/>
              <a:t>. и т. д.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6163" y="3962400"/>
            <a:ext cx="2419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990000"/>
                </a:solidFill>
              </a:rPr>
              <a:t>о</a:t>
            </a:r>
            <a:r>
              <a:rPr lang="ru-RU" b="1" dirty="0" smtClean="0">
                <a:solidFill>
                  <a:srgbClr val="990000"/>
                </a:solidFill>
              </a:rPr>
              <a:t>сновное действие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962400"/>
            <a:ext cx="2697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добавочное действие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1026" name="Picture 2" descr="https://avatars.mds.yandex.net/i?id=dc883694fc9617da9b0c90822459d9bae5c78140-1263687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2050620" cy="205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гнутая влево стрелка 7"/>
          <p:cNvSpPr/>
          <p:nvPr/>
        </p:nvSpPr>
        <p:spPr>
          <a:xfrm rot="2396487">
            <a:off x="2047923" y="1788232"/>
            <a:ext cx="762000" cy="179144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19043572" flipH="1">
            <a:off x="6129502" y="1761141"/>
            <a:ext cx="886972" cy="184562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6163" y="4648200"/>
            <a:ext cx="79248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3200" b="1" i="1" dirty="0">
                <a:solidFill>
                  <a:prstClr val="black"/>
                </a:solidFill>
                <a:latin typeface="Calibri"/>
                <a:cs typeface="+mn-cs"/>
              </a:rPr>
              <a:t>Внимательно </a:t>
            </a:r>
            <a:r>
              <a:rPr lang="ru-RU" sz="3200" b="1" i="1" dirty="0">
                <a:solidFill>
                  <a:schemeClr val="accent1"/>
                </a:solidFill>
                <a:latin typeface="Calibri"/>
                <a:cs typeface="+mn-cs"/>
              </a:rPr>
              <a:t>рассмотрев</a:t>
            </a:r>
            <a:r>
              <a:rPr lang="ru-RU" sz="3200" b="1" i="1" dirty="0">
                <a:solidFill>
                  <a:prstClr val="black"/>
                </a:solidFill>
                <a:latin typeface="Calibri"/>
                <a:cs typeface="+mn-cs"/>
              </a:rPr>
              <a:t> представленный к утверждению проект, </a:t>
            </a: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  <a:latin typeface="Calibri"/>
                <a:cs typeface="+mn-cs"/>
              </a:rPr>
              <a:t>администрация</a:t>
            </a:r>
            <a:r>
              <a:rPr lang="ru-RU" sz="3200" b="1" i="1" dirty="0">
                <a:solidFill>
                  <a:prstClr val="black"/>
                </a:solidFill>
                <a:latin typeface="Calibri"/>
                <a:cs typeface="+mn-cs"/>
              </a:rPr>
              <a:t> школы </a:t>
            </a:r>
            <a:r>
              <a:rPr lang="ru-RU" sz="3200" b="1" i="1" dirty="0">
                <a:solidFill>
                  <a:schemeClr val="accent1"/>
                </a:solidFill>
                <a:latin typeface="Calibri"/>
                <a:cs typeface="+mn-cs"/>
              </a:rPr>
              <a:t>считает</a:t>
            </a:r>
            <a:r>
              <a:rPr lang="ru-RU" sz="3200" b="1" i="1" dirty="0">
                <a:solidFill>
                  <a:prstClr val="black"/>
                </a:solidFill>
                <a:latin typeface="Calibri"/>
                <a:cs typeface="+mn-cs"/>
              </a:rPr>
              <a:t>...</a:t>
            </a:r>
            <a:r>
              <a:rPr lang="ru-RU" sz="3200" b="1" dirty="0">
                <a:solidFill>
                  <a:prstClr val="black"/>
                </a:solidFill>
                <a:latin typeface="Calibri"/>
                <a:cs typeface="+mn-cs"/>
              </a:rPr>
              <a:t> 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33"/>
            <a:ext cx="990600" cy="81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0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5000" y="228600"/>
            <a:ext cx="59817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7</a:t>
            </a:r>
            <a:r>
              <a:rPr lang="ru-RU" sz="2800" b="1" dirty="0" smtClean="0"/>
              <a:t>. Ошибки в сложном предложении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795" y="1290935"/>
            <a:ext cx="86868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/>
              <a:t>1) Если </a:t>
            </a:r>
            <a:r>
              <a:rPr lang="ru-RU" sz="2000" b="1" dirty="0"/>
              <a:t>придаточное предложение поясняет только одно слово главного предложения, то оно обычно следует за этим </a:t>
            </a:r>
            <a:r>
              <a:rPr lang="ru-RU" sz="2000" b="1" dirty="0" smtClean="0"/>
              <a:t>словом: </a:t>
            </a:r>
          </a:p>
          <a:p>
            <a:r>
              <a:rPr lang="ru-RU" sz="2000" dirty="0"/>
              <a:t> </a:t>
            </a:r>
            <a:r>
              <a:rPr lang="ru-RU" sz="2000" b="1" i="1" dirty="0">
                <a:solidFill>
                  <a:schemeClr val="tx2"/>
                </a:solidFill>
              </a:rPr>
              <a:t>В работе школьного методического объединения, на котором присутствовало свыше 100 человек, приняли </a:t>
            </a:r>
            <a:r>
              <a:rPr lang="ru-RU" sz="2000" b="1" i="1" dirty="0" smtClean="0">
                <a:solidFill>
                  <a:schemeClr val="tx2"/>
                </a:solidFill>
              </a:rPr>
              <a:t>участие….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795" y="2971800"/>
            <a:ext cx="87630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2) </a:t>
            </a:r>
            <a:r>
              <a:rPr lang="ru-RU" sz="2000" b="1" dirty="0" smtClean="0"/>
              <a:t>Не </a:t>
            </a:r>
            <a:r>
              <a:rPr lang="ru-RU" sz="2000" b="1" dirty="0"/>
              <a:t>допускается соединять как однородные синтаксические члены причастные и деепричастные обороты с придаточными предложениями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33"/>
            <a:ext cx="990600" cy="81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724400" y="4241533"/>
            <a:ext cx="4343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Надо писать:</a:t>
            </a:r>
          </a:p>
          <a:p>
            <a:pPr algn="just"/>
            <a:r>
              <a:rPr lang="ru-RU" sz="2000" b="1" i="1" dirty="0" smtClean="0"/>
              <a:t>Следует </a:t>
            </a:r>
            <a:r>
              <a:rPr lang="ru-RU" sz="2000" b="1" i="1" dirty="0"/>
              <a:t>четко определить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задачи</a:t>
            </a:r>
            <a:r>
              <a:rPr lang="ru-RU" sz="2000" b="1" i="1" dirty="0"/>
              <a:t>, </a:t>
            </a:r>
            <a:r>
              <a:rPr lang="ru-RU" sz="2000" b="1" i="1" dirty="0">
                <a:solidFill>
                  <a:schemeClr val="accent1"/>
                </a:solidFill>
              </a:rPr>
              <a:t>поставленные классным руководителем в данной работе</a:t>
            </a:r>
            <a:r>
              <a:rPr lang="ru-RU" sz="2000" b="1" i="1" dirty="0"/>
              <a:t>, и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методы</a:t>
            </a:r>
            <a:r>
              <a:rPr lang="ru-RU" sz="2000" b="1" i="1" dirty="0"/>
              <a:t>, </a:t>
            </a:r>
            <a:r>
              <a:rPr lang="ru-RU" sz="2000" b="1" i="1" dirty="0">
                <a:solidFill>
                  <a:schemeClr val="accent1"/>
                </a:solidFill>
              </a:rPr>
              <a:t>использованные для достижения цели</a:t>
            </a:r>
            <a:r>
              <a:rPr lang="ru-RU" sz="2000" b="1" i="1" dirty="0"/>
              <a:t>.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4114800"/>
            <a:ext cx="449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C00000"/>
                </a:solidFill>
              </a:rPr>
              <a:t>Нельзя писать</a:t>
            </a:r>
            <a:r>
              <a:rPr lang="ru-RU" sz="2000" b="1" dirty="0">
                <a:solidFill>
                  <a:prstClr val="black"/>
                </a:solidFill>
              </a:rPr>
              <a:t>:</a:t>
            </a:r>
          </a:p>
          <a:p>
            <a:pPr lvl="0" algn="ctr"/>
            <a:r>
              <a:rPr lang="ru-RU" sz="2000" i="1" dirty="0">
                <a:solidFill>
                  <a:prstClr val="black"/>
                </a:solidFill>
              </a:rPr>
              <a:t>Следует четко определить </a:t>
            </a:r>
            <a:r>
              <a:rPr lang="ru-RU" sz="2000" i="1" dirty="0">
                <a:solidFill>
                  <a:srgbClr val="009DD9">
                    <a:lumMod val="75000"/>
                  </a:srgbClr>
                </a:solidFill>
              </a:rPr>
              <a:t>задачи,</a:t>
            </a:r>
            <a:r>
              <a:rPr lang="ru-RU" sz="2000" i="1" dirty="0">
                <a:solidFill>
                  <a:prstClr val="black"/>
                </a:solidFill>
              </a:rPr>
              <a:t> </a:t>
            </a:r>
            <a:r>
              <a:rPr lang="ru-RU" sz="2000" i="1" dirty="0">
                <a:solidFill>
                  <a:srgbClr val="7030A0"/>
                </a:solidFill>
              </a:rPr>
              <a:t>поставленные классным руководителем в данной работе</a:t>
            </a:r>
            <a:r>
              <a:rPr lang="ru-RU" sz="2000" i="1" dirty="0">
                <a:solidFill>
                  <a:prstClr val="black"/>
                </a:solidFill>
              </a:rPr>
              <a:t>, </a:t>
            </a:r>
            <a:r>
              <a:rPr lang="ru-RU" sz="2000" i="1" dirty="0">
                <a:solidFill>
                  <a:srgbClr val="FF0000"/>
                </a:solidFill>
              </a:rPr>
              <a:t>и</a:t>
            </a:r>
            <a:r>
              <a:rPr lang="ru-RU" sz="2000" i="1" dirty="0">
                <a:solidFill>
                  <a:prstClr val="black"/>
                </a:solidFill>
              </a:rPr>
              <a:t> </a:t>
            </a:r>
            <a:r>
              <a:rPr lang="ru-RU" sz="2000" i="1" dirty="0">
                <a:solidFill>
                  <a:srgbClr val="7030A0"/>
                </a:solidFill>
              </a:rPr>
              <a:t>какие методы использовались для достижения этой цели</a:t>
            </a:r>
            <a:r>
              <a:rPr lang="ru-RU" sz="2000" i="1" dirty="0">
                <a:solidFill>
                  <a:prstClr val="black"/>
                </a:solidFill>
              </a:rPr>
              <a:t>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3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28600"/>
            <a:ext cx="603085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8</a:t>
            </a:r>
            <a:r>
              <a:rPr lang="ru-RU" sz="2800" b="1" dirty="0" smtClean="0"/>
              <a:t>. Неправильное </a:t>
            </a:r>
            <a:r>
              <a:rPr lang="ru-RU" sz="2800" b="1" dirty="0"/>
              <a:t>использование предлогов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1441102"/>
            <a:ext cx="8077199" cy="707886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Это </a:t>
            </a:r>
            <a:r>
              <a:rPr lang="ru-RU" sz="2000" b="1" i="1" dirty="0"/>
              <a:t>показывает о том, что мы терпимо относимся к недостаткам</a:t>
            </a:r>
            <a:r>
              <a:rPr lang="ru-RU" sz="2000" b="1" i="1" dirty="0" smtClean="0"/>
              <a:t>.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2438400"/>
            <a:ext cx="757078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prstClr val="black"/>
                </a:solidFill>
              </a:rPr>
              <a:t>Это </a:t>
            </a:r>
            <a:r>
              <a:rPr lang="ru-RU" sz="2000" b="1" i="1" dirty="0">
                <a:solidFill>
                  <a:prstClr val="black"/>
                </a:solidFill>
              </a:rPr>
              <a:t>показывает, что мы терпимо относимся к недостаткам.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19806" y="3245839"/>
            <a:ext cx="174759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ПО, </a:t>
            </a:r>
            <a:r>
              <a:rPr lang="ru-RU" sz="3600" b="1" dirty="0" smtClean="0">
                <a:solidFill>
                  <a:schemeClr val="accent1"/>
                </a:solidFill>
              </a:rPr>
              <a:t>О  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4035984"/>
            <a:ext cx="444170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меры по усовершенствованию</a:t>
            </a:r>
          </a:p>
          <a:p>
            <a:r>
              <a:rPr lang="ru-RU" b="1" dirty="0"/>
              <a:t>опыты по разведению</a:t>
            </a:r>
          </a:p>
          <a:p>
            <a:r>
              <a:rPr lang="ru-RU" b="1" dirty="0"/>
              <a:t>мероприятия по предупреждению </a:t>
            </a:r>
            <a:r>
              <a:rPr lang="ru-RU" b="1" dirty="0" smtClean="0"/>
              <a:t>комплекс </a:t>
            </a:r>
            <a:r>
              <a:rPr lang="ru-RU" b="1" dirty="0"/>
              <a:t>по переработке</a:t>
            </a:r>
          </a:p>
          <a:p>
            <a:r>
              <a:rPr lang="ru-RU" b="1" dirty="0"/>
              <a:t>расходы по ремонту</a:t>
            </a:r>
          </a:p>
          <a:p>
            <a:r>
              <a:rPr lang="ru-RU" b="1" dirty="0"/>
              <a:t>центр по подготовке.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91200" y="4191000"/>
            <a:ext cx="306995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отчитаться о работе</a:t>
            </a:r>
          </a:p>
          <a:p>
            <a:r>
              <a:rPr lang="ru-RU" b="1" dirty="0"/>
              <a:t>доклад об итогах работы</a:t>
            </a:r>
          </a:p>
          <a:p>
            <a:r>
              <a:rPr lang="ru-RU" b="1" dirty="0"/>
              <a:t>переговоры о новой сделке.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23992" y="5428839"/>
            <a:ext cx="3530005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ПО (+предложный падеж)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53536" y="5995250"/>
            <a:ext cx="230300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 окончании</a:t>
            </a:r>
          </a:p>
          <a:p>
            <a:r>
              <a:rPr lang="ru-RU" sz="2400" b="1" dirty="0" smtClean="0"/>
              <a:t>По прибытии</a:t>
            </a:r>
            <a:endParaRPr lang="ru-RU" sz="24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33"/>
            <a:ext cx="990600" cy="81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https://avatars.mds.yandex.net/i?id=0c1eac26a23bfdf906a5cf003c6bcc231df0559c-10878270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9" y="1522822"/>
            <a:ext cx="933331" cy="54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avatars.mds.yandex.net/i?id=af73adb1768044eff8dcfa693d6418da9cb439f7-11413071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15" y="2438400"/>
            <a:ext cx="591637" cy="59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09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21320" y="234113"/>
            <a:ext cx="298376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БЛАГОДАРЯ</a:t>
            </a:r>
          </a:p>
          <a:p>
            <a:r>
              <a:rPr lang="ru-RU" sz="3600" b="1" dirty="0" smtClean="0">
                <a:solidFill>
                  <a:prstClr val="black"/>
                </a:solidFill>
              </a:rPr>
              <a:t>(кому-чему?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1484" y="1459677"/>
            <a:ext cx="3496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(положительные изменения)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1905000"/>
            <a:ext cx="662940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Благодаря высокой квалификации специалистов поставленная задача была решена на высоком техническом </a:t>
            </a:r>
            <a:r>
              <a:rPr lang="ru-RU" sz="2800" b="1" dirty="0" smtClean="0"/>
              <a:t>уровне.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8317" y="5187257"/>
            <a:ext cx="4572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sz="2400" dirty="0" smtClean="0"/>
              <a:t>согласно </a:t>
            </a:r>
            <a:r>
              <a:rPr lang="ru-RU" sz="2400" dirty="0"/>
              <a:t>приказу </a:t>
            </a:r>
          </a:p>
          <a:p>
            <a:r>
              <a:rPr lang="ru-RU" sz="2400" dirty="0"/>
              <a:t>согласно вашей просьбе </a:t>
            </a:r>
            <a:endParaRPr lang="ru-RU" sz="2400" dirty="0" smtClean="0"/>
          </a:p>
          <a:p>
            <a:r>
              <a:rPr lang="ru-RU" sz="2400" dirty="0" smtClean="0"/>
              <a:t>согласно постановлению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30087" y="3828999"/>
            <a:ext cx="2799484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СОГЛАСНО </a:t>
            </a:r>
          </a:p>
          <a:p>
            <a:pPr algn="ctr"/>
            <a:r>
              <a:rPr lang="ru-RU" sz="3200" b="1" dirty="0" smtClean="0"/>
              <a:t>(кому-чему?)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29571" y="4906217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C00000"/>
                </a:solidFill>
              </a:rPr>
              <a:t>Неправильно: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9828" y="5250581"/>
            <a:ext cx="4137971" cy="1200329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согласно </a:t>
            </a:r>
            <a:r>
              <a:rPr lang="ru-RU" sz="2400" dirty="0" smtClean="0">
                <a:solidFill>
                  <a:prstClr val="black"/>
                </a:solidFill>
              </a:rPr>
              <a:t>приказа</a:t>
            </a:r>
          </a:p>
          <a:p>
            <a:r>
              <a:rPr lang="ru-RU" sz="2400" dirty="0"/>
              <a:t>согласно вашей </a:t>
            </a:r>
            <a:r>
              <a:rPr lang="ru-RU" sz="2400" dirty="0" smtClean="0"/>
              <a:t>просьбы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согласно постановления</a:t>
            </a:r>
            <a:endParaRPr lang="ru-RU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33"/>
            <a:ext cx="990600" cy="81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6681" y="4811197"/>
            <a:ext cx="149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i="1" dirty="0">
                <a:solidFill>
                  <a:srgbClr val="C00000"/>
                </a:solidFill>
              </a:rPr>
              <a:t>Правильно: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2971800"/>
            <a:ext cx="8663450" cy="14800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66800"/>
            <a:ext cx="10210085" cy="120339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33"/>
            <a:ext cx="990600" cy="81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Рукописные данные 1"/>
              <p14:cNvContentPartPr/>
              <p14:nvPr/>
            </p14:nvContentPartPr>
            <p14:xfrm>
              <a:off x="596880" y="1650960"/>
              <a:ext cx="2413440" cy="45000"/>
            </p14:xfrm>
          </p:contentPart>
        </mc:Choice>
        <mc:Fallback xmlns="">
          <p:pic>
            <p:nvPicPr>
              <p:cNvPr id="2" name="Рукописные данные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1040" y="1587600"/>
                <a:ext cx="24451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Рукописные данные 2"/>
              <p14:cNvContentPartPr/>
              <p14:nvPr/>
            </p14:nvContentPartPr>
            <p14:xfrm>
              <a:off x="730080" y="3714840"/>
              <a:ext cx="3150000" cy="95400"/>
            </p14:xfrm>
          </p:contentPart>
        </mc:Choice>
        <mc:Fallback xmlns="">
          <p:pic>
            <p:nvPicPr>
              <p:cNvPr id="3" name="Рукописные данные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4240" y="3651120"/>
                <a:ext cx="3181680" cy="22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073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48698"/>
            <a:ext cx="517564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/>
              <a:t>9</a:t>
            </a:r>
            <a:r>
              <a:rPr lang="ru-RU" sz="3200" b="1" dirty="0" smtClean="0"/>
              <a:t>. Ошибки в управлении</a:t>
            </a:r>
            <a:endParaRPr lang="ru-RU" sz="3200" b="1" dirty="0"/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01" y="990600"/>
            <a:ext cx="8229600" cy="15133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11454"/>
            <a:ext cx="6629400" cy="4591958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" y="32305"/>
            <a:ext cx="9937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Рукописные данные 1"/>
              <p14:cNvContentPartPr/>
              <p14:nvPr/>
            </p14:nvContentPartPr>
            <p14:xfrm>
              <a:off x="406440" y="1301760"/>
              <a:ext cx="921240" cy="44640"/>
            </p14:xfrm>
          </p:contentPart>
        </mc:Choice>
        <mc:Fallback xmlns="">
          <p:pic>
            <p:nvPicPr>
              <p:cNvPr id="2" name="Рукописные данные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0600" y="1238400"/>
                <a:ext cx="9529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Рукописные данные 2"/>
              <p14:cNvContentPartPr/>
              <p14:nvPr/>
            </p14:nvContentPartPr>
            <p14:xfrm>
              <a:off x="399960" y="1727280"/>
              <a:ext cx="2248200" cy="51120"/>
            </p14:xfrm>
          </p:contentPart>
        </mc:Choice>
        <mc:Fallback xmlns="">
          <p:pic>
            <p:nvPicPr>
              <p:cNvPr id="3" name="Рукописные данные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4120" y="1663560"/>
                <a:ext cx="22802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Рукописные данные 4"/>
              <p14:cNvContentPartPr/>
              <p14:nvPr/>
            </p14:nvContentPartPr>
            <p14:xfrm>
              <a:off x="3759120" y="1708200"/>
              <a:ext cx="1207080" cy="63720"/>
            </p14:xfrm>
          </p:contentPart>
        </mc:Choice>
        <mc:Fallback xmlns="">
          <p:pic>
            <p:nvPicPr>
              <p:cNvPr id="5" name="Рукописные данные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43280" y="1644480"/>
                <a:ext cx="12387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Рукописные данные 7"/>
              <p14:cNvContentPartPr/>
              <p14:nvPr/>
            </p14:nvContentPartPr>
            <p14:xfrm>
              <a:off x="272880" y="1962000"/>
              <a:ext cx="921240" cy="25920"/>
            </p14:xfrm>
          </p:contentPart>
        </mc:Choice>
        <mc:Fallback xmlns="">
          <p:pic>
            <p:nvPicPr>
              <p:cNvPr id="8" name="Рукописные данные 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040" y="1898640"/>
                <a:ext cx="9529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Рукописные данные 8"/>
              <p14:cNvContentPartPr/>
              <p14:nvPr/>
            </p14:nvContentPartPr>
            <p14:xfrm>
              <a:off x="361800" y="2158920"/>
              <a:ext cx="711720" cy="38520"/>
            </p14:xfrm>
          </p:contentPart>
        </mc:Choice>
        <mc:Fallback xmlns="">
          <p:pic>
            <p:nvPicPr>
              <p:cNvPr id="9" name="Рукописные данные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45960" y="2095560"/>
                <a:ext cx="7434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Рукописные данные 9"/>
              <p14:cNvContentPartPr/>
              <p14:nvPr/>
            </p14:nvContentPartPr>
            <p14:xfrm>
              <a:off x="247680" y="2387520"/>
              <a:ext cx="12960" cy="360"/>
            </p14:xfrm>
          </p:contentPart>
        </mc:Choice>
        <mc:Fallback xmlns="">
          <p:pic>
            <p:nvPicPr>
              <p:cNvPr id="10" name="Рукописные данные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1840" y="2324160"/>
                <a:ext cx="446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Рукописные данные 10"/>
              <p14:cNvContentPartPr/>
              <p14:nvPr/>
            </p14:nvContentPartPr>
            <p14:xfrm>
              <a:off x="260280" y="2387520"/>
              <a:ext cx="495720" cy="38520"/>
            </p14:xfrm>
          </p:contentPart>
        </mc:Choice>
        <mc:Fallback xmlns="">
          <p:pic>
            <p:nvPicPr>
              <p:cNvPr id="11" name="Рукописные данные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4440" y="2324160"/>
                <a:ext cx="5274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Рукописные данные 11"/>
              <p14:cNvContentPartPr/>
              <p14:nvPr/>
            </p14:nvContentPartPr>
            <p14:xfrm>
              <a:off x="4997520" y="2286000"/>
              <a:ext cx="1124280" cy="63720"/>
            </p14:xfrm>
          </p:contentPart>
        </mc:Choice>
        <mc:Fallback xmlns="">
          <p:pic>
            <p:nvPicPr>
              <p:cNvPr id="12" name="Рукописные данные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81680" y="2222640"/>
                <a:ext cx="11559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Рукописные данные 12"/>
              <p14:cNvContentPartPr/>
              <p14:nvPr/>
            </p14:nvContentPartPr>
            <p14:xfrm>
              <a:off x="298440" y="2533680"/>
              <a:ext cx="1663920" cy="51120"/>
            </p14:xfrm>
          </p:contentPart>
        </mc:Choice>
        <mc:Fallback xmlns="">
          <p:pic>
            <p:nvPicPr>
              <p:cNvPr id="13" name="Рукописные данные 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2600" y="2470320"/>
                <a:ext cx="16959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Рукописные данные 13"/>
              <p14:cNvContentPartPr/>
              <p14:nvPr/>
            </p14:nvContentPartPr>
            <p14:xfrm>
              <a:off x="361800" y="2863800"/>
              <a:ext cx="2800800" cy="51120"/>
            </p14:xfrm>
          </p:contentPart>
        </mc:Choice>
        <mc:Fallback xmlns="">
          <p:pic>
            <p:nvPicPr>
              <p:cNvPr id="14" name="Рукописные данные 1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45960" y="2800440"/>
                <a:ext cx="28324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Рукописные данные 14"/>
              <p14:cNvContentPartPr/>
              <p14:nvPr/>
            </p14:nvContentPartPr>
            <p14:xfrm>
              <a:off x="393840" y="3111480"/>
              <a:ext cx="812880" cy="32040"/>
            </p14:xfrm>
          </p:contentPart>
        </mc:Choice>
        <mc:Fallback xmlns="">
          <p:pic>
            <p:nvPicPr>
              <p:cNvPr id="15" name="Рукописные данные 14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8000" y="3048120"/>
                <a:ext cx="8445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Рукописные данные 15"/>
              <p14:cNvContentPartPr/>
              <p14:nvPr/>
            </p14:nvContentPartPr>
            <p14:xfrm>
              <a:off x="1295280" y="3073320"/>
              <a:ext cx="921240" cy="57600"/>
            </p14:xfrm>
          </p:contentPart>
        </mc:Choice>
        <mc:Fallback xmlns="">
          <p:pic>
            <p:nvPicPr>
              <p:cNvPr id="16" name="Рукописные данные 1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279440" y="3009960"/>
                <a:ext cx="9529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Рукописные данные 16"/>
              <p14:cNvContentPartPr/>
              <p14:nvPr/>
            </p14:nvContentPartPr>
            <p14:xfrm>
              <a:off x="387360" y="3244680"/>
              <a:ext cx="825840" cy="19440"/>
            </p14:xfrm>
          </p:contentPart>
        </mc:Choice>
        <mc:Fallback xmlns="">
          <p:pic>
            <p:nvPicPr>
              <p:cNvPr id="17" name="Рукописные данные 1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1520" y="3181320"/>
                <a:ext cx="8575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Рукописные данные 17"/>
              <p14:cNvContentPartPr/>
              <p14:nvPr/>
            </p14:nvContentPartPr>
            <p14:xfrm>
              <a:off x="374760" y="3600360"/>
              <a:ext cx="812880" cy="51120"/>
            </p14:xfrm>
          </p:contentPart>
        </mc:Choice>
        <mc:Fallback xmlns="">
          <p:pic>
            <p:nvPicPr>
              <p:cNvPr id="18" name="Рукописные данные 1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8920" y="3537000"/>
                <a:ext cx="8449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Рукописные данные 18"/>
              <p14:cNvContentPartPr/>
              <p14:nvPr/>
            </p14:nvContentPartPr>
            <p14:xfrm>
              <a:off x="393840" y="4013280"/>
              <a:ext cx="660600" cy="44640"/>
            </p14:xfrm>
          </p:contentPart>
        </mc:Choice>
        <mc:Fallback xmlns="">
          <p:pic>
            <p:nvPicPr>
              <p:cNvPr id="19" name="Рукописные данные 1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8000" y="3949560"/>
                <a:ext cx="6922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" name="Рукописные данные 23"/>
              <p14:cNvContentPartPr/>
              <p14:nvPr/>
            </p14:nvContentPartPr>
            <p14:xfrm>
              <a:off x="1841400" y="3174840"/>
              <a:ext cx="260640" cy="6840"/>
            </p14:xfrm>
          </p:contentPart>
        </mc:Choice>
        <mc:Fallback xmlns="">
          <p:pic>
            <p:nvPicPr>
              <p:cNvPr id="24" name="Рукописные данные 23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832040" y="3165480"/>
                <a:ext cx="2793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" name="Рукописные данные 24"/>
              <p14:cNvContentPartPr/>
              <p14:nvPr/>
            </p14:nvContentPartPr>
            <p14:xfrm>
              <a:off x="380880" y="4368960"/>
              <a:ext cx="781560" cy="12960"/>
            </p14:xfrm>
          </p:contentPart>
        </mc:Choice>
        <mc:Fallback xmlns="">
          <p:pic>
            <p:nvPicPr>
              <p:cNvPr id="25" name="Рукописные данные 24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65040" y="4305240"/>
                <a:ext cx="8132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6" name="Рукописные данные 25"/>
              <p14:cNvContentPartPr/>
              <p14:nvPr/>
            </p14:nvContentPartPr>
            <p14:xfrm>
              <a:off x="393840" y="4699080"/>
              <a:ext cx="1632240" cy="95400"/>
            </p14:xfrm>
          </p:contentPart>
        </mc:Choice>
        <mc:Fallback xmlns="">
          <p:pic>
            <p:nvPicPr>
              <p:cNvPr id="26" name="Рукописные данные 25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78000" y="4635360"/>
                <a:ext cx="16639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7" name="Рукописные данные 26"/>
              <p14:cNvContentPartPr/>
              <p14:nvPr/>
            </p14:nvContentPartPr>
            <p14:xfrm>
              <a:off x="412920" y="5232240"/>
              <a:ext cx="1702080" cy="25920"/>
            </p14:xfrm>
          </p:contentPart>
        </mc:Choice>
        <mc:Fallback xmlns="">
          <p:pic>
            <p:nvPicPr>
              <p:cNvPr id="27" name="Рукописные данные 26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96720" y="5168880"/>
                <a:ext cx="17341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8" name="Рукописные данные 27"/>
              <p14:cNvContentPartPr/>
              <p14:nvPr/>
            </p14:nvContentPartPr>
            <p14:xfrm>
              <a:off x="374760" y="5619600"/>
              <a:ext cx="825840" cy="32400"/>
            </p14:xfrm>
          </p:contentPart>
        </mc:Choice>
        <mc:Fallback xmlns="">
          <p:pic>
            <p:nvPicPr>
              <p:cNvPr id="28" name="Рукописные данные 27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58920" y="5556240"/>
                <a:ext cx="8575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9" name="Рукописные данные 28"/>
              <p14:cNvContentPartPr/>
              <p14:nvPr/>
            </p14:nvContentPartPr>
            <p14:xfrm>
              <a:off x="431640" y="5975280"/>
              <a:ext cx="1041840" cy="25920"/>
            </p14:xfrm>
          </p:contentPart>
        </mc:Choice>
        <mc:Fallback xmlns="">
          <p:pic>
            <p:nvPicPr>
              <p:cNvPr id="29" name="Рукописные данные 28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15800" y="5911920"/>
                <a:ext cx="10735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0" name="Рукописные данные 29"/>
              <p14:cNvContentPartPr/>
              <p14:nvPr/>
            </p14:nvContentPartPr>
            <p14:xfrm>
              <a:off x="1587600" y="5981760"/>
              <a:ext cx="711360" cy="360"/>
            </p14:xfrm>
          </p:contentPart>
        </mc:Choice>
        <mc:Fallback xmlns="">
          <p:pic>
            <p:nvPicPr>
              <p:cNvPr id="30" name="Рукописные данные 29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571760" y="5918040"/>
                <a:ext cx="743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Рукописные данные 30"/>
              <p14:cNvContentPartPr/>
              <p14:nvPr/>
            </p14:nvContentPartPr>
            <p14:xfrm>
              <a:off x="355680" y="6311880"/>
              <a:ext cx="565560" cy="57600"/>
            </p14:xfrm>
          </p:contentPart>
        </mc:Choice>
        <mc:Fallback xmlns="">
          <p:pic>
            <p:nvPicPr>
              <p:cNvPr id="31" name="Рукописные данные 30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39840" y="6248520"/>
                <a:ext cx="5972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6384" name="Рукописные данные 16383"/>
              <p14:cNvContentPartPr/>
              <p14:nvPr/>
            </p14:nvContentPartPr>
            <p14:xfrm>
              <a:off x="3670200" y="4978440"/>
              <a:ext cx="1060920" cy="63720"/>
            </p14:xfrm>
          </p:contentPart>
        </mc:Choice>
        <mc:Fallback xmlns="">
          <p:pic>
            <p:nvPicPr>
              <p:cNvPr id="16384" name="Рукописные данные 16383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60840" y="4969080"/>
                <a:ext cx="10796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16385" name="Рукописные данные 16384"/>
              <p14:cNvContentPartPr/>
              <p14:nvPr/>
            </p14:nvContentPartPr>
            <p14:xfrm>
              <a:off x="235080" y="3740040"/>
              <a:ext cx="6312240" cy="540360"/>
            </p14:xfrm>
          </p:contentPart>
        </mc:Choice>
        <mc:Fallback>
          <p:pic>
            <p:nvPicPr>
              <p:cNvPr id="16385" name="Рукописные данные 16384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25720" y="3730680"/>
                <a:ext cx="6330960" cy="559080"/>
              </a:xfrm>
              <a:prstGeom prst="rect">
                <a:avLst/>
              </a:prstGeom>
            </p:spPr>
          </p:pic>
        </mc:Fallback>
      </mc:AlternateContent>
      <p:sp>
        <p:nvSpPr>
          <p:cNvPr id="16387" name="TextBox 16386"/>
          <p:cNvSpPr txBox="1"/>
          <p:nvPr/>
        </p:nvSpPr>
        <p:spPr>
          <a:xfrm>
            <a:off x="6912795" y="3353297"/>
            <a:ext cx="2155006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…случаев, происшедшими с учащимися, воспитанниками на уроках и в группе продленного дня..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30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"/>
            <a:ext cx="8621981" cy="644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9372600" cy="20574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" y="32305"/>
            <a:ext cx="9937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Рукописные данные 5"/>
              <p14:cNvContentPartPr/>
              <p14:nvPr/>
            </p14:nvContentPartPr>
            <p14:xfrm>
              <a:off x="3429000" y="1638360"/>
              <a:ext cx="5321520" cy="1492560"/>
            </p14:xfrm>
          </p:contentPart>
        </mc:Choice>
        <mc:Fallback xmlns="">
          <p:pic>
            <p:nvPicPr>
              <p:cNvPr id="6" name="Рукописные данные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9640" y="1629000"/>
                <a:ext cx="5340240" cy="151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914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14. Учителю - предметнику, ведущему урок в классе перед переменой, установленной для приема пищи учащимися класса:</a:t>
            </a:r>
          </a:p>
          <a:p>
            <a:pPr marL="0" lvl="0" indent="0">
              <a:buNone/>
            </a:pPr>
            <a:r>
              <a:rPr lang="ru-RU" dirty="0"/>
              <a:t>по окончанию урока организованно сопроводить учащихся класса в столовую;</a:t>
            </a:r>
          </a:p>
          <a:p>
            <a:pPr marL="0" lvl="0" indent="0">
              <a:buNone/>
            </a:pPr>
            <a:r>
              <a:rPr lang="ru-RU" dirty="0"/>
              <a:t>проследить за соблюдением правил личной гигиены учащимися перед приемом пищи;</a:t>
            </a:r>
          </a:p>
          <a:p>
            <a:pPr marL="0" lvl="0" indent="0">
              <a:buNone/>
            </a:pPr>
            <a:r>
              <a:rPr lang="ru-RU" dirty="0"/>
              <a:t>осуществить контроль за приемом пищи учащимися класса.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" y="32305"/>
            <a:ext cx="9937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Рукописные данные 2"/>
              <p14:cNvContentPartPr/>
              <p14:nvPr/>
            </p14:nvContentPartPr>
            <p14:xfrm>
              <a:off x="4603680" y="1473120"/>
              <a:ext cx="3454920" cy="95760"/>
            </p14:xfrm>
          </p:contentPart>
        </mc:Choice>
        <mc:Fallback xmlns="">
          <p:pic>
            <p:nvPicPr>
              <p:cNvPr id="3" name="Рукописные данные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7840" y="1409760"/>
                <a:ext cx="34866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Рукописные данные 5"/>
              <p14:cNvContentPartPr/>
              <p14:nvPr/>
            </p14:nvContentPartPr>
            <p14:xfrm>
              <a:off x="425520" y="1549440"/>
              <a:ext cx="7886880" cy="3175200"/>
            </p14:xfrm>
          </p:contentPart>
        </mc:Choice>
        <mc:Fallback xmlns="">
          <p:pic>
            <p:nvPicPr>
              <p:cNvPr id="6" name="Рукописные данные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6160" y="1540080"/>
                <a:ext cx="7905600" cy="31939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/>
          <p:cNvSpPr txBox="1"/>
          <p:nvPr/>
        </p:nvSpPr>
        <p:spPr>
          <a:xfrm>
            <a:off x="3467247" y="4876800"/>
            <a:ext cx="2484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проконтролировать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9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01928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>
                <a:latin typeface="Times New Roman"/>
                <a:ea typeface="Times New Roman"/>
                <a:cs typeface="Times New Roman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34"/>
            <a:ext cx="914400" cy="75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99449"/>
            <a:ext cx="1247335" cy="124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746784"/>
            <a:ext cx="8534400" cy="48826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Речевой имидж </a:t>
            </a:r>
            <a:r>
              <a:rPr lang="ru-RU" dirty="0" smtClean="0"/>
              <a:t>- </a:t>
            </a:r>
            <a:r>
              <a:rPr lang="ru-RU" dirty="0"/>
              <a:t>речевые средства эффективного взаимодействия партнёров в той или иной речевой ситуации (средства риторики), а  также конвенциональные (договорные) социально обусловленные средства общения (речевой этикет</a:t>
            </a:r>
            <a:r>
              <a:rPr lang="ru-RU" dirty="0" smtClean="0"/>
              <a:t>).</a:t>
            </a:r>
          </a:p>
          <a:p>
            <a:pPr marL="0" indent="0" algn="just">
              <a:buNone/>
            </a:pPr>
            <a:r>
              <a:rPr lang="ru-RU" b="1" dirty="0"/>
              <a:t>Грамотность</a:t>
            </a:r>
            <a:r>
              <a:rPr lang="ru-RU" dirty="0"/>
              <a:t> – фактор, определяющий способность человека владеть родным языком, умение связно и логично говорить, навыки правильного использования слов в разговоре и письме. </a:t>
            </a: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Грамотная </a:t>
            </a:r>
            <a:r>
              <a:rPr lang="ru-RU" b="1" dirty="0"/>
              <a:t>речь </a:t>
            </a:r>
            <a:r>
              <a:rPr lang="ru-RU" dirty="0"/>
              <a:t>– составляющая имиджа.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77755" y="685800"/>
            <a:ext cx="6324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buNone/>
            </a:pPr>
            <a:r>
              <a:rPr lang="ru-RU" b="1" dirty="0">
                <a:solidFill>
                  <a:schemeClr val="tx2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1.	</a:t>
            </a:r>
            <a:r>
              <a:rPr lang="ru-RU" b="1" dirty="0">
                <a:solidFill>
                  <a:schemeClr val="tx2"/>
                </a:solidFill>
                <a:latin typeface="Arial Black" panose="020B0A04020102020204" pitchFamily="34" charset="0"/>
              </a:rPr>
              <a:t>Речевой имидж учителя и руководителя образовательной организации. Культура письменной речи и личность педагога. </a:t>
            </a:r>
          </a:p>
        </p:txBody>
      </p:sp>
    </p:spTree>
    <p:extLst>
      <p:ext uri="{BB962C8B-B14F-4D97-AF65-F5344CB8AC3E}">
        <p14:creationId xmlns:p14="http://schemas.microsoft.com/office/powerpoint/2010/main" val="327002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76200"/>
            <a:ext cx="9321746" cy="4876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Рукописные данные 1"/>
              <p14:cNvContentPartPr/>
              <p14:nvPr/>
            </p14:nvContentPartPr>
            <p14:xfrm>
              <a:off x="260280" y="1365120"/>
              <a:ext cx="2445120" cy="45000"/>
            </p14:xfrm>
          </p:contentPart>
        </mc:Choice>
        <mc:Fallback xmlns="">
          <p:pic>
            <p:nvPicPr>
              <p:cNvPr id="2" name="Рукописные данные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440" y="1301760"/>
                <a:ext cx="24768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Рукописные данные 2"/>
              <p14:cNvContentPartPr/>
              <p14:nvPr/>
            </p14:nvContentPartPr>
            <p14:xfrm>
              <a:off x="2825640" y="1314360"/>
              <a:ext cx="1022760" cy="45000"/>
            </p14:xfrm>
          </p:contentPart>
        </mc:Choice>
        <mc:Fallback xmlns="">
          <p:pic>
            <p:nvPicPr>
              <p:cNvPr id="3" name="Рукописные данные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9800" y="1251000"/>
                <a:ext cx="10544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Рукописные данные 4"/>
              <p14:cNvContentPartPr/>
              <p14:nvPr/>
            </p14:nvContentPartPr>
            <p14:xfrm>
              <a:off x="304920" y="1816200"/>
              <a:ext cx="3829320" cy="89280"/>
            </p14:xfrm>
          </p:contentPart>
        </mc:Choice>
        <mc:Fallback xmlns="">
          <p:pic>
            <p:nvPicPr>
              <p:cNvPr id="5" name="Рукописные данные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9080" y="1752480"/>
                <a:ext cx="38610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Рукописные данные 5"/>
              <p14:cNvContentPartPr/>
              <p14:nvPr/>
            </p14:nvContentPartPr>
            <p14:xfrm>
              <a:off x="291960" y="2317680"/>
              <a:ext cx="2165760" cy="120960"/>
            </p14:xfrm>
          </p:contentPart>
        </mc:Choice>
        <mc:Fallback xmlns="">
          <p:pic>
            <p:nvPicPr>
              <p:cNvPr id="6" name="Рукописные данные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6120" y="2254320"/>
                <a:ext cx="21974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Рукописные данные 6"/>
              <p14:cNvContentPartPr/>
              <p14:nvPr/>
            </p14:nvContentPartPr>
            <p14:xfrm>
              <a:off x="272880" y="2876400"/>
              <a:ext cx="3074040" cy="45000"/>
            </p14:xfrm>
          </p:contentPart>
        </mc:Choice>
        <mc:Fallback xmlns="">
          <p:pic>
            <p:nvPicPr>
              <p:cNvPr id="7" name="Рукописные данные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7040" y="2813040"/>
                <a:ext cx="31057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Рукописные данные 7"/>
              <p14:cNvContentPartPr/>
              <p14:nvPr/>
            </p14:nvContentPartPr>
            <p14:xfrm>
              <a:off x="304920" y="3359160"/>
              <a:ext cx="2502000" cy="70200"/>
            </p14:xfrm>
          </p:contentPart>
        </mc:Choice>
        <mc:Fallback xmlns="">
          <p:pic>
            <p:nvPicPr>
              <p:cNvPr id="8" name="Рукописные данные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9080" y="3295800"/>
                <a:ext cx="25336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Рукописные данные 8"/>
              <p14:cNvContentPartPr/>
              <p14:nvPr/>
            </p14:nvContentPartPr>
            <p14:xfrm>
              <a:off x="291960" y="3841920"/>
              <a:ext cx="2584800" cy="95400"/>
            </p14:xfrm>
          </p:contentPart>
        </mc:Choice>
        <mc:Fallback xmlns="">
          <p:pic>
            <p:nvPicPr>
              <p:cNvPr id="9" name="Рукописные данные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6120" y="3778200"/>
                <a:ext cx="26168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Рукописные данные 9"/>
              <p14:cNvContentPartPr/>
              <p14:nvPr/>
            </p14:nvContentPartPr>
            <p14:xfrm>
              <a:off x="272880" y="4273560"/>
              <a:ext cx="4356720" cy="190800"/>
            </p14:xfrm>
          </p:contentPart>
        </mc:Choice>
        <mc:Fallback xmlns="">
          <p:pic>
            <p:nvPicPr>
              <p:cNvPr id="10" name="Рукописные данные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7040" y="4210200"/>
                <a:ext cx="438840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Рукописные данные 10"/>
              <p14:cNvContentPartPr/>
              <p14:nvPr/>
            </p14:nvContentPartPr>
            <p14:xfrm>
              <a:off x="2476440" y="4870440"/>
              <a:ext cx="1784880" cy="51120"/>
            </p14:xfrm>
          </p:contentPart>
        </mc:Choice>
        <mc:Fallback xmlns="">
          <p:pic>
            <p:nvPicPr>
              <p:cNvPr id="11" name="Рукописные данные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60600" y="4807080"/>
                <a:ext cx="1816560" cy="17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726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82" y="3657600"/>
            <a:ext cx="8953018" cy="2971800"/>
          </a:xfrm>
          <a:prstGeom prst="rect">
            <a:avLst/>
          </a:prstGeom>
        </p:spPr>
      </p:pic>
      <p:pic>
        <p:nvPicPr>
          <p:cNvPr id="5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310" y="817563"/>
            <a:ext cx="8890690" cy="2327093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37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Рукописные данные 1"/>
              <p14:cNvContentPartPr/>
              <p14:nvPr/>
            </p14:nvContentPartPr>
            <p14:xfrm>
              <a:off x="4876920" y="2298600"/>
              <a:ext cx="1263960" cy="83160"/>
            </p14:xfrm>
          </p:contentPart>
        </mc:Choice>
        <mc:Fallback xmlns="">
          <p:pic>
            <p:nvPicPr>
              <p:cNvPr id="2" name="Рукописные данные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1080" y="2235240"/>
                <a:ext cx="12956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Рукописные данные 2"/>
              <p14:cNvContentPartPr/>
              <p14:nvPr/>
            </p14:nvContentPartPr>
            <p14:xfrm>
              <a:off x="654120" y="2940120"/>
              <a:ext cx="7537680" cy="140040"/>
            </p14:xfrm>
          </p:contentPart>
        </mc:Choice>
        <mc:Fallback xmlns="">
          <p:pic>
            <p:nvPicPr>
              <p:cNvPr id="3" name="Рукописные данные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8280" y="2876400"/>
                <a:ext cx="75693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Рукописные данные 5"/>
              <p14:cNvContentPartPr/>
              <p14:nvPr/>
            </p14:nvContentPartPr>
            <p14:xfrm>
              <a:off x="1536840" y="971640"/>
              <a:ext cx="7251840" cy="114480"/>
            </p14:xfrm>
          </p:contentPart>
        </mc:Choice>
        <mc:Fallback xmlns="">
          <p:pic>
            <p:nvPicPr>
              <p:cNvPr id="6" name="Рукописные данные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1000" y="907920"/>
                <a:ext cx="72835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Рукописные данные 6"/>
              <p14:cNvContentPartPr/>
              <p14:nvPr/>
            </p14:nvContentPartPr>
            <p14:xfrm>
              <a:off x="711360" y="1244520"/>
              <a:ext cx="4578480" cy="108360"/>
            </p14:xfrm>
          </p:contentPart>
        </mc:Choice>
        <mc:Fallback xmlns="">
          <p:pic>
            <p:nvPicPr>
              <p:cNvPr id="7" name="Рукописные данные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5160" y="1181160"/>
                <a:ext cx="46105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Рукописные данные 7"/>
              <p14:cNvContentPartPr/>
              <p14:nvPr/>
            </p14:nvContentPartPr>
            <p14:xfrm>
              <a:off x="514440" y="1270080"/>
              <a:ext cx="8452080" cy="654480"/>
            </p14:xfrm>
          </p:contentPart>
        </mc:Choice>
        <mc:Fallback xmlns="">
          <p:pic>
            <p:nvPicPr>
              <p:cNvPr id="8" name="Рукописные данные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8600" y="1206360"/>
                <a:ext cx="8483760" cy="7815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/>
          <p:cNvSpPr txBox="1"/>
          <p:nvPr/>
        </p:nvSpPr>
        <p:spPr>
          <a:xfrm>
            <a:off x="514440" y="817563"/>
            <a:ext cx="832476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5.2. Принять решение по согласованию с директором школы о приостановлении учебного процесса сроком на 7 календарных дней в случае отсутствия на занятиях  по причине гриппа, ОРВИ, ЭВИ более 20 % обучающихся. </a:t>
            </a:r>
            <a:endParaRPr lang="ru-RU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Рукописные данные 9"/>
              <p14:cNvContentPartPr/>
              <p14:nvPr/>
            </p14:nvContentPartPr>
            <p14:xfrm>
              <a:off x="819000" y="4394160"/>
              <a:ext cx="6915600" cy="108360"/>
            </p14:xfrm>
          </p:contentPart>
        </mc:Choice>
        <mc:Fallback xmlns="">
          <p:pic>
            <p:nvPicPr>
              <p:cNvPr id="10" name="Рукописные данные 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3160" y="4330800"/>
                <a:ext cx="69472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Рукописные данные 10"/>
              <p14:cNvContentPartPr/>
              <p14:nvPr/>
            </p14:nvContentPartPr>
            <p14:xfrm>
              <a:off x="6039000" y="4610160"/>
              <a:ext cx="787680" cy="76680"/>
            </p14:xfrm>
          </p:contentPart>
        </mc:Choice>
        <mc:Fallback xmlns="">
          <p:pic>
            <p:nvPicPr>
              <p:cNvPr id="11" name="Рукописные данные 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22800" y="4546440"/>
                <a:ext cx="81972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Рукописные данные 11"/>
              <p14:cNvContentPartPr/>
              <p14:nvPr/>
            </p14:nvContentPartPr>
            <p14:xfrm>
              <a:off x="3962520" y="4902120"/>
              <a:ext cx="4832640" cy="133920"/>
            </p14:xfrm>
          </p:contentPart>
        </mc:Choice>
        <mc:Fallback xmlns="">
          <p:pic>
            <p:nvPicPr>
              <p:cNvPr id="12" name="Рукописные данные 1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46680" y="4838760"/>
                <a:ext cx="48643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Рукописные данные 13"/>
              <p14:cNvContentPartPr/>
              <p14:nvPr/>
            </p14:nvContentPartPr>
            <p14:xfrm>
              <a:off x="831960" y="5664240"/>
              <a:ext cx="7880760" cy="203400"/>
            </p14:xfrm>
          </p:contentPart>
        </mc:Choice>
        <mc:Fallback xmlns="">
          <p:pic>
            <p:nvPicPr>
              <p:cNvPr id="14" name="Рукописные данные 1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6120" y="5600880"/>
                <a:ext cx="79124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Рукописные данные 14"/>
              <p14:cNvContentPartPr/>
              <p14:nvPr/>
            </p14:nvContentPartPr>
            <p14:xfrm>
              <a:off x="812880" y="5950080"/>
              <a:ext cx="813240" cy="360"/>
            </p14:xfrm>
          </p:contentPart>
        </mc:Choice>
        <mc:Fallback xmlns="">
          <p:pic>
            <p:nvPicPr>
              <p:cNvPr id="15" name="Рукописные данные 1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7040" y="5886360"/>
                <a:ext cx="84492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06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82" y="4724400"/>
            <a:ext cx="9087902" cy="1613647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14400"/>
            <a:ext cx="8229600" cy="2184288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" y="96837"/>
            <a:ext cx="9937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Рукописные данные 2"/>
              <p14:cNvContentPartPr/>
              <p14:nvPr/>
            </p14:nvContentPartPr>
            <p14:xfrm>
              <a:off x="571320" y="1270080"/>
              <a:ext cx="7690320" cy="1568880"/>
            </p14:xfrm>
          </p:contentPart>
        </mc:Choice>
        <mc:Fallback xmlns="">
          <p:pic>
            <p:nvPicPr>
              <p:cNvPr id="3" name="Рукописные данные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1960" y="1260720"/>
                <a:ext cx="7709040" cy="158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Рукописные данные 5"/>
              <p14:cNvContentPartPr/>
              <p14:nvPr/>
            </p14:nvContentPartPr>
            <p14:xfrm>
              <a:off x="527040" y="5016600"/>
              <a:ext cx="7531560" cy="889200"/>
            </p14:xfrm>
          </p:contentPart>
        </mc:Choice>
        <mc:Fallback xmlns="">
          <p:pic>
            <p:nvPicPr>
              <p:cNvPr id="6" name="Рукописные данные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7680" y="5007240"/>
                <a:ext cx="7550280" cy="9079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/>
          <p:cNvSpPr txBox="1"/>
          <p:nvPr/>
        </p:nvSpPr>
        <p:spPr>
          <a:xfrm>
            <a:off x="6857999" y="4387334"/>
            <a:ext cx="154510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Под подпись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5276534"/>
            <a:ext cx="216597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5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43000"/>
            <a:ext cx="8985605" cy="3500737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937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Рукописные данные 4"/>
              <p14:cNvContentPartPr/>
              <p14:nvPr/>
            </p14:nvContentPartPr>
            <p14:xfrm>
              <a:off x="216000" y="1784520"/>
              <a:ext cx="4305600" cy="292320"/>
            </p14:xfrm>
          </p:contentPart>
        </mc:Choice>
        <mc:Fallback xmlns="">
          <p:pic>
            <p:nvPicPr>
              <p:cNvPr id="5" name="Рукописные данные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0160" y="1720800"/>
                <a:ext cx="433728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Рукописные данные 5"/>
              <p14:cNvContentPartPr/>
              <p14:nvPr/>
            </p14:nvContentPartPr>
            <p14:xfrm>
              <a:off x="546120" y="2355840"/>
              <a:ext cx="7893360" cy="1168920"/>
            </p14:xfrm>
          </p:contentPart>
        </mc:Choice>
        <mc:Fallback xmlns="">
          <p:pic>
            <p:nvPicPr>
              <p:cNvPr id="6" name="Рукописные данные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6760" y="2346480"/>
                <a:ext cx="7912080" cy="1187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/>
          <p:cNvSpPr txBox="1"/>
          <p:nvPr/>
        </p:nvSpPr>
        <p:spPr>
          <a:xfrm>
            <a:off x="420687" y="4876800"/>
            <a:ext cx="7549824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5. Слесарю по ремонту зданию </a:t>
            </a:r>
            <a:r>
              <a:rPr lang="ru-RU" b="1" dirty="0" err="1" smtClean="0"/>
              <a:t>Магомедбековой</a:t>
            </a:r>
            <a:r>
              <a:rPr lang="ru-RU" b="1" dirty="0" smtClean="0"/>
              <a:t> А.А. обеспечить:</a:t>
            </a:r>
          </a:p>
          <a:p>
            <a:r>
              <a:rPr lang="ru-RU" b="1" dirty="0" smtClean="0"/>
              <a:t>5.1. …</a:t>
            </a:r>
          </a:p>
          <a:p>
            <a:r>
              <a:rPr lang="ru-RU" b="1" dirty="0" smtClean="0"/>
              <a:t>5.2. </a:t>
            </a:r>
          </a:p>
          <a:p>
            <a:r>
              <a:rPr lang="ru-RU" b="1" dirty="0" smtClean="0"/>
              <a:t>5.3.</a:t>
            </a:r>
          </a:p>
          <a:p>
            <a:r>
              <a:rPr lang="ru-RU" b="1" dirty="0" smtClean="0"/>
              <a:t>5.4. наличие списков ….;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5290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0687" y="425625"/>
            <a:ext cx="8229600" cy="6278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Шаблоны речевых формул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937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52600" y="1291389"/>
            <a:ext cx="58308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Языковые формулы обращения</a:t>
            </a:r>
          </a:p>
          <a:p>
            <a:r>
              <a:rPr lang="ru-RU" sz="2400" dirty="0"/>
              <a:t>Уважаемый (должность)</a:t>
            </a:r>
          </a:p>
          <a:p>
            <a:r>
              <a:rPr lang="ru-RU" sz="2400" dirty="0" smtClean="0"/>
              <a:t>Уважаемый </a:t>
            </a:r>
            <a:r>
              <a:rPr lang="ru-RU" sz="2400" dirty="0"/>
              <a:t>Александр Иванович!</a:t>
            </a:r>
          </a:p>
          <a:p>
            <a:r>
              <a:rPr lang="ru-RU" sz="2400" dirty="0"/>
              <a:t>Уважаемая Марина Сергеевна!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2586" y="3200400"/>
            <a:ext cx="85709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Языковые формулы, используемые для выражения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мотивов создания документа</a:t>
            </a:r>
          </a:p>
          <a:p>
            <a:r>
              <a:rPr lang="ru-RU" sz="2400" dirty="0"/>
              <a:t>В соответств</a:t>
            </a:r>
            <a:r>
              <a:rPr lang="ru-RU" sz="2400" dirty="0">
                <a:solidFill>
                  <a:srgbClr val="C00000"/>
                </a:solidFill>
              </a:rPr>
              <a:t>ии</a:t>
            </a:r>
            <a:r>
              <a:rPr lang="ru-RU" sz="2400" dirty="0"/>
              <a:t> с ранее достигнутой договоренностью...</a:t>
            </a:r>
          </a:p>
          <a:p>
            <a:r>
              <a:rPr lang="ru-RU" sz="2400" dirty="0"/>
              <a:t>В соответств</a:t>
            </a:r>
            <a:r>
              <a:rPr lang="ru-RU" sz="2400" b="1" dirty="0"/>
              <a:t>ии</a:t>
            </a:r>
            <a:r>
              <a:rPr lang="ru-RU" sz="2400" dirty="0"/>
              <a:t> с письмом заказчика...</a:t>
            </a:r>
          </a:p>
          <a:p>
            <a:r>
              <a:rPr lang="ru-RU" sz="2400" dirty="0"/>
              <a:t>В ответ на Ваш запрос сообщаем...</a:t>
            </a:r>
          </a:p>
          <a:p>
            <a:r>
              <a:rPr lang="ru-RU" sz="2400" dirty="0"/>
              <a:t>Согласно решени</a:t>
            </a:r>
            <a:r>
              <a:rPr lang="ru-RU" sz="2400" dirty="0">
                <a:solidFill>
                  <a:srgbClr val="C00000"/>
                </a:solidFill>
              </a:rPr>
              <a:t>ю</a:t>
            </a:r>
            <a:r>
              <a:rPr lang="ru-RU" sz="2400" dirty="0"/>
              <a:t> Департамента образования...</a:t>
            </a:r>
          </a:p>
          <a:p>
            <a:r>
              <a:rPr lang="ru-RU" sz="2400" dirty="0"/>
              <a:t>В подтверждени</a:t>
            </a:r>
            <a:r>
              <a:rPr lang="ru-RU" sz="2400" dirty="0">
                <a:solidFill>
                  <a:srgbClr val="C00000"/>
                </a:solidFill>
              </a:rPr>
              <a:t>е</a:t>
            </a:r>
            <a:r>
              <a:rPr lang="ru-RU" sz="2400" dirty="0"/>
              <a:t> нашего телефонного разговора...</a:t>
            </a:r>
          </a:p>
          <a:p>
            <a:r>
              <a:rPr lang="ru-RU" sz="2400" dirty="0"/>
              <a:t>Ссылаясь на Ваше гарантийное письмо...</a:t>
            </a:r>
          </a:p>
        </p:txBody>
      </p:sp>
    </p:spTree>
    <p:extLst>
      <p:ext uri="{BB962C8B-B14F-4D97-AF65-F5344CB8AC3E}">
        <p14:creationId xmlns:p14="http://schemas.microsoft.com/office/powerpoint/2010/main" val="24494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86512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Ввиду </a:t>
            </a:r>
            <a:r>
              <a:rPr lang="ru-RU" b="1" dirty="0"/>
              <a:t>чрезвычайных обстоятельств</a:t>
            </a:r>
            <a:r>
              <a:rPr lang="ru-RU" b="1" dirty="0" smtClean="0">
                <a:solidFill>
                  <a:srgbClr val="C00000"/>
                </a:solidFill>
              </a:rPr>
              <a:t>...(но только если речь идет о том, что будет в будущем</a:t>
            </a:r>
            <a:r>
              <a:rPr lang="ru-RU" b="1" dirty="0" smtClean="0"/>
              <a:t>)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Учитывая </a:t>
            </a:r>
            <a:r>
              <a:rPr lang="ru-RU" b="1" dirty="0" smtClean="0"/>
              <a:t>плохую успеваемость,...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В связи с проведением совместного семинара по проблеме...</a:t>
            </a:r>
          </a:p>
          <a:p>
            <a:pPr marL="0" indent="0">
              <a:buNone/>
            </a:pPr>
            <a:r>
              <a:rPr lang="ru-RU" b="1" dirty="0"/>
              <a:t>В связи с нарушением </a:t>
            </a:r>
            <a:r>
              <a:rPr lang="ru-RU" b="1" dirty="0" smtClean="0"/>
              <a:t>сроков...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937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00200" y="761999"/>
            <a:ext cx="5638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Языковые формулы,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используемые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выражения причин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создания документа</a:t>
            </a: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В целях усиления охраны государственного имущества...</a:t>
            </a:r>
          </a:p>
          <a:p>
            <a:pPr marL="0" indent="0">
              <a:buNone/>
            </a:pPr>
            <a:r>
              <a:rPr lang="ru-RU" b="1" dirty="0"/>
              <a:t>В целях обмена опытом направляем в Ваш адрес...</a:t>
            </a:r>
          </a:p>
          <a:p>
            <a:pPr marL="0" indent="0">
              <a:buNone/>
            </a:pPr>
            <a:r>
              <a:rPr lang="ru-RU" b="1" dirty="0"/>
              <a:t>В целях согласования сроков проведения конференции...</a:t>
            </a:r>
          </a:p>
          <a:p>
            <a:pPr marL="0" indent="0">
              <a:buNone/>
            </a:pPr>
            <a:r>
              <a:rPr lang="ru-RU" b="1" dirty="0"/>
              <a:t>Во исполнение приказа </a:t>
            </a:r>
            <a:r>
              <a:rPr lang="ru-RU" b="1" dirty="0" smtClean="0"/>
              <a:t>министра ...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Для согласования ряда спорных вопросов...</a:t>
            </a:r>
          </a:p>
          <a:p>
            <a:pPr marL="0" indent="0">
              <a:buNone/>
            </a:pPr>
            <a:r>
              <a:rPr lang="ru-RU" b="1" dirty="0"/>
              <a:t>Для согласования кандидатур...</a:t>
            </a:r>
          </a:p>
          <a:p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937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00200" y="761999"/>
            <a:ext cx="5638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Языковые формулы,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используемые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выражения цели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создания документа</a:t>
            </a: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4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Сообщаем, что...</a:t>
            </a:r>
          </a:p>
          <a:p>
            <a:pPr marL="0" indent="0">
              <a:buNone/>
            </a:pPr>
            <a:r>
              <a:rPr lang="ru-RU" b="1" dirty="0"/>
              <a:t>Информируем Вас о том, что...</a:t>
            </a:r>
          </a:p>
          <a:p>
            <a:pPr marL="0" indent="0">
              <a:buNone/>
            </a:pPr>
            <a:r>
              <a:rPr lang="ru-RU" b="1" dirty="0"/>
              <a:t>Уведомляем Вас о...</a:t>
            </a:r>
          </a:p>
          <a:p>
            <a:pPr marL="0" indent="0">
              <a:buNone/>
            </a:pPr>
            <a:r>
              <a:rPr lang="ru-RU" b="1" dirty="0"/>
              <a:t>Организация извещает о...</a:t>
            </a:r>
          </a:p>
          <a:p>
            <a:pPr marL="0" indent="0">
              <a:buNone/>
            </a:pPr>
            <a:r>
              <a:rPr lang="ru-RU" b="1" dirty="0"/>
              <a:t>Считаем необходимым поставить Вас в известность...</a:t>
            </a:r>
          </a:p>
          <a:p>
            <a:pPr marL="0" indent="0">
              <a:buNone/>
            </a:pPr>
            <a:r>
              <a:rPr lang="ru-RU" b="1" dirty="0"/>
              <a:t>Довожу до Вашего сведения, что...</a:t>
            </a:r>
          </a:p>
          <a:p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937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00200" y="761999"/>
            <a:ext cx="5638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Языковые формулы,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используемые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выражения сообщения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6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Назначить на должность...</a:t>
            </a:r>
          </a:p>
          <a:p>
            <a:pPr marL="0" indent="0">
              <a:buNone/>
            </a:pPr>
            <a:r>
              <a:rPr lang="ru-RU" b="1" dirty="0"/>
              <a:t>Утвердить решение </a:t>
            </a:r>
            <a:r>
              <a:rPr lang="ru-RU" b="1" dirty="0" smtClean="0"/>
              <a:t>методического совета...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Обязать руководителей структурных подразделений...</a:t>
            </a:r>
          </a:p>
          <a:p>
            <a:pPr marL="0" indent="0">
              <a:buNone/>
            </a:pPr>
            <a:r>
              <a:rPr lang="ru-RU" b="1" dirty="0"/>
              <a:t>Создать комиссию в составе...</a:t>
            </a:r>
          </a:p>
          <a:p>
            <a:pPr marL="0" indent="0">
              <a:buNone/>
            </a:pPr>
            <a:r>
              <a:rPr lang="ru-RU" b="1" dirty="0"/>
              <a:t>Возложить ответственность за обеспечение </a:t>
            </a:r>
            <a:r>
              <a:rPr lang="ru-RU" b="1" dirty="0" smtClean="0"/>
              <a:t>…</a:t>
            </a:r>
          </a:p>
          <a:p>
            <a:pPr marL="0" indent="0">
              <a:buNone/>
            </a:pPr>
            <a:r>
              <a:rPr lang="ru-RU" b="1" dirty="0" smtClean="0"/>
              <a:t>Назначить </a:t>
            </a:r>
            <a:r>
              <a:rPr lang="ru-RU" b="1" dirty="0"/>
              <a:t>расследование по факту...</a:t>
            </a:r>
          </a:p>
          <a:p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937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00200" y="761999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Языковые формулы,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используемые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для распоряжения, приказа</a:t>
            </a:r>
          </a:p>
        </p:txBody>
      </p:sp>
    </p:spTree>
    <p:extLst>
      <p:ext uri="{BB962C8B-B14F-4D97-AF65-F5344CB8AC3E}">
        <p14:creationId xmlns:p14="http://schemas.microsoft.com/office/powerpoint/2010/main" val="21065697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552" y="1676400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/>
              <a:t>В ответ на Ваш запрос </a:t>
            </a:r>
            <a:r>
              <a:rPr lang="ru-RU" sz="1800" b="1" dirty="0" smtClean="0"/>
              <a:t>наша образовательная организация  </a:t>
            </a:r>
            <a:r>
              <a:rPr lang="ru-RU" sz="1800" b="1" dirty="0"/>
              <a:t>может предложить Вам...</a:t>
            </a:r>
          </a:p>
          <a:p>
            <a:pPr marL="0" indent="0">
              <a:buNone/>
            </a:pPr>
            <a:r>
              <a:rPr lang="ru-RU" sz="1800" b="1" dirty="0"/>
              <a:t>Предлагаем рассмотреть возможность сотрудничества в области...</a:t>
            </a:r>
          </a:p>
          <a:p>
            <a:pPr marL="0" indent="0">
              <a:buNone/>
            </a:pPr>
            <a:r>
              <a:rPr lang="ru-RU" sz="1800" b="1" dirty="0"/>
              <a:t>По Вашей просьбе посылаем </a:t>
            </a:r>
            <a:r>
              <a:rPr lang="ru-RU" sz="1800" b="1" dirty="0" smtClean="0"/>
              <a:t>…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Языковые формулы,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используемые для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отказа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от предложения</a:t>
            </a:r>
          </a:p>
          <a:p>
            <a:pPr marL="0" indent="0">
              <a:buNone/>
            </a:pPr>
            <a:r>
              <a:rPr lang="ru-RU" sz="1800" b="1" dirty="0"/>
              <a:t>К сожалению, мы не можем предоставить Вам имеющуюся у нас информацию по причине...</a:t>
            </a:r>
          </a:p>
          <a:p>
            <a:pPr marL="0" indent="0">
              <a:buNone/>
            </a:pPr>
            <a:r>
              <a:rPr lang="ru-RU" sz="1800" b="1" dirty="0"/>
              <a:t>Ваш проект отклонен по следующим причинам...</a:t>
            </a:r>
          </a:p>
          <a:p>
            <a:pPr marL="0" indent="0">
              <a:buNone/>
            </a:pPr>
            <a:r>
              <a:rPr lang="ru-RU" sz="1800" b="1" dirty="0"/>
              <a:t>Присланная Вами смета расходов на... не может быть утверждена в силу...</a:t>
            </a:r>
          </a:p>
          <a:p>
            <a:pPr marL="0" indent="0">
              <a:buNone/>
            </a:pPr>
            <a:r>
              <a:rPr lang="ru-RU" sz="1800" b="1" dirty="0"/>
              <a:t>Несмотря на предпринятые нами усилия, Ваше предложение не может быть реализовано в установленный Вами срок...</a:t>
            </a:r>
          </a:p>
          <a:p>
            <a:pPr marL="0" indent="0">
              <a:buNone/>
            </a:pPr>
            <a:r>
              <a:rPr lang="ru-RU" sz="1800" b="1" dirty="0"/>
              <a:t>В настоящее время наша организация не имеет возможности заключить договор о...</a:t>
            </a:r>
          </a:p>
          <a:p>
            <a:endParaRPr lang="ru-RU" sz="1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937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00200" y="761999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Языковые формулы,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используемые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для 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262516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01928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>
                <a:latin typeface="Times New Roman"/>
                <a:ea typeface="Times New Roman"/>
                <a:cs typeface="Times New Roman"/>
              </a:rPr>
            </a:b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/>
            </a:r>
            <a:b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33"/>
            <a:ext cx="838200" cy="69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945" y="551214"/>
            <a:ext cx="1247335" cy="124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914400"/>
            <a:ext cx="60198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1. Текстовые редакторы способные исправить не все ошибки.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2. Изменение норм</a:t>
            </a:r>
          </a:p>
          <a:p>
            <a:pPr marL="0" indent="0">
              <a:buNone/>
            </a:pPr>
            <a:r>
              <a:rPr lang="ru-RU" sz="2000" i="1" dirty="0"/>
              <a:t>е</a:t>
            </a:r>
            <a:r>
              <a:rPr lang="ru-RU" sz="2000" i="1" dirty="0" smtClean="0"/>
              <a:t>стественнонаучный - естественно-научный</a:t>
            </a:r>
          </a:p>
          <a:p>
            <a:pPr marL="0" indent="0">
              <a:buNone/>
            </a:pPr>
            <a:endParaRPr lang="ru-RU" sz="2000" i="1" dirty="0" smtClean="0"/>
          </a:p>
          <a:p>
            <a:pPr marL="0" indent="0">
              <a:buNone/>
            </a:pPr>
            <a:r>
              <a:rPr lang="ru-RU" sz="2000" i="1" dirty="0" smtClean="0"/>
              <a:t>3. </a:t>
            </a:r>
            <a:r>
              <a:rPr lang="ru-RU" sz="2000" b="1" dirty="0" smtClean="0"/>
              <a:t>Противоположная орфографическая норма</a:t>
            </a:r>
          </a:p>
          <a:p>
            <a:pPr marL="0" indent="0">
              <a:buNone/>
            </a:pPr>
            <a:r>
              <a:rPr lang="ru-RU" sz="2000" i="1" dirty="0"/>
              <a:t>щелочно-земельный</a:t>
            </a:r>
            <a:r>
              <a:rPr lang="ru-RU" sz="2000" dirty="0"/>
              <a:t> (ОСРЯ) </a:t>
            </a:r>
            <a:r>
              <a:rPr lang="ru-RU" sz="2000" dirty="0" smtClean="0"/>
              <a:t>–щ</a:t>
            </a:r>
            <a:r>
              <a:rPr lang="ru-RU" sz="2000" i="1" dirty="0" smtClean="0"/>
              <a:t>елочноземельный</a:t>
            </a:r>
            <a:r>
              <a:rPr lang="ru-RU" sz="2000" dirty="0"/>
              <a:t> (РОС</a:t>
            </a:r>
            <a:r>
              <a:rPr lang="ru-RU" sz="2000" dirty="0" smtClean="0"/>
              <a:t>)</a:t>
            </a:r>
          </a:p>
          <a:p>
            <a:pPr marL="0" indent="0">
              <a:buNone/>
            </a:pPr>
            <a:r>
              <a:rPr lang="ru-RU" sz="2000" dirty="0"/>
              <a:t> ОСРЯ </a:t>
            </a:r>
            <a:r>
              <a:rPr lang="ru-RU" sz="2000" i="1" dirty="0"/>
              <a:t>районо </a:t>
            </a:r>
            <a:r>
              <a:rPr lang="ru-RU" sz="2000" dirty="0" smtClean="0"/>
              <a:t>- существительное </a:t>
            </a:r>
            <a:r>
              <a:rPr lang="ru-RU" sz="2000" dirty="0"/>
              <a:t>среднего рода, в РОС – мужского.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2857" y="507470"/>
            <a:ext cx="2184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90000"/>
                </a:solidFill>
              </a:rPr>
              <a:t>Проблемы </a:t>
            </a:r>
            <a:endParaRPr lang="ru-RU" sz="2800" b="1" dirty="0">
              <a:solidFill>
                <a:srgbClr val="990000"/>
              </a:solidFill>
            </a:endParaRPr>
          </a:p>
        </p:txBody>
      </p:sp>
      <p:pic>
        <p:nvPicPr>
          <p:cNvPr id="5" name="Рисунок 2" descr="Не секрет, что в законах, приказах, инструкциях, выпускаемых федеральными органами власти, встречаются орфографические ошибки.-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046" y="3733800"/>
            <a:ext cx="1788567" cy="317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949" y="1219200"/>
            <a:ext cx="4319588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50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687" y="1469885"/>
            <a:ext cx="82296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Гарантируем, что...</a:t>
            </a:r>
          </a:p>
          <a:p>
            <a:pPr marL="0" indent="0">
              <a:buNone/>
            </a:pPr>
            <a:r>
              <a:rPr lang="ru-RU" sz="2000" b="1" dirty="0"/>
              <a:t>Оплата гарантируется...</a:t>
            </a:r>
          </a:p>
          <a:p>
            <a:pPr marL="0" indent="0">
              <a:buNone/>
            </a:pPr>
            <a:r>
              <a:rPr lang="ru-RU" sz="2000" b="1" dirty="0"/>
              <a:t>Конфиденциальность информации гарантируется...</a:t>
            </a:r>
          </a:p>
          <a:p>
            <a:pPr marL="0" indent="0">
              <a:buNone/>
            </a:pPr>
            <a:r>
              <a:rPr lang="ru-RU" sz="2000" b="1" dirty="0"/>
              <a:t>Факты нарушений правил торговли будут рассмотрены в установленном порядке...</a:t>
            </a:r>
          </a:p>
          <a:p>
            <a:pPr marL="0" indent="0">
              <a:buNone/>
            </a:pPr>
            <a:r>
              <a:rPr lang="ru-RU" sz="2000" b="1" dirty="0"/>
              <a:t>Соответствующие меры будут приняты...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Языковые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формулы,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используемые для напоминания, предупреждения</a:t>
            </a:r>
          </a:p>
          <a:p>
            <a:pPr marL="0" indent="0">
              <a:buNone/>
            </a:pPr>
            <a:r>
              <a:rPr lang="ru-RU" sz="2000" b="1" dirty="0"/>
              <a:t>Напоминаем Вам, что в соответствии с достигнутыми договоренностями Вы должны...</a:t>
            </a:r>
          </a:p>
          <a:p>
            <a:pPr marL="0" indent="0">
              <a:buNone/>
            </a:pPr>
            <a:r>
              <a:rPr lang="ru-RU" sz="2000" b="1" dirty="0"/>
              <a:t>Напоминаем, что Ваша задолженность по оплате составляет...</a:t>
            </a:r>
          </a:p>
          <a:p>
            <a:pPr marL="0" indent="0">
              <a:buNone/>
            </a:pPr>
            <a:r>
              <a:rPr lang="ru-RU" sz="2000" b="1" dirty="0"/>
              <a:t>Уведомляем Вас о том, что срок сдачи объекта истекает...</a:t>
            </a:r>
          </a:p>
          <a:p>
            <a:pPr marL="0" indent="0">
              <a:buNone/>
            </a:pPr>
            <a:r>
              <a:rPr lang="ru-RU" sz="2000" b="1" dirty="0"/>
              <a:t>Считаем необходимым еще раз напомнить Вам о том, что </a:t>
            </a:r>
            <a:r>
              <a:rPr lang="ru-RU" sz="2000" b="1" dirty="0" smtClean="0"/>
              <a:t>…</a:t>
            </a: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937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00200" y="761999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Языковые формулы,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используемые для обещания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гарантии</a:t>
            </a:r>
          </a:p>
        </p:txBody>
      </p:sp>
    </p:spTree>
    <p:extLst>
      <p:ext uri="{BB962C8B-B14F-4D97-AF65-F5344CB8AC3E}">
        <p14:creationId xmlns:p14="http://schemas.microsoft.com/office/powerpoint/2010/main" val="2348609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1317486"/>
            <a:ext cx="89916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Обращаемся к Вам с просьбой...</a:t>
            </a:r>
          </a:p>
          <a:p>
            <a:pPr marL="0" indent="0">
              <a:buNone/>
            </a:pPr>
            <a:r>
              <a:rPr lang="ru-RU" sz="2000" b="1" dirty="0"/>
              <a:t>Просим изыскать возможность положительного решения вопроса о...</a:t>
            </a:r>
          </a:p>
          <a:p>
            <a:pPr marL="0" indent="0">
              <a:buNone/>
            </a:pPr>
            <a:r>
              <a:rPr lang="ru-RU" sz="2000" b="1" dirty="0"/>
              <a:t>Просим направить в адрес нашей организации сведения о...</a:t>
            </a:r>
          </a:p>
          <a:p>
            <a:pPr marL="0" indent="0">
              <a:buNone/>
            </a:pPr>
            <a:r>
              <a:rPr lang="ru-RU" sz="2000" b="1" dirty="0"/>
              <a:t>Просим выслать каталоги Ваших изделий...</a:t>
            </a:r>
          </a:p>
          <a:p>
            <a:pPr marL="0" indent="0">
              <a:buNone/>
            </a:pPr>
            <a:r>
              <a:rPr lang="ru-RU" sz="2000" b="1" dirty="0"/>
              <a:t>Просим принять меры...</a:t>
            </a:r>
          </a:p>
          <a:p>
            <a:pPr marL="0" indent="0">
              <a:buNone/>
            </a:pPr>
            <a:r>
              <a:rPr lang="ru-RU" sz="2000" b="1" dirty="0"/>
              <a:t>Прошу разрешить мне отсутствовать на рабочем месте ... числа в связи с...</a:t>
            </a:r>
          </a:p>
          <a:p>
            <a:pPr marL="0" indent="0">
              <a:buNone/>
            </a:pPr>
            <a:r>
              <a:rPr lang="ru-RU" sz="2000" b="1" dirty="0"/>
              <a:t>Прошу принять меня на работу на должность...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Языковые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формулы,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используемые для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приглашения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/>
              <a:t>Приглашаем Вас принять участие в...</a:t>
            </a:r>
          </a:p>
          <a:p>
            <a:pPr marL="0" indent="0">
              <a:buNone/>
            </a:pPr>
            <a:r>
              <a:rPr lang="ru-RU" sz="2000" b="1" dirty="0"/>
              <a:t>Приглашаем Вас стать участником...</a:t>
            </a:r>
          </a:p>
          <a:p>
            <a:pPr marL="0" indent="0">
              <a:buNone/>
            </a:pPr>
            <a:r>
              <a:rPr lang="ru-RU" sz="2000" b="1" dirty="0"/>
              <a:t>Приглашаем представителя Вашей фирмы посетить </a:t>
            </a:r>
            <a:r>
              <a:rPr lang="ru-RU" sz="2000" b="1" dirty="0" smtClean="0"/>
              <a:t>наше...</a:t>
            </a:r>
            <a:endParaRPr lang="ru-RU" sz="2000" b="1" dirty="0"/>
          </a:p>
          <a:p>
            <a:pPr marL="0" indent="0">
              <a:buNone/>
            </a:pPr>
            <a:r>
              <a:rPr lang="ru-RU" sz="2000" b="1" dirty="0"/>
              <a:t>Просим принять участие в проведении выставки-ярмарки...</a:t>
            </a:r>
          </a:p>
          <a:p>
            <a:pPr marL="0" indent="0">
              <a:buNone/>
            </a:pPr>
            <a:endParaRPr lang="ru-RU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937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00200" y="609600"/>
            <a:ext cx="563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Языковые формулы,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используемые для выражения просьбы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445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379" y="1524000"/>
            <a:ext cx="89916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Надеемся получить ответ в ближайшее время...</a:t>
            </a:r>
          </a:p>
          <a:p>
            <a:pPr marL="0" indent="0">
              <a:buNone/>
            </a:pPr>
            <a:r>
              <a:rPr lang="ru-RU" sz="2000" b="1" dirty="0"/>
              <a:t>Надеемся, что наша просьба будет выполнена...</a:t>
            </a:r>
          </a:p>
          <a:p>
            <a:pPr marL="0" indent="0">
              <a:buNone/>
            </a:pPr>
            <a:r>
              <a:rPr lang="ru-RU" sz="2000" b="1" dirty="0"/>
              <a:t>Надеемся на продолжение сотрудничества...</a:t>
            </a:r>
          </a:p>
          <a:p>
            <a:pPr marL="0" indent="0">
              <a:buNone/>
            </a:pPr>
            <a:r>
              <a:rPr lang="ru-RU" sz="2000" b="1" dirty="0"/>
              <a:t>Ожидаем Вашего согласия...</a:t>
            </a:r>
          </a:p>
          <a:p>
            <a:pPr marL="0" indent="0">
              <a:buNone/>
            </a:pPr>
            <a:r>
              <a:rPr lang="ru-RU" sz="2000" b="1" dirty="0"/>
              <a:t>Убедительно просим Вас не задерживать ответ...</a:t>
            </a:r>
          </a:p>
          <a:p>
            <a:pPr marL="0" indent="0">
              <a:buNone/>
            </a:pPr>
            <a:r>
              <a:rPr lang="ru-RU" sz="2000" b="1" dirty="0"/>
              <a:t>Заранее благодарны...</a:t>
            </a:r>
          </a:p>
          <a:p>
            <a:pPr marL="0" indent="0">
              <a:buNone/>
            </a:pPr>
            <a:r>
              <a:rPr lang="ru-RU" sz="2000" b="1" dirty="0"/>
              <a:t>С уважением... (подпись).</a:t>
            </a:r>
          </a:p>
          <a:p>
            <a:pPr marL="0" indent="0">
              <a:buNone/>
            </a:pPr>
            <a:endParaRPr lang="ru-RU" sz="2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937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00200" y="6096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Языковые формулы,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используемые для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заключительной части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872668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91"/>
            <a:ext cx="993734" cy="81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257800"/>
            <a:ext cx="8382000" cy="147732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Начало пунктов лучше начинать с глаголов: </a:t>
            </a:r>
            <a:r>
              <a:rPr lang="ru-RU" i="1" dirty="0" smtClean="0"/>
              <a:t>«утвердить», «назначить», «обеспечить».</a:t>
            </a:r>
          </a:p>
          <a:p>
            <a:r>
              <a:rPr lang="ru-RU" dirty="0" smtClean="0"/>
              <a:t>Запомнить: сложные </a:t>
            </a:r>
            <a:r>
              <a:rPr lang="ru-RU" dirty="0"/>
              <a:t>отыменные предлоги </a:t>
            </a:r>
            <a:r>
              <a:rPr lang="ru-RU" b="1" dirty="0"/>
              <a:t>«на основан</a:t>
            </a:r>
            <a:r>
              <a:rPr lang="ru-RU" b="1" dirty="0">
                <a:solidFill>
                  <a:srgbClr val="990000"/>
                </a:solidFill>
              </a:rPr>
              <a:t>ии</a:t>
            </a:r>
            <a:r>
              <a:rPr lang="ru-RU" b="1" dirty="0"/>
              <a:t>», «в соответств</a:t>
            </a:r>
            <a:r>
              <a:rPr lang="ru-RU" b="1" dirty="0">
                <a:solidFill>
                  <a:srgbClr val="990000"/>
                </a:solidFill>
              </a:rPr>
              <a:t>ии</a:t>
            </a:r>
            <a:r>
              <a:rPr lang="ru-RU" b="1" dirty="0"/>
              <a:t>», «во исполнени</a:t>
            </a:r>
            <a:r>
              <a:rPr lang="ru-RU" b="1" dirty="0">
                <a:solidFill>
                  <a:srgbClr val="990000"/>
                </a:solidFill>
              </a:rPr>
              <a:t>е</a:t>
            </a:r>
            <a:r>
              <a:rPr lang="ru-RU" b="1" dirty="0"/>
              <a:t>»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400081"/>
            <a:ext cx="8229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констатирующей </a:t>
            </a:r>
            <a:r>
              <a:rPr lang="ru-RU" b="1" dirty="0" smtClean="0"/>
              <a:t>части приказа</a:t>
            </a:r>
            <a:r>
              <a:rPr lang="ru-RU" dirty="0" smtClean="0"/>
              <a:t>: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 </a:t>
            </a:r>
            <a:r>
              <a:rPr lang="ru-RU" dirty="0"/>
              <a:t>исполнение постановления... № ...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В </a:t>
            </a:r>
            <a:r>
              <a:rPr lang="ru-RU" dirty="0"/>
              <a:t>соответствии с разделом II части I ГК РФ от 21.10.94 г.,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основании представленных документов...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В </a:t>
            </a:r>
            <a:r>
              <a:rPr lang="ru-RU" dirty="0"/>
              <a:t>связи с возникшими финансовыми трудностями...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В </a:t>
            </a:r>
            <a:r>
              <a:rPr lang="ru-RU" dirty="0"/>
              <a:t>связи с производственной необходимостью... </a:t>
            </a:r>
            <a:endParaRPr lang="ru-RU" dirty="0" smtClean="0"/>
          </a:p>
          <a:p>
            <a:endParaRPr lang="ru-RU" b="1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распорядительной части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 - Контроль </a:t>
            </a:r>
            <a:r>
              <a:rPr lang="ru-RU" dirty="0"/>
              <a:t>за исполнением настоящего постановления возложить на... </a:t>
            </a:r>
            <a:r>
              <a:rPr lang="ru-RU" dirty="0" smtClean="0"/>
              <a:t>/</a:t>
            </a:r>
            <a:r>
              <a:rPr lang="ru-RU" dirty="0"/>
              <a:t>Контроль за исполнением приказа возложить/Возложить функцию контроля за исполнением приказа на заместителя генерального директора Иванова А.А.</a:t>
            </a:r>
            <a:br>
              <a:rPr lang="ru-RU" dirty="0"/>
            </a:br>
            <a:r>
              <a:rPr lang="ru-RU" dirty="0" smtClean="0"/>
              <a:t>Срок </a:t>
            </a:r>
            <a:r>
              <a:rPr lang="ru-RU" dirty="0"/>
              <a:t>исполнения до..</a:t>
            </a:r>
          </a:p>
        </p:txBody>
      </p:sp>
    </p:spTree>
    <p:extLst>
      <p:ext uri="{BB962C8B-B14F-4D97-AF65-F5344CB8AC3E}">
        <p14:creationId xmlns:p14="http://schemas.microsoft.com/office/powerpoint/2010/main" val="9820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38" y="0"/>
            <a:ext cx="11890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38912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СПАСИБО ЗА ВНИМАНИЕ!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Контакты:</a:t>
            </a:r>
          </a:p>
          <a:p>
            <a:pPr marL="0" indent="0" algn="ctr">
              <a:buNone/>
            </a:pPr>
            <a:r>
              <a:rPr lang="ru-RU" b="1" dirty="0" smtClean="0"/>
              <a:t>+79787437823</a:t>
            </a:r>
          </a:p>
          <a:p>
            <a:pPr marL="0" indent="0" algn="ctr">
              <a:buNone/>
            </a:pPr>
            <a:r>
              <a:rPr lang="en-US" b="1" dirty="0" smtClean="0">
                <a:hlinkClick r:id="rId3"/>
              </a:rPr>
              <a:t>magoni1@ya.ru</a:t>
            </a:r>
            <a:r>
              <a:rPr lang="en-US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7905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53400" cy="7437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2. Коммуникативные </a:t>
            </a:r>
            <a:r>
              <a:rPr lang="ru-RU" sz="2800" b="1" dirty="0"/>
              <a:t>качества речи и их соблюдение в письменной </a:t>
            </a:r>
            <a:r>
              <a:rPr lang="ru-RU" sz="2800" b="1" dirty="0" smtClean="0"/>
              <a:t>речи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34"/>
            <a:ext cx="914400" cy="75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" y="1517583"/>
            <a:ext cx="7239000" cy="53553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1. Правильность </a:t>
            </a:r>
            <a:r>
              <a:rPr lang="ru-RU" dirty="0" smtClean="0"/>
              <a:t>- соответствие </a:t>
            </a:r>
            <a:r>
              <a:rPr lang="ru-RU" dirty="0"/>
              <a:t>принятым литературно-языковым </a:t>
            </a:r>
            <a:r>
              <a:rPr lang="ru-RU" dirty="0" smtClean="0"/>
              <a:t>нормам и соответствие </a:t>
            </a:r>
            <a:r>
              <a:rPr lang="ru-RU" dirty="0"/>
              <a:t>стилистическим требованиям;</a:t>
            </a:r>
          </a:p>
          <a:p>
            <a:pPr algn="just"/>
            <a:r>
              <a:rPr lang="ru-RU" b="1" dirty="0" smtClean="0"/>
              <a:t>2. Точность </a:t>
            </a:r>
            <a:r>
              <a:rPr lang="ru-RU" b="1" dirty="0"/>
              <a:t>речи </a:t>
            </a:r>
            <a:r>
              <a:rPr lang="ru-RU" dirty="0"/>
              <a:t>- ее соответствие мыслям говорящего;</a:t>
            </a:r>
          </a:p>
          <a:p>
            <a:pPr algn="just"/>
            <a:r>
              <a:rPr lang="ru-RU" b="1" dirty="0" smtClean="0"/>
              <a:t>3. Ясность </a:t>
            </a:r>
            <a:r>
              <a:rPr lang="ru-RU" b="1" dirty="0"/>
              <a:t>речи </a:t>
            </a:r>
            <a:r>
              <a:rPr lang="ru-RU" dirty="0"/>
              <a:t>-доступность пониманию слушателей, четкость формулировок;</a:t>
            </a:r>
          </a:p>
          <a:p>
            <a:pPr algn="just"/>
            <a:r>
              <a:rPr lang="ru-RU" b="1" dirty="0" smtClean="0"/>
              <a:t>4. Логичность </a:t>
            </a:r>
            <a:r>
              <a:rPr lang="ru-RU" b="1" dirty="0"/>
              <a:t>речи</a:t>
            </a:r>
            <a:r>
              <a:rPr lang="ru-RU" dirty="0"/>
              <a:t>, обоснованность выводов и утверждений, </a:t>
            </a:r>
            <a:r>
              <a:rPr lang="ru-RU" dirty="0" err="1"/>
              <a:t>выверенность</a:t>
            </a:r>
            <a:r>
              <a:rPr lang="ru-RU" dirty="0"/>
              <a:t>;</a:t>
            </a:r>
          </a:p>
          <a:p>
            <a:pPr algn="just"/>
            <a:r>
              <a:rPr lang="ru-RU" b="1" dirty="0" smtClean="0"/>
              <a:t>5. Простота </a:t>
            </a:r>
            <a:r>
              <a:rPr lang="ru-RU" b="1" dirty="0"/>
              <a:t>речи </a:t>
            </a:r>
            <a:r>
              <a:rPr lang="ru-RU" dirty="0"/>
              <a:t>- естественность, отсутствие вычурности и излишнего использования специальной терминологии;</a:t>
            </a:r>
          </a:p>
          <a:p>
            <a:pPr algn="just"/>
            <a:r>
              <a:rPr lang="ru-RU" b="1" dirty="0" smtClean="0"/>
              <a:t>6. Богатство </a:t>
            </a:r>
            <a:r>
              <a:rPr lang="ru-RU" b="1" dirty="0"/>
              <a:t>речи</a:t>
            </a:r>
            <a:r>
              <a:rPr lang="ru-RU" dirty="0"/>
              <a:t>, разнообразие используемых языко­вых средств и приемов;</a:t>
            </a:r>
          </a:p>
          <a:p>
            <a:pPr algn="just"/>
            <a:r>
              <a:rPr lang="ru-RU" b="1" dirty="0" smtClean="0"/>
              <a:t>7. Краткость </a:t>
            </a:r>
            <a:r>
              <a:rPr lang="ru-RU" b="1" dirty="0"/>
              <a:t>речи</a:t>
            </a:r>
            <a:r>
              <a:rPr lang="ru-RU" dirty="0"/>
              <a:t>, отсутствие лишних слов и ненужных повторений;</a:t>
            </a:r>
          </a:p>
          <a:p>
            <a:pPr algn="just"/>
            <a:r>
              <a:rPr lang="ru-RU" b="1" dirty="0" smtClean="0"/>
              <a:t>8. Чистота </a:t>
            </a:r>
            <a:r>
              <a:rPr lang="ru-RU" b="1" dirty="0"/>
              <a:t>речи </a:t>
            </a:r>
            <a:r>
              <a:rPr lang="ru-RU" dirty="0"/>
              <a:t>- отсутствие жаргонных, вульгарных, простонародных, иностранных слов, употребляемых без необходимости;</a:t>
            </a:r>
          </a:p>
          <a:p>
            <a:pPr algn="just"/>
            <a:r>
              <a:rPr lang="ru-RU" b="1" dirty="0" smtClean="0"/>
              <a:t>9. Выразительность</a:t>
            </a:r>
            <a:r>
              <a:rPr lang="ru-RU" dirty="0"/>
              <a:t>, образность речи, отсутствие шаблонов, словесных штампов.</a:t>
            </a:r>
          </a:p>
          <a:p>
            <a:pPr algn="just"/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9030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0200" y="914400"/>
            <a:ext cx="640080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dirty="0"/>
              <a:t>Документ должен обладать </a:t>
            </a:r>
            <a:r>
              <a:rPr lang="ru-RU" sz="2400" b="1" dirty="0">
                <a:solidFill>
                  <a:srgbClr val="990000"/>
                </a:solidFill>
              </a:rPr>
              <a:t>логичностью, ясностью и доступностью</a:t>
            </a:r>
            <a:r>
              <a:rPr lang="ru-RU" sz="2400" b="1" dirty="0"/>
              <a:t> излагаемой информации. Эти качества документа достигаются посредством </a:t>
            </a:r>
            <a:r>
              <a:rPr lang="ru-RU" sz="2400" b="1" dirty="0">
                <a:solidFill>
                  <a:srgbClr val="990000"/>
                </a:solidFill>
              </a:rPr>
              <a:t>четкого, грамматически и стилистически правильного,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990000"/>
                </a:solidFill>
              </a:rPr>
              <a:t>однозначно воспринимаемого </a:t>
            </a:r>
            <a:r>
              <a:rPr lang="ru-RU" sz="2400" b="1" dirty="0"/>
              <a:t>языкового оформления.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34"/>
            <a:ext cx="914400" cy="75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avatars.mds.yandex.net/i?id=0501c106ce02090d33eba43cf420c6ae21894b1a-1055598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" y="4343400"/>
            <a:ext cx="2912507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63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394" y="1146647"/>
            <a:ext cx="2895600" cy="381000"/>
          </a:xfrm>
        </p:spPr>
        <p:txBody>
          <a:bodyPr>
            <a:normAutofit/>
          </a:bodyPr>
          <a:lstStyle/>
          <a:p>
            <a:pPr algn="ctr">
              <a:tabLst>
                <a:tab pos="1617663" algn="l"/>
              </a:tabLst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Нормы письменной речи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726454"/>
              </p:ext>
            </p:extLst>
          </p:nvPr>
        </p:nvGraphicFramePr>
        <p:xfrm>
          <a:off x="0" y="1540844"/>
          <a:ext cx="414367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5181600" y="1143000"/>
            <a:ext cx="3505200" cy="381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tabLst>
                <a:tab pos="1617663" algn="l"/>
              </a:tabLst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Ошибки в письменной речи: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25301443"/>
              </p:ext>
            </p:extLst>
          </p:nvPr>
        </p:nvGraphicFramePr>
        <p:xfrm>
          <a:off x="4038600" y="1600200"/>
          <a:ext cx="5105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81200" y="496099"/>
            <a:ext cx="5779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3. Нормы </a:t>
            </a:r>
            <a:r>
              <a:rPr lang="ru-RU" sz="3200" b="1" dirty="0">
                <a:solidFill>
                  <a:schemeClr val="tx2"/>
                </a:solidFill>
              </a:rPr>
              <a:t>письменной речи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33"/>
            <a:ext cx="838200" cy="69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8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5334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Орфографические </a:t>
            </a:r>
            <a:r>
              <a:rPr lang="ru-RU" sz="4400" b="1" dirty="0" smtClean="0"/>
              <a:t>ошибки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219200"/>
            <a:ext cx="4800600" cy="5638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ru-RU" sz="2200" b="1" dirty="0" smtClean="0"/>
              <a:t>1) неправильное </a:t>
            </a:r>
            <a:r>
              <a:rPr lang="ru-RU" sz="2200" b="1" dirty="0"/>
              <a:t>употребление прописных букв: </a:t>
            </a:r>
            <a:endParaRPr lang="ru-RU" sz="2200" b="1" dirty="0" smtClean="0"/>
          </a:p>
          <a:p>
            <a:pPr marL="0" lvl="0" indent="0" fontAlgn="base">
              <a:buNone/>
            </a:pPr>
            <a:r>
              <a:rPr lang="ru-RU" sz="2200" i="1" dirty="0" smtClean="0"/>
              <a:t>«</a:t>
            </a:r>
            <a:r>
              <a:rPr lang="ru-RU" sz="2200" i="1" dirty="0"/>
              <a:t>ПК» «РБТС» неоднократно сообщало Вам</a:t>
            </a:r>
            <a:r>
              <a:rPr lang="ru-RU" sz="2200" i="1" dirty="0" smtClean="0"/>
              <a:t>…»;</a:t>
            </a:r>
          </a:p>
          <a:p>
            <a:pPr marL="0" lvl="0" indent="0" fontAlgn="base">
              <a:buNone/>
            </a:pPr>
            <a:endParaRPr lang="ru-RU" sz="2200" b="1" i="1" dirty="0" smtClean="0"/>
          </a:p>
          <a:p>
            <a:pPr marL="0" lvl="0" indent="0" fontAlgn="base">
              <a:buNone/>
            </a:pPr>
            <a:r>
              <a:rPr lang="ru-RU" sz="2200" b="1" dirty="0" smtClean="0"/>
              <a:t>2) разделение букв аббревиатуры точками, например: </a:t>
            </a:r>
          </a:p>
          <a:p>
            <a:pPr marL="0" lvl="0" indent="0" fontAlgn="base">
              <a:buNone/>
            </a:pPr>
            <a:r>
              <a:rPr lang="ru-RU" sz="2200" i="1" dirty="0" smtClean="0"/>
              <a:t>«Представительство в С. Н. Г. ТОО Компания «</a:t>
            </a:r>
            <a:r>
              <a:rPr lang="ru-RU" sz="2200" i="1" dirty="0" err="1" smtClean="0"/>
              <a:t>Казнефтехим</a:t>
            </a:r>
            <a:r>
              <a:rPr lang="ru-RU" sz="2200" i="1" dirty="0" smtClean="0"/>
              <a:t>»;</a:t>
            </a:r>
          </a:p>
          <a:p>
            <a:pPr marL="0" lvl="0" indent="0" fontAlgn="base">
              <a:buNone/>
            </a:pPr>
            <a:endParaRPr lang="ru-RU" sz="2200" b="1" dirty="0" smtClean="0"/>
          </a:p>
          <a:p>
            <a:pPr marL="0" indent="0" fontAlgn="base">
              <a:buNone/>
            </a:pPr>
            <a:r>
              <a:rPr lang="ru-RU" sz="2200" b="1" dirty="0" smtClean="0"/>
              <a:t>3) ошибки в написании сложных существительных и прилагательных: </a:t>
            </a:r>
          </a:p>
          <a:p>
            <a:pPr marL="0" indent="0" fontAlgn="base">
              <a:buNone/>
            </a:pPr>
            <a:r>
              <a:rPr lang="ru-RU" sz="2200" i="1" dirty="0" smtClean="0"/>
              <a:t>«</a:t>
            </a:r>
            <a:r>
              <a:rPr lang="ru-RU" sz="2200" i="1" dirty="0" err="1" smtClean="0"/>
              <a:t>нефтиперерабатывающий</a:t>
            </a:r>
            <a:r>
              <a:rPr lang="ru-RU" sz="2200" i="1" dirty="0" smtClean="0"/>
              <a:t>»</a:t>
            </a:r>
            <a:r>
              <a:rPr lang="ru-RU" sz="2200" b="1" dirty="0" smtClean="0"/>
              <a:t> ,  </a:t>
            </a:r>
          </a:p>
          <a:p>
            <a:pPr marL="0" indent="0" fontAlgn="base">
              <a:buNone/>
            </a:pPr>
            <a:r>
              <a:rPr lang="ru-RU" sz="2200" i="1" dirty="0" smtClean="0"/>
              <a:t>«горюче смазочный»;</a:t>
            </a:r>
          </a:p>
          <a:p>
            <a:pPr marL="0" indent="0" fontAlgn="base">
              <a:buNone/>
            </a:pPr>
            <a:endParaRPr lang="ru-RU" sz="2200" b="1" dirty="0" smtClean="0"/>
          </a:p>
          <a:p>
            <a:pPr marL="0" indent="0" fontAlgn="base">
              <a:buNone/>
            </a:pPr>
            <a:r>
              <a:rPr lang="ru-RU" sz="2200" b="1" dirty="0" smtClean="0"/>
              <a:t> </a:t>
            </a:r>
            <a:endParaRPr lang="ru-RU" sz="2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53000" y="3124200"/>
            <a:ext cx="1295400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Constantia"/>
                <a:cs typeface="+mn-cs"/>
              </a:rPr>
              <a:t>Следует писать: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88242" y="1222903"/>
            <a:ext cx="2955758" cy="13234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«Производственный кооператив РБТС неоднократно сообщал Вам…»;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1600" y="5157537"/>
            <a:ext cx="3810000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«нефтеперерабатывающий</a:t>
            </a:r>
            <a:r>
              <a:rPr lang="ru-RU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«горюче-смазочный»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33"/>
            <a:ext cx="838200" cy="69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92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3845</TotalTime>
  <Words>2335</Words>
  <Application>Microsoft Office PowerPoint</Application>
  <PresentationFormat>Экран (4:3)</PresentationFormat>
  <Paragraphs>397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Поток</vt:lpstr>
      <vt:lpstr>          </vt:lpstr>
      <vt:lpstr>Презентация PowerPoint</vt:lpstr>
      <vt:lpstr>План занятия</vt:lpstr>
      <vt:lpstr>      </vt:lpstr>
      <vt:lpstr>      </vt:lpstr>
      <vt:lpstr>2. Коммуникативные качества речи и их соблюдение в письменной речи</vt:lpstr>
      <vt:lpstr>Презентация PowerPoint</vt:lpstr>
      <vt:lpstr>Нормы письменной речи:</vt:lpstr>
      <vt:lpstr>Орфографические ошибки</vt:lpstr>
      <vt:lpstr>Презентация PowerPoint</vt:lpstr>
      <vt:lpstr>Презентация PowerPoint</vt:lpstr>
      <vt:lpstr>ПУНКТУАЦИОННЫЕ ОШИБКИ</vt:lpstr>
      <vt:lpstr>Презентация PowerPoint</vt:lpstr>
      <vt:lpstr>Презентация PowerPoint</vt:lpstr>
      <vt:lpstr>Презентация PowerPoint</vt:lpstr>
      <vt:lpstr>Презентация PowerPoint</vt:lpstr>
      <vt:lpstr>Лексико-стилистические ошибки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Шаблоны речевых формул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</dc:creator>
  <cp:lastModifiedBy>12</cp:lastModifiedBy>
  <cp:revision>202</cp:revision>
  <cp:lastPrinted>1601-01-01T00:00:00Z</cp:lastPrinted>
  <dcterms:created xsi:type="dcterms:W3CDTF">2013-03-25T11:21:30Z</dcterms:created>
  <dcterms:modified xsi:type="dcterms:W3CDTF">2024-03-19T20:26:27Z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