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70" r:id="rId18"/>
    <p:sldId id="271" r:id="rId19"/>
  </p:sldIdLst>
  <p:sldSz cx="17822863" cy="10548938"/>
  <p:notesSz cx="6858000" cy="9144000"/>
  <p:defaultTextStyle>
    <a:defPPr>
      <a:defRPr lang="ru-RU"/>
    </a:defPPr>
    <a:lvl1pPr marL="0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72942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45886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618828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91772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64714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237658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110600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983544" algn="l" defTabSz="1745886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3">
          <p15:clr>
            <a:srgbClr val="A4A3A4"/>
          </p15:clr>
        </p15:guide>
        <p15:guide id="2" pos="56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E"/>
    <a:srgbClr val="000306"/>
    <a:srgbClr val="FF6C99"/>
    <a:srgbClr val="526664"/>
    <a:srgbClr val="B5B5B3"/>
    <a:srgbClr val="00B9CD"/>
    <a:srgbClr val="00CCFF"/>
    <a:srgbClr val="FF7A75"/>
    <a:srgbClr val="FFA340"/>
    <a:srgbClr val="00C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624" y="60"/>
      </p:cViewPr>
      <p:guideLst>
        <p:guide orient="horz" pos="3323"/>
        <p:guide pos="5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B2941-1890-4E90-9990-408FBAFC6FF6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FEAE0D-8254-428F-BE7E-6430A0A1A9CE}">
      <dgm:prSet phldrT="[Текст]" custT="1"/>
      <dgm:spPr>
        <a:solidFill>
          <a:srgbClr val="99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Руководитель образовательной организации</a:t>
          </a:r>
        </a:p>
      </dgm:t>
    </dgm:pt>
    <dgm:pt modelId="{7E552833-E9AE-45C7-831B-2F570EA5CE4A}" type="parTrans" cxnId="{6A4ADA2D-506C-4A73-B7B0-2BEFFEDF0733}">
      <dgm:prSet/>
      <dgm:spPr/>
      <dgm:t>
        <a:bodyPr/>
        <a:lstStyle/>
        <a:p>
          <a:endParaRPr lang="ru-RU" sz="1600"/>
        </a:p>
      </dgm:t>
    </dgm:pt>
    <dgm:pt modelId="{FF48F946-5278-4C10-BEE9-E58095A41128}" type="sibTrans" cxnId="{6A4ADA2D-506C-4A73-B7B0-2BEFFEDF0733}">
      <dgm:prSet/>
      <dgm:spPr/>
      <dgm:t>
        <a:bodyPr/>
        <a:lstStyle/>
        <a:p>
          <a:endParaRPr lang="ru-RU" sz="1600"/>
        </a:p>
      </dgm:t>
    </dgm:pt>
    <dgm:pt modelId="{163AAB0B-43A9-483E-BB7E-6827691BDBC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6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C1ECA-4792-44B7-868B-EFF2FC598A2F}" type="parTrans" cxnId="{24B02FCD-B876-42DD-9F70-33CE880881BF}">
      <dgm:prSet/>
      <dgm:spPr/>
      <dgm:t>
        <a:bodyPr/>
        <a:lstStyle/>
        <a:p>
          <a:endParaRPr lang="ru-RU" sz="1600"/>
        </a:p>
      </dgm:t>
    </dgm:pt>
    <dgm:pt modelId="{3A7DDFB3-8140-4158-B8D5-35837E66FFE7}" type="sibTrans" cxnId="{24B02FCD-B876-42DD-9F70-33CE880881BF}">
      <dgm:prSet/>
      <dgm:spPr/>
      <dgm:t>
        <a:bodyPr/>
        <a:lstStyle/>
        <a:p>
          <a:endParaRPr lang="ru-RU" sz="1600"/>
        </a:p>
      </dgm:t>
    </dgm:pt>
    <dgm:pt modelId="{DF77007B-3D92-4454-902C-B3822052DD5E}">
      <dgm:prSet/>
      <dgm:spPr/>
      <dgm:t>
        <a:bodyPr/>
        <a:lstStyle/>
        <a:p>
          <a:endParaRPr lang="ru-RU"/>
        </a:p>
      </dgm:t>
    </dgm:pt>
    <dgm:pt modelId="{6BB580B4-55B2-44E8-9E54-864BFBEBC3A9}" type="parTrans" cxnId="{790B819D-256C-4A47-A5DD-265F60D7CAB5}">
      <dgm:prSet/>
      <dgm:spPr/>
      <dgm:t>
        <a:bodyPr/>
        <a:lstStyle/>
        <a:p>
          <a:endParaRPr lang="ru-RU"/>
        </a:p>
      </dgm:t>
    </dgm:pt>
    <dgm:pt modelId="{E02B2053-1C0A-404F-92F4-3B6852793BA2}" type="sibTrans" cxnId="{790B819D-256C-4A47-A5DD-265F60D7CAB5}">
      <dgm:prSet/>
      <dgm:spPr/>
      <dgm:t>
        <a:bodyPr/>
        <a:lstStyle/>
        <a:p>
          <a:endParaRPr lang="ru-RU"/>
        </a:p>
      </dgm:t>
    </dgm:pt>
    <dgm:pt modelId="{D42ED9A3-EE6E-4B40-8187-B27F78F10AA2}">
      <dgm:prSet/>
      <dgm:spPr/>
      <dgm:t>
        <a:bodyPr/>
        <a:lstStyle/>
        <a:p>
          <a:endParaRPr lang="ru-RU"/>
        </a:p>
      </dgm:t>
    </dgm:pt>
    <dgm:pt modelId="{4A295FCE-831E-48DF-97D9-FF2CA8369A43}" type="parTrans" cxnId="{321C4443-54E0-41ED-8DC5-6BD5ABFDEE39}">
      <dgm:prSet/>
      <dgm:spPr/>
      <dgm:t>
        <a:bodyPr/>
        <a:lstStyle/>
        <a:p>
          <a:endParaRPr lang="ru-RU"/>
        </a:p>
      </dgm:t>
    </dgm:pt>
    <dgm:pt modelId="{58ED3307-7581-454F-9DC3-EE0B5F67DEC3}" type="sibTrans" cxnId="{321C4443-54E0-41ED-8DC5-6BD5ABFDEE39}">
      <dgm:prSet/>
      <dgm:spPr/>
      <dgm:t>
        <a:bodyPr/>
        <a:lstStyle/>
        <a:p>
          <a:endParaRPr lang="ru-RU"/>
        </a:p>
      </dgm:t>
    </dgm:pt>
    <dgm:pt modelId="{7EAA9688-C892-49D0-ABE4-A8FE5A32019E}">
      <dgm:prSet/>
      <dgm:spPr/>
      <dgm:t>
        <a:bodyPr/>
        <a:lstStyle/>
        <a:p>
          <a:endParaRPr lang="ru-RU"/>
        </a:p>
      </dgm:t>
    </dgm:pt>
    <dgm:pt modelId="{E53BC9B7-3F1A-4A7D-89A8-13F2A0C86573}" type="parTrans" cxnId="{F168FED5-4A67-4184-9D24-C0EA73497748}">
      <dgm:prSet/>
      <dgm:spPr/>
      <dgm:t>
        <a:bodyPr/>
        <a:lstStyle/>
        <a:p>
          <a:endParaRPr lang="ru-RU"/>
        </a:p>
      </dgm:t>
    </dgm:pt>
    <dgm:pt modelId="{F7962504-BACD-47B6-920D-BEB960FBEA35}" type="sibTrans" cxnId="{F168FED5-4A67-4184-9D24-C0EA73497748}">
      <dgm:prSet/>
      <dgm:spPr/>
      <dgm:t>
        <a:bodyPr/>
        <a:lstStyle/>
        <a:p>
          <a:endParaRPr lang="ru-RU"/>
        </a:p>
      </dgm:t>
    </dgm:pt>
    <dgm:pt modelId="{5F80A1CA-3921-471A-8C37-1B593A8F597D}">
      <dgm:prSet/>
      <dgm:spPr/>
      <dgm:t>
        <a:bodyPr/>
        <a:lstStyle/>
        <a:p>
          <a:endParaRPr lang="ru-RU"/>
        </a:p>
      </dgm:t>
    </dgm:pt>
    <dgm:pt modelId="{ED8F427C-0801-45ED-B396-9E788E336038}" type="parTrans" cxnId="{CDB9DA44-8A39-4B1B-8E63-20EF8732BF4B}">
      <dgm:prSet/>
      <dgm:spPr/>
      <dgm:t>
        <a:bodyPr/>
        <a:lstStyle/>
        <a:p>
          <a:endParaRPr lang="ru-RU"/>
        </a:p>
      </dgm:t>
    </dgm:pt>
    <dgm:pt modelId="{703C518F-D7D8-44C1-B43A-298D422D7345}" type="sibTrans" cxnId="{CDB9DA44-8A39-4B1B-8E63-20EF8732BF4B}">
      <dgm:prSet/>
      <dgm:spPr/>
      <dgm:t>
        <a:bodyPr/>
        <a:lstStyle/>
        <a:p>
          <a:endParaRPr lang="ru-RU"/>
        </a:p>
      </dgm:t>
    </dgm:pt>
    <dgm:pt modelId="{CAAFCC7B-FE0C-40F0-B2B4-6716AEC9E6C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600" b="1" dirty="0">
              <a:solidFill>
                <a:schemeClr val="tx1"/>
              </a:solidFill>
              <a:effectLst/>
            </a:rPr>
            <a:t>Трудовая функция  </a:t>
          </a:r>
          <a:r>
            <a:rPr lang="ru-RU" sz="3600" b="0" dirty="0">
              <a:solidFill>
                <a:schemeClr val="tx1"/>
              </a:solidFill>
              <a:effectLst/>
            </a:rPr>
            <a:t>«</a:t>
          </a:r>
          <a:r>
            <a:rPr lang="ru-RU" sz="3600" dirty="0">
              <a:solidFill>
                <a:schemeClr val="tx1"/>
              </a:solidFill>
            </a:rPr>
            <a:t>Администрирование деятельности общеобразовательной организации»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600" dirty="0">
              <a:solidFill>
                <a:schemeClr val="tx1"/>
              </a:solidFill>
            </a:rPr>
            <a:t>(В/03.7)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3600" b="1" dirty="0">
              <a:solidFill>
                <a:schemeClr val="tx1"/>
              </a:solidFill>
              <a:effectLst/>
            </a:rPr>
            <a:t>Необходимо знать: </a:t>
          </a:r>
          <a:r>
            <a:rPr lang="ru-RU" sz="3600" b="0" dirty="0">
              <a:solidFill>
                <a:schemeClr val="tx1"/>
              </a:solidFill>
              <a:effectLst/>
            </a:rPr>
            <a:t>о</a:t>
          </a:r>
          <a:r>
            <a:rPr lang="ru-RU" sz="3600" dirty="0">
              <a:solidFill>
                <a:schemeClr val="tx1"/>
              </a:solidFill>
            </a:rPr>
            <a:t>сновы делопроизводства и документооборота (в том числе электронного) в общеобразовательной организации</a:t>
          </a:r>
          <a:endParaRPr lang="ru-RU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1329F-B6EA-4C0A-B045-CA17E8CEA039}" type="sibTrans" cxnId="{288A6037-06AB-4DF1-8743-D74069D31DCE}">
      <dgm:prSet/>
      <dgm:spPr/>
      <dgm:t>
        <a:bodyPr/>
        <a:lstStyle/>
        <a:p>
          <a:endParaRPr lang="ru-RU" sz="1600"/>
        </a:p>
      </dgm:t>
    </dgm:pt>
    <dgm:pt modelId="{C0CB1DCE-97B0-45F3-8C2B-443E64B2085C}" type="parTrans" cxnId="{288A6037-06AB-4DF1-8743-D74069D31DCE}">
      <dgm:prSet/>
      <dgm:spPr/>
      <dgm:t>
        <a:bodyPr/>
        <a:lstStyle/>
        <a:p>
          <a:endParaRPr lang="ru-RU" sz="1600"/>
        </a:p>
      </dgm:t>
    </dgm:pt>
    <dgm:pt modelId="{0BD4D6EE-6B88-47CC-A90B-4FDD49A2451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600" b="1" dirty="0">
              <a:solidFill>
                <a:schemeClr val="tx1"/>
              </a:solidFill>
            </a:rPr>
            <a:t>Профессиональный стандарт </a:t>
          </a:r>
          <a:r>
            <a:rPr lang="ru-RU" sz="3600" dirty="0">
              <a:solidFill>
                <a:schemeClr val="tx1"/>
              </a:solidFill>
            </a:rPr>
            <a:t>«Руководитель образовательной организации (управление дошкольной образовательной организацией и общеобразовательной организацией)»</a:t>
          </a:r>
        </a:p>
        <a:p>
          <a:r>
            <a:rPr lang="ru-RU" sz="3600" dirty="0">
              <a:solidFill>
                <a:schemeClr val="tx1"/>
              </a:solidFill>
            </a:rPr>
            <a:t>утвержден приказом Министерства труда и социальной защиты Российской Федерации                           от 19.04.2021 № 250н.</a:t>
          </a:r>
          <a:endParaRPr lang="ru-RU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714BD-F519-4CBC-995C-8F5841F75D2E}" type="sibTrans" cxnId="{AB38AC06-0A68-4343-B17C-D8DC6015FD91}">
      <dgm:prSet/>
      <dgm:spPr/>
      <dgm:t>
        <a:bodyPr/>
        <a:lstStyle/>
        <a:p>
          <a:endParaRPr lang="ru-RU" sz="1600"/>
        </a:p>
      </dgm:t>
    </dgm:pt>
    <dgm:pt modelId="{275F69B1-3783-43D2-8A6C-D88188A3CCFC}" type="parTrans" cxnId="{AB38AC06-0A68-4343-B17C-D8DC6015FD91}">
      <dgm:prSet/>
      <dgm:spPr/>
      <dgm:t>
        <a:bodyPr/>
        <a:lstStyle/>
        <a:p>
          <a:endParaRPr lang="ru-RU" sz="1600"/>
        </a:p>
      </dgm:t>
    </dgm:pt>
    <dgm:pt modelId="{D19E07C8-73F5-4D63-9E04-02430124044A}" type="pres">
      <dgm:prSet presAssocID="{BB3B2941-1890-4E90-9990-408FBAFC6FF6}" presName="composite" presStyleCnt="0">
        <dgm:presLayoutVars>
          <dgm:chMax val="1"/>
          <dgm:dir/>
          <dgm:resizeHandles val="exact"/>
        </dgm:presLayoutVars>
      </dgm:prSet>
      <dgm:spPr/>
    </dgm:pt>
    <dgm:pt modelId="{5E33709D-2568-4DCB-9677-56131BA09E78}" type="pres">
      <dgm:prSet presAssocID="{EFFEAE0D-8254-428F-BE7E-6430A0A1A9CE}" presName="roof" presStyleLbl="dkBgShp" presStyleIdx="0" presStyleCnt="2" custScaleY="62557" custLinFactNeighborY="-11687"/>
      <dgm:spPr/>
    </dgm:pt>
    <dgm:pt modelId="{30A14858-25DC-4CA1-80B3-B456A4C059C3}" type="pres">
      <dgm:prSet presAssocID="{EFFEAE0D-8254-428F-BE7E-6430A0A1A9CE}" presName="pillars" presStyleCnt="0"/>
      <dgm:spPr/>
    </dgm:pt>
    <dgm:pt modelId="{75E95657-F82F-4234-BE03-E884782A0689}" type="pres">
      <dgm:prSet presAssocID="{EFFEAE0D-8254-428F-BE7E-6430A0A1A9CE}" presName="pillar1" presStyleLbl="node1" presStyleIdx="0" presStyleCnt="2" custScaleY="102677" custLinFactNeighborX="458" custLinFactNeighborY="-8435">
        <dgm:presLayoutVars>
          <dgm:bulletEnabled val="1"/>
        </dgm:presLayoutVars>
      </dgm:prSet>
      <dgm:spPr/>
    </dgm:pt>
    <dgm:pt modelId="{E2A64880-F304-473D-B5DB-46F8F09399E4}" type="pres">
      <dgm:prSet presAssocID="{CAAFCC7B-FE0C-40F0-B2B4-6716AEC9E6C7}" presName="pillarX" presStyleLbl="node1" presStyleIdx="1" presStyleCnt="2" custScaleX="101690" custScaleY="102710" custLinFactNeighborX="-288" custLinFactNeighborY="-9111">
        <dgm:presLayoutVars>
          <dgm:bulletEnabled val="1"/>
        </dgm:presLayoutVars>
      </dgm:prSet>
      <dgm:spPr/>
    </dgm:pt>
    <dgm:pt modelId="{13A3188B-7E77-4A45-8D1D-F0966DC7938E}" type="pres">
      <dgm:prSet presAssocID="{EFFEAE0D-8254-428F-BE7E-6430A0A1A9CE}" presName="base" presStyleLbl="dkBgShp" presStyleIdx="1" presStyleCnt="2" custScaleY="224598" custLinFactNeighborX="344" custLinFactNeighborY="-4779"/>
      <dgm:spPr>
        <a:solidFill>
          <a:schemeClr val="accent5">
            <a:lumMod val="75000"/>
          </a:schemeClr>
        </a:solidFill>
      </dgm:spPr>
    </dgm:pt>
  </dgm:ptLst>
  <dgm:cxnLst>
    <dgm:cxn modelId="{2F881800-E47A-4713-9212-E8C21D0DF2C7}" type="presOf" srcId="{BB3B2941-1890-4E90-9990-408FBAFC6FF6}" destId="{D19E07C8-73F5-4D63-9E04-02430124044A}" srcOrd="0" destOrd="0" presId="urn:microsoft.com/office/officeart/2005/8/layout/hList3"/>
    <dgm:cxn modelId="{AB38AC06-0A68-4343-B17C-D8DC6015FD91}" srcId="{EFFEAE0D-8254-428F-BE7E-6430A0A1A9CE}" destId="{0BD4D6EE-6B88-47CC-A90B-4FDD49A24517}" srcOrd="0" destOrd="0" parTransId="{275F69B1-3783-43D2-8A6C-D88188A3CCFC}" sibTransId="{906714BD-F519-4CBC-995C-8F5841F75D2E}"/>
    <dgm:cxn modelId="{E4C1F606-F613-4A70-B4F7-B3F9F053CA02}" type="presOf" srcId="{EFFEAE0D-8254-428F-BE7E-6430A0A1A9CE}" destId="{5E33709D-2568-4DCB-9677-56131BA09E78}" srcOrd="0" destOrd="0" presId="urn:microsoft.com/office/officeart/2005/8/layout/hList3"/>
    <dgm:cxn modelId="{6A4ADA2D-506C-4A73-B7B0-2BEFFEDF0733}" srcId="{BB3B2941-1890-4E90-9990-408FBAFC6FF6}" destId="{EFFEAE0D-8254-428F-BE7E-6430A0A1A9CE}" srcOrd="0" destOrd="0" parTransId="{7E552833-E9AE-45C7-831B-2F570EA5CE4A}" sibTransId="{FF48F946-5278-4C10-BEE9-E58095A41128}"/>
    <dgm:cxn modelId="{288A6037-06AB-4DF1-8743-D74069D31DCE}" srcId="{EFFEAE0D-8254-428F-BE7E-6430A0A1A9CE}" destId="{CAAFCC7B-FE0C-40F0-B2B4-6716AEC9E6C7}" srcOrd="1" destOrd="0" parTransId="{C0CB1DCE-97B0-45F3-8C2B-443E64B2085C}" sibTransId="{8FB1329F-B6EA-4C0A-B045-CA17E8CEA039}"/>
    <dgm:cxn modelId="{321C4443-54E0-41ED-8DC5-6BD5ABFDEE39}" srcId="{BB3B2941-1890-4E90-9990-408FBAFC6FF6}" destId="{D42ED9A3-EE6E-4B40-8187-B27F78F10AA2}" srcOrd="3" destOrd="0" parTransId="{4A295FCE-831E-48DF-97D9-FF2CA8369A43}" sibTransId="{58ED3307-7581-454F-9DC3-EE0B5F67DEC3}"/>
    <dgm:cxn modelId="{CDB9DA44-8A39-4B1B-8E63-20EF8732BF4B}" srcId="{BB3B2941-1890-4E90-9990-408FBAFC6FF6}" destId="{5F80A1CA-3921-471A-8C37-1B593A8F597D}" srcOrd="5" destOrd="0" parTransId="{ED8F427C-0801-45ED-B396-9E788E336038}" sibTransId="{703C518F-D7D8-44C1-B43A-298D422D7345}"/>
    <dgm:cxn modelId="{790B819D-256C-4A47-A5DD-265F60D7CAB5}" srcId="{BB3B2941-1890-4E90-9990-408FBAFC6FF6}" destId="{DF77007B-3D92-4454-902C-B3822052DD5E}" srcOrd="2" destOrd="0" parTransId="{6BB580B4-55B2-44E8-9E54-864BFBEBC3A9}" sibTransId="{E02B2053-1C0A-404F-92F4-3B6852793BA2}"/>
    <dgm:cxn modelId="{35C38BAD-242F-43F5-AE7A-41A031121CC6}" type="presOf" srcId="{CAAFCC7B-FE0C-40F0-B2B4-6716AEC9E6C7}" destId="{E2A64880-F304-473D-B5DB-46F8F09399E4}" srcOrd="0" destOrd="0" presId="urn:microsoft.com/office/officeart/2005/8/layout/hList3"/>
    <dgm:cxn modelId="{24B02FCD-B876-42DD-9F70-33CE880881BF}" srcId="{BB3B2941-1890-4E90-9990-408FBAFC6FF6}" destId="{163AAB0B-43A9-483E-BB7E-6827691BDBCC}" srcOrd="1" destOrd="0" parTransId="{E96C1ECA-4792-44B7-868B-EFF2FC598A2F}" sibTransId="{3A7DDFB3-8140-4158-B8D5-35837E66FFE7}"/>
    <dgm:cxn modelId="{F168FED5-4A67-4184-9D24-C0EA73497748}" srcId="{BB3B2941-1890-4E90-9990-408FBAFC6FF6}" destId="{7EAA9688-C892-49D0-ABE4-A8FE5A32019E}" srcOrd="4" destOrd="0" parTransId="{E53BC9B7-3F1A-4A7D-89A8-13F2A0C86573}" sibTransId="{F7962504-BACD-47B6-920D-BEB960FBEA35}"/>
    <dgm:cxn modelId="{2CC662E7-6AB4-4861-8F3B-91E6281F2D24}" type="presOf" srcId="{0BD4D6EE-6B88-47CC-A90B-4FDD49A24517}" destId="{75E95657-F82F-4234-BE03-E884782A0689}" srcOrd="0" destOrd="0" presId="urn:microsoft.com/office/officeart/2005/8/layout/hList3"/>
    <dgm:cxn modelId="{46053E86-9D70-47ED-8327-854812C2D887}" type="presParOf" srcId="{D19E07C8-73F5-4D63-9E04-02430124044A}" destId="{5E33709D-2568-4DCB-9677-56131BA09E78}" srcOrd="0" destOrd="0" presId="urn:microsoft.com/office/officeart/2005/8/layout/hList3"/>
    <dgm:cxn modelId="{D7B45513-13C4-489B-A04B-B5A4477827A5}" type="presParOf" srcId="{D19E07C8-73F5-4D63-9E04-02430124044A}" destId="{30A14858-25DC-4CA1-80B3-B456A4C059C3}" srcOrd="1" destOrd="0" presId="urn:microsoft.com/office/officeart/2005/8/layout/hList3"/>
    <dgm:cxn modelId="{45983643-3257-446B-B4CE-7C4240A2999E}" type="presParOf" srcId="{30A14858-25DC-4CA1-80B3-B456A4C059C3}" destId="{75E95657-F82F-4234-BE03-E884782A0689}" srcOrd="0" destOrd="0" presId="urn:microsoft.com/office/officeart/2005/8/layout/hList3"/>
    <dgm:cxn modelId="{9A8A6B6E-3A31-423E-874D-4C26E5E9EC8B}" type="presParOf" srcId="{30A14858-25DC-4CA1-80B3-B456A4C059C3}" destId="{E2A64880-F304-473D-B5DB-46F8F09399E4}" srcOrd="1" destOrd="0" presId="urn:microsoft.com/office/officeart/2005/8/layout/hList3"/>
    <dgm:cxn modelId="{14C059C9-8191-40C1-B7B4-F013C7FEF156}" type="presParOf" srcId="{D19E07C8-73F5-4D63-9E04-02430124044A}" destId="{13A3188B-7E77-4A45-8D1D-F0966DC793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54FA3C-5A9C-4C4B-8EFE-498F1D61FE6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776CD-D690-4421-AED6-850788DC9645}">
      <dgm:prSet phldrT="[Текст]" custT="1"/>
      <dgm:spPr/>
      <dgm:t>
        <a:bodyPr/>
        <a:lstStyle/>
        <a:p>
          <a:pPr algn="just"/>
          <a:r>
            <a:rPr lang="ru-RU" sz="2400" b="0" i="0" dirty="0">
              <a:solidFill>
                <a:schemeClr val="bg1"/>
              </a:solidFill>
              <a:effectLst/>
              <a:latin typeface="+mn-lt"/>
            </a:rPr>
            <a:t>положение, правила, порядок, инструкция и др.</a:t>
          </a:r>
          <a:endParaRPr lang="ru-RU" sz="2400" dirty="0">
            <a:solidFill>
              <a:schemeClr val="bg1"/>
            </a:solidFill>
            <a:latin typeface="+mn-lt"/>
          </a:endParaRPr>
        </a:p>
      </dgm:t>
    </dgm:pt>
    <dgm:pt modelId="{69B9128B-D254-4A7F-8315-DC9198A9C7D4}" type="par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846181-9FF3-4D42-9B95-7F8F3B385F8A}" type="sib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7411C77-F69F-460D-9AE4-15D85118C0C7}">
      <dgm:prSet phldrT="[Текст]" custT="1"/>
      <dgm:spPr/>
      <dgm:t>
        <a:bodyPr/>
        <a:lstStyle/>
        <a:p>
          <a:pPr algn="just"/>
          <a:r>
            <a:rPr lang="ru-RU" sz="2800" b="1">
              <a:solidFill>
                <a:srgbClr val="000000"/>
              </a:solidFill>
              <a:latin typeface="+mn-lt"/>
            </a:rPr>
            <a:t>Л</a:t>
          </a:r>
          <a:r>
            <a:rPr lang="ru-RU" sz="2800" b="1" i="0">
              <a:solidFill>
                <a:srgbClr val="000000"/>
              </a:solidFill>
              <a:effectLst/>
              <a:latin typeface="+mn-lt"/>
            </a:rPr>
            <a:t>окальные нормативные акты </a:t>
          </a:r>
          <a:r>
            <a:rPr lang="ru-RU" sz="2800" b="0" i="0">
              <a:solidFill>
                <a:srgbClr val="000000"/>
              </a:solidFill>
              <a:effectLst/>
              <a:latin typeface="+mn-lt"/>
            </a:rPr>
            <a:t>– это акты, принимаемые образовательной организацией, содержащие нормы, регулирующие образовательные отношения, в пределах своей компетенции в соответствии с законодательством Российской Федерации в порядке, установленном ее уставом 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D8DF693F-9C8F-4912-8B4A-E9A92DFF89D7}" type="sib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7A8EAE13-3441-438B-8E62-4105AF49B819}" type="par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83E09324-520D-4008-86E1-B474BB963E15}" type="pres">
      <dgm:prSet presAssocID="{1E54FA3C-5A9C-4C4B-8EFE-498F1D61FE6F}" presName="linear" presStyleCnt="0">
        <dgm:presLayoutVars>
          <dgm:animLvl val="lvl"/>
          <dgm:resizeHandles val="exact"/>
        </dgm:presLayoutVars>
      </dgm:prSet>
      <dgm:spPr/>
    </dgm:pt>
    <dgm:pt modelId="{99FCC4F0-375C-4142-90FC-56CE8BB85E17}" type="pres">
      <dgm:prSet presAssocID="{47411C77-F69F-460D-9AE4-15D85118C0C7}" presName="parentText" presStyleLbl="node1" presStyleIdx="0" presStyleCnt="1" custScaleY="118470" custLinFactNeighborY="3828">
        <dgm:presLayoutVars>
          <dgm:chMax val="0"/>
          <dgm:bulletEnabled val="1"/>
        </dgm:presLayoutVars>
      </dgm:prSet>
      <dgm:spPr/>
    </dgm:pt>
    <dgm:pt modelId="{482B99C9-F500-451B-A021-A7945752E305}" type="pres">
      <dgm:prSet presAssocID="{47411C77-F69F-460D-9AE4-15D85118C0C7}" presName="childText" presStyleLbl="revTx" presStyleIdx="0" presStyleCnt="1" custLinFactNeighborX="249" custLinFactNeighborY="21583">
        <dgm:presLayoutVars>
          <dgm:bulletEnabled val="1"/>
        </dgm:presLayoutVars>
      </dgm:prSet>
      <dgm:spPr/>
    </dgm:pt>
  </dgm:ptLst>
  <dgm:cxnLst>
    <dgm:cxn modelId="{C7AC2F1E-B60E-4C6B-BE37-F85ACE266F26}" type="presOf" srcId="{0E0776CD-D690-4421-AED6-850788DC9645}" destId="{482B99C9-F500-451B-A021-A7945752E305}" srcOrd="0" destOrd="0" presId="urn:microsoft.com/office/officeart/2005/8/layout/vList2"/>
    <dgm:cxn modelId="{DAAF8E73-EB34-4126-BBC3-15DB98504D07}" srcId="{47411C77-F69F-460D-9AE4-15D85118C0C7}" destId="{0E0776CD-D690-4421-AED6-850788DC9645}" srcOrd="0" destOrd="0" parTransId="{69B9128B-D254-4A7F-8315-DC9198A9C7D4}" sibTransId="{7A846181-9FF3-4D42-9B95-7F8F3B385F8A}"/>
    <dgm:cxn modelId="{559A7A7A-E564-4543-A840-4D773BD3BF02}" srcId="{1E54FA3C-5A9C-4C4B-8EFE-498F1D61FE6F}" destId="{47411C77-F69F-460D-9AE4-15D85118C0C7}" srcOrd="0" destOrd="0" parTransId="{7A8EAE13-3441-438B-8E62-4105AF49B819}" sibTransId="{D8DF693F-9C8F-4912-8B4A-E9A92DFF89D7}"/>
    <dgm:cxn modelId="{4CBC04CB-6267-490B-AC32-B71B8F0AE16D}" type="presOf" srcId="{47411C77-F69F-460D-9AE4-15D85118C0C7}" destId="{99FCC4F0-375C-4142-90FC-56CE8BB85E17}" srcOrd="0" destOrd="0" presId="urn:microsoft.com/office/officeart/2005/8/layout/vList2"/>
    <dgm:cxn modelId="{58B922FB-DAE7-4498-BD1B-F61799FD550E}" type="presOf" srcId="{1E54FA3C-5A9C-4C4B-8EFE-498F1D61FE6F}" destId="{83E09324-520D-4008-86E1-B474BB963E15}" srcOrd="0" destOrd="0" presId="urn:microsoft.com/office/officeart/2005/8/layout/vList2"/>
    <dgm:cxn modelId="{B4E5861D-9A28-429E-83DE-31F086385181}" type="presParOf" srcId="{83E09324-520D-4008-86E1-B474BB963E15}" destId="{99FCC4F0-375C-4142-90FC-56CE8BB85E17}" srcOrd="0" destOrd="0" presId="urn:microsoft.com/office/officeart/2005/8/layout/vList2"/>
    <dgm:cxn modelId="{76E30EC0-2528-4D2F-ABFF-FC0589A88007}" type="presParOf" srcId="{83E09324-520D-4008-86E1-B474BB963E15}" destId="{482B99C9-F500-451B-A021-A7945752E3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06BEE4-3D69-4861-B34F-848C498E6A3B}" type="doc">
      <dgm:prSet loTypeId="urn:microsoft.com/office/officeart/2005/8/layout/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E978501-E058-42A7-B1BD-883D26DF141F}">
      <dgm:prSet phldrT="[Текст]" custT="1"/>
      <dgm:spPr/>
      <dgm:t>
        <a:bodyPr/>
        <a:lstStyle/>
        <a:p>
          <a:pPr algn="just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Приказ – правовой локальный нормативный акт, который издается единолично руководителем образовательной организации и удостоверяет решения организационно-распорядительного характера. Приказы издаются по основным вопросам деятельности, административно-хозяйственным вопросам и кадровым вопросам (личному составу) образовательной организации.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8765338-F573-419B-BB75-97B9F2F6C9E5}" type="parTrans" cxnId="{0CDFCBF9-28D9-4809-92A2-755404D307A5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0473AFA-52A0-44EE-8995-DEB849D78DCE}" type="sibTrans" cxnId="{0CDFCBF9-28D9-4809-92A2-755404D307A5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4839473-F7FB-4BC6-A693-3BDF14B505AF}">
      <dgm:prSet phldrT="[Текст]" custT="1"/>
      <dgm:spPr/>
      <dgm:t>
        <a:bodyPr/>
        <a:lstStyle/>
        <a:p>
          <a:pPr algn="just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Распоряжение – распорядительный локальный нормативный правовой акт, который издается руководителем (заместителем руководителя, руководителем структурного подразделения) по вопросам информационно-методического, административно-хозяйственного и организационного характера, входящим в его компетенцию. Распоряжением оформляются вопросы краткосрочного одноразового характера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A9BD607-9EFA-47BD-AD52-7D677D04471D}" type="parTrans" cxnId="{BC2685A8-7F87-449B-BBA5-C5F05F307FB0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61802F-BBE0-4566-85A2-576DC3606F2B}" type="sibTrans" cxnId="{BC2685A8-7F87-449B-BBA5-C5F05F307FB0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4E3233-0222-4F08-8CEC-6DFEAFE26894}">
      <dgm:prSet phldrT="[Текст]" custT="1"/>
      <dgm:spPr/>
      <dgm:t>
        <a:bodyPr/>
        <a:lstStyle/>
        <a:p>
          <a:pPr algn="just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Протокол – документ, в котором фиксируют, какие вопросы обсуждали и какие решения приняли на собраниях, конференциях, совещаниях, заседаниях и т.п. Протоколы составляют, чтобы зафиксировать, как проходило обсуждение вопросов, какие решения приняли, в какие сроки их нужно выполнить и кто за это отвечает.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5BC7862-316E-456C-ADF2-1A325E38EB42}" type="parTrans" cxnId="{158B5B05-69A3-46E3-A815-D540E5A3C8FA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3ABDDBF-FC07-4C48-AAEB-D4D7E6747556}" type="sibTrans" cxnId="{158B5B05-69A3-46E3-A815-D540E5A3C8FA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3E2EE3C-7C38-454E-9D45-82C23FE64C85}">
      <dgm:prSet phldrT="[Текст]" custT="1"/>
      <dgm:spPr/>
      <dgm:t>
        <a:bodyPr/>
        <a:lstStyle/>
        <a:p>
          <a:pPr algn="just"/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Служебное письмо – документ информационно-справочного характера, направляемый органом государственной власти, органом местного самоуправления, организацией, должностным лицом адресату с использованием почтовой и федеральной фельдъегерской связи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F822B02-8D6D-47F6-942B-ADCA18EB24A4}" type="parTrans" cxnId="{29C45424-186B-4C6D-A97A-4BA0AB2460C3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A042358-8FEA-4175-9A35-8142BF1C8028}" type="sibTrans" cxnId="{29C45424-186B-4C6D-A97A-4BA0AB2460C3}">
      <dgm:prSet/>
      <dgm:spPr/>
      <dgm:t>
        <a:bodyPr/>
        <a:lstStyle/>
        <a:p>
          <a:endParaRPr lang="ru-RU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47CFF72-A584-4508-ACB8-DD3DFF9EBBAF}" type="pres">
      <dgm:prSet presAssocID="{9406BEE4-3D69-4861-B34F-848C498E6A3B}" presName="linear" presStyleCnt="0">
        <dgm:presLayoutVars>
          <dgm:dir/>
          <dgm:animLvl val="lvl"/>
          <dgm:resizeHandles val="exact"/>
        </dgm:presLayoutVars>
      </dgm:prSet>
      <dgm:spPr/>
    </dgm:pt>
    <dgm:pt modelId="{AAD46AB6-3718-42F9-BA8B-7D889F421443}" type="pres">
      <dgm:prSet presAssocID="{7E978501-E058-42A7-B1BD-883D26DF141F}" presName="parentLin" presStyleCnt="0"/>
      <dgm:spPr/>
    </dgm:pt>
    <dgm:pt modelId="{93574F3C-B550-48EA-A6D9-BD893FA677F6}" type="pres">
      <dgm:prSet presAssocID="{7E978501-E058-42A7-B1BD-883D26DF141F}" presName="parentLeftMargin" presStyleLbl="node1" presStyleIdx="0" presStyleCnt="4"/>
      <dgm:spPr/>
    </dgm:pt>
    <dgm:pt modelId="{EC1955F4-9458-4B18-A85E-E7D2FCFDCFDA}" type="pres">
      <dgm:prSet presAssocID="{7E978501-E058-42A7-B1BD-883D26DF141F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D83FEA11-2302-4FDA-913B-62B49B45E5FB}" type="pres">
      <dgm:prSet presAssocID="{7E978501-E058-42A7-B1BD-883D26DF141F}" presName="negativeSpace" presStyleCnt="0"/>
      <dgm:spPr/>
    </dgm:pt>
    <dgm:pt modelId="{2A780DD5-5910-4212-ADC1-C094C3B42117}" type="pres">
      <dgm:prSet presAssocID="{7E978501-E058-42A7-B1BD-883D26DF141F}" presName="childText" presStyleLbl="conFgAcc1" presStyleIdx="0" presStyleCnt="4">
        <dgm:presLayoutVars>
          <dgm:bulletEnabled val="1"/>
        </dgm:presLayoutVars>
      </dgm:prSet>
      <dgm:spPr/>
    </dgm:pt>
    <dgm:pt modelId="{880AF24D-30D6-4914-AFB4-03ABBF65BFF7}" type="pres">
      <dgm:prSet presAssocID="{E0473AFA-52A0-44EE-8995-DEB849D78DCE}" presName="spaceBetweenRectangles" presStyleCnt="0"/>
      <dgm:spPr/>
    </dgm:pt>
    <dgm:pt modelId="{F7FC25E1-B653-4C0E-9734-DACF37D6CA7A}" type="pres">
      <dgm:prSet presAssocID="{54839473-F7FB-4BC6-A693-3BDF14B505AF}" presName="parentLin" presStyleCnt="0"/>
      <dgm:spPr/>
    </dgm:pt>
    <dgm:pt modelId="{8FBBF3EC-8DF9-4192-8B37-9D8A0B130F1F}" type="pres">
      <dgm:prSet presAssocID="{54839473-F7FB-4BC6-A693-3BDF14B505AF}" presName="parentLeftMargin" presStyleLbl="node1" presStyleIdx="0" presStyleCnt="4"/>
      <dgm:spPr/>
    </dgm:pt>
    <dgm:pt modelId="{602BA04D-48C2-4D72-99CC-EB60EC7E05BC}" type="pres">
      <dgm:prSet presAssocID="{54839473-F7FB-4BC6-A693-3BDF14B505AF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263FF23E-50D3-4601-9A53-7DD6049D8860}" type="pres">
      <dgm:prSet presAssocID="{54839473-F7FB-4BC6-A693-3BDF14B505AF}" presName="negativeSpace" presStyleCnt="0"/>
      <dgm:spPr/>
    </dgm:pt>
    <dgm:pt modelId="{A3C4EDE9-9F0C-47DE-A0E4-F610237E1F97}" type="pres">
      <dgm:prSet presAssocID="{54839473-F7FB-4BC6-A693-3BDF14B505AF}" presName="childText" presStyleLbl="conFgAcc1" presStyleIdx="1" presStyleCnt="4">
        <dgm:presLayoutVars>
          <dgm:bulletEnabled val="1"/>
        </dgm:presLayoutVars>
      </dgm:prSet>
      <dgm:spPr/>
    </dgm:pt>
    <dgm:pt modelId="{85938407-B25B-4547-9AA4-4C6F65300C1A}" type="pres">
      <dgm:prSet presAssocID="{8061802F-BBE0-4566-85A2-576DC3606F2B}" presName="spaceBetweenRectangles" presStyleCnt="0"/>
      <dgm:spPr/>
    </dgm:pt>
    <dgm:pt modelId="{1F6D4F59-407F-4453-B76D-E363AEF9CB0A}" type="pres">
      <dgm:prSet presAssocID="{484E3233-0222-4F08-8CEC-6DFEAFE26894}" presName="parentLin" presStyleCnt="0"/>
      <dgm:spPr/>
    </dgm:pt>
    <dgm:pt modelId="{9CE84DDA-8DBF-4665-91A8-CCC4688648BA}" type="pres">
      <dgm:prSet presAssocID="{484E3233-0222-4F08-8CEC-6DFEAFE26894}" presName="parentLeftMargin" presStyleLbl="node1" presStyleIdx="1" presStyleCnt="4"/>
      <dgm:spPr/>
    </dgm:pt>
    <dgm:pt modelId="{EDC3ED28-1C34-46EB-81A1-06378353B6E2}" type="pres">
      <dgm:prSet presAssocID="{484E3233-0222-4F08-8CEC-6DFEAFE26894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BE3F4515-7252-42C3-A3AB-7D3348D99762}" type="pres">
      <dgm:prSet presAssocID="{484E3233-0222-4F08-8CEC-6DFEAFE26894}" presName="negativeSpace" presStyleCnt="0"/>
      <dgm:spPr/>
    </dgm:pt>
    <dgm:pt modelId="{A332996D-4D89-4E4B-9D1D-54CACA291FF1}" type="pres">
      <dgm:prSet presAssocID="{484E3233-0222-4F08-8CEC-6DFEAFE26894}" presName="childText" presStyleLbl="conFgAcc1" presStyleIdx="2" presStyleCnt="4">
        <dgm:presLayoutVars>
          <dgm:bulletEnabled val="1"/>
        </dgm:presLayoutVars>
      </dgm:prSet>
      <dgm:spPr/>
    </dgm:pt>
    <dgm:pt modelId="{B4F2DACB-6541-4792-BB45-0003075243E2}" type="pres">
      <dgm:prSet presAssocID="{B3ABDDBF-FC07-4C48-AAEB-D4D7E6747556}" presName="spaceBetweenRectangles" presStyleCnt="0"/>
      <dgm:spPr/>
    </dgm:pt>
    <dgm:pt modelId="{7C563792-9CFE-467D-9B34-F23CE299B6A8}" type="pres">
      <dgm:prSet presAssocID="{33E2EE3C-7C38-454E-9D45-82C23FE64C85}" presName="parentLin" presStyleCnt="0"/>
      <dgm:spPr/>
    </dgm:pt>
    <dgm:pt modelId="{A813BA48-907C-47DB-BA76-CCCEC3AE0203}" type="pres">
      <dgm:prSet presAssocID="{33E2EE3C-7C38-454E-9D45-82C23FE64C85}" presName="parentLeftMargin" presStyleLbl="node1" presStyleIdx="2" presStyleCnt="4"/>
      <dgm:spPr/>
    </dgm:pt>
    <dgm:pt modelId="{E341303D-BE17-4545-89E1-31805709ECF6}" type="pres">
      <dgm:prSet presAssocID="{33E2EE3C-7C38-454E-9D45-82C23FE64C85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F927339D-DB83-4FD3-8F56-D4669217A226}" type="pres">
      <dgm:prSet presAssocID="{33E2EE3C-7C38-454E-9D45-82C23FE64C85}" presName="negativeSpace" presStyleCnt="0"/>
      <dgm:spPr/>
    </dgm:pt>
    <dgm:pt modelId="{29D62DDE-2899-4490-A9B6-4381C193A96F}" type="pres">
      <dgm:prSet presAssocID="{33E2EE3C-7C38-454E-9D45-82C23FE64C8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58B5B05-69A3-46E3-A815-D540E5A3C8FA}" srcId="{9406BEE4-3D69-4861-B34F-848C498E6A3B}" destId="{484E3233-0222-4F08-8CEC-6DFEAFE26894}" srcOrd="2" destOrd="0" parTransId="{75BC7862-316E-456C-ADF2-1A325E38EB42}" sibTransId="{B3ABDDBF-FC07-4C48-AAEB-D4D7E6747556}"/>
    <dgm:cxn modelId="{69F43B10-9F21-46FD-8644-0D6EF6D8AC17}" type="presOf" srcId="{7E978501-E058-42A7-B1BD-883D26DF141F}" destId="{93574F3C-B550-48EA-A6D9-BD893FA677F6}" srcOrd="0" destOrd="0" presId="urn:microsoft.com/office/officeart/2005/8/layout/list1"/>
    <dgm:cxn modelId="{CF8FE110-5A80-43BA-92D7-A57A227CC8C2}" type="presOf" srcId="{9406BEE4-3D69-4861-B34F-848C498E6A3B}" destId="{B47CFF72-A584-4508-ACB8-DD3DFF9EBBAF}" srcOrd="0" destOrd="0" presId="urn:microsoft.com/office/officeart/2005/8/layout/list1"/>
    <dgm:cxn modelId="{29C45424-186B-4C6D-A97A-4BA0AB2460C3}" srcId="{9406BEE4-3D69-4861-B34F-848C498E6A3B}" destId="{33E2EE3C-7C38-454E-9D45-82C23FE64C85}" srcOrd="3" destOrd="0" parTransId="{CF822B02-8D6D-47F6-942B-ADCA18EB24A4}" sibTransId="{9A042358-8FEA-4175-9A35-8142BF1C8028}"/>
    <dgm:cxn modelId="{A8512C39-A6B1-4A6A-A84C-CB39D00B9C33}" type="presOf" srcId="{54839473-F7FB-4BC6-A693-3BDF14B505AF}" destId="{602BA04D-48C2-4D72-99CC-EB60EC7E05BC}" srcOrd="1" destOrd="0" presId="urn:microsoft.com/office/officeart/2005/8/layout/list1"/>
    <dgm:cxn modelId="{9A87014D-D22D-47AE-BBD5-BA5EE3F14B5A}" type="presOf" srcId="{33E2EE3C-7C38-454E-9D45-82C23FE64C85}" destId="{A813BA48-907C-47DB-BA76-CCCEC3AE0203}" srcOrd="0" destOrd="0" presId="urn:microsoft.com/office/officeart/2005/8/layout/list1"/>
    <dgm:cxn modelId="{35991170-5D50-4E1F-8E5C-C86FF717BDBB}" type="presOf" srcId="{484E3233-0222-4F08-8CEC-6DFEAFE26894}" destId="{9CE84DDA-8DBF-4665-91A8-CCC4688648BA}" srcOrd="0" destOrd="0" presId="urn:microsoft.com/office/officeart/2005/8/layout/list1"/>
    <dgm:cxn modelId="{1EB6979E-A87C-448B-9B8F-8F58CDBB3EBA}" type="presOf" srcId="{484E3233-0222-4F08-8CEC-6DFEAFE26894}" destId="{EDC3ED28-1C34-46EB-81A1-06378353B6E2}" srcOrd="1" destOrd="0" presId="urn:microsoft.com/office/officeart/2005/8/layout/list1"/>
    <dgm:cxn modelId="{BC2685A8-7F87-449B-BBA5-C5F05F307FB0}" srcId="{9406BEE4-3D69-4861-B34F-848C498E6A3B}" destId="{54839473-F7FB-4BC6-A693-3BDF14B505AF}" srcOrd="1" destOrd="0" parTransId="{BA9BD607-9EFA-47BD-AD52-7D677D04471D}" sibTransId="{8061802F-BBE0-4566-85A2-576DC3606F2B}"/>
    <dgm:cxn modelId="{C4DDD3E6-BAA3-41A6-ACB8-3FB20C3F571F}" type="presOf" srcId="{33E2EE3C-7C38-454E-9D45-82C23FE64C85}" destId="{E341303D-BE17-4545-89E1-31805709ECF6}" srcOrd="1" destOrd="0" presId="urn:microsoft.com/office/officeart/2005/8/layout/list1"/>
    <dgm:cxn modelId="{EF2F08EE-CDF8-4412-9200-E4C8946EEAF4}" type="presOf" srcId="{7E978501-E058-42A7-B1BD-883D26DF141F}" destId="{EC1955F4-9458-4B18-A85E-E7D2FCFDCFDA}" srcOrd="1" destOrd="0" presId="urn:microsoft.com/office/officeart/2005/8/layout/list1"/>
    <dgm:cxn modelId="{48380AF4-56AE-45FD-A558-E0335EE8E018}" type="presOf" srcId="{54839473-F7FB-4BC6-A693-3BDF14B505AF}" destId="{8FBBF3EC-8DF9-4192-8B37-9D8A0B130F1F}" srcOrd="0" destOrd="0" presId="urn:microsoft.com/office/officeart/2005/8/layout/list1"/>
    <dgm:cxn modelId="{0CDFCBF9-28D9-4809-92A2-755404D307A5}" srcId="{9406BEE4-3D69-4861-B34F-848C498E6A3B}" destId="{7E978501-E058-42A7-B1BD-883D26DF141F}" srcOrd="0" destOrd="0" parTransId="{88765338-F573-419B-BB75-97B9F2F6C9E5}" sibTransId="{E0473AFA-52A0-44EE-8995-DEB849D78DCE}"/>
    <dgm:cxn modelId="{AEF4863A-3E39-4837-80E1-12229979959F}" type="presParOf" srcId="{B47CFF72-A584-4508-ACB8-DD3DFF9EBBAF}" destId="{AAD46AB6-3718-42F9-BA8B-7D889F421443}" srcOrd="0" destOrd="0" presId="urn:microsoft.com/office/officeart/2005/8/layout/list1"/>
    <dgm:cxn modelId="{95C90DA6-029E-42CF-B023-E038F9755F46}" type="presParOf" srcId="{AAD46AB6-3718-42F9-BA8B-7D889F421443}" destId="{93574F3C-B550-48EA-A6D9-BD893FA677F6}" srcOrd="0" destOrd="0" presId="urn:microsoft.com/office/officeart/2005/8/layout/list1"/>
    <dgm:cxn modelId="{BE9CCC26-0389-4558-B657-B49BFB7FCEBB}" type="presParOf" srcId="{AAD46AB6-3718-42F9-BA8B-7D889F421443}" destId="{EC1955F4-9458-4B18-A85E-E7D2FCFDCFDA}" srcOrd="1" destOrd="0" presId="urn:microsoft.com/office/officeart/2005/8/layout/list1"/>
    <dgm:cxn modelId="{09A992B4-41A9-4EA3-902E-094E3C65C47E}" type="presParOf" srcId="{B47CFF72-A584-4508-ACB8-DD3DFF9EBBAF}" destId="{D83FEA11-2302-4FDA-913B-62B49B45E5FB}" srcOrd="1" destOrd="0" presId="urn:microsoft.com/office/officeart/2005/8/layout/list1"/>
    <dgm:cxn modelId="{344F5E11-CEE3-48BA-B333-9930D582EFB0}" type="presParOf" srcId="{B47CFF72-A584-4508-ACB8-DD3DFF9EBBAF}" destId="{2A780DD5-5910-4212-ADC1-C094C3B42117}" srcOrd="2" destOrd="0" presId="urn:microsoft.com/office/officeart/2005/8/layout/list1"/>
    <dgm:cxn modelId="{D07A8458-4A66-4756-AC3C-54FD28BAB6E6}" type="presParOf" srcId="{B47CFF72-A584-4508-ACB8-DD3DFF9EBBAF}" destId="{880AF24D-30D6-4914-AFB4-03ABBF65BFF7}" srcOrd="3" destOrd="0" presId="urn:microsoft.com/office/officeart/2005/8/layout/list1"/>
    <dgm:cxn modelId="{367FE90D-4E6F-459C-9D65-BD23A9E2F851}" type="presParOf" srcId="{B47CFF72-A584-4508-ACB8-DD3DFF9EBBAF}" destId="{F7FC25E1-B653-4C0E-9734-DACF37D6CA7A}" srcOrd="4" destOrd="0" presId="urn:microsoft.com/office/officeart/2005/8/layout/list1"/>
    <dgm:cxn modelId="{6C5C3021-E27F-4A83-9293-261FFA568835}" type="presParOf" srcId="{F7FC25E1-B653-4C0E-9734-DACF37D6CA7A}" destId="{8FBBF3EC-8DF9-4192-8B37-9D8A0B130F1F}" srcOrd="0" destOrd="0" presId="urn:microsoft.com/office/officeart/2005/8/layout/list1"/>
    <dgm:cxn modelId="{7A2C6B45-5583-4FFB-AF61-ED93EBD7232C}" type="presParOf" srcId="{F7FC25E1-B653-4C0E-9734-DACF37D6CA7A}" destId="{602BA04D-48C2-4D72-99CC-EB60EC7E05BC}" srcOrd="1" destOrd="0" presId="urn:microsoft.com/office/officeart/2005/8/layout/list1"/>
    <dgm:cxn modelId="{D07B47D1-CEFA-40BF-8BE5-4D4D3AA7F156}" type="presParOf" srcId="{B47CFF72-A584-4508-ACB8-DD3DFF9EBBAF}" destId="{263FF23E-50D3-4601-9A53-7DD6049D8860}" srcOrd="5" destOrd="0" presId="urn:microsoft.com/office/officeart/2005/8/layout/list1"/>
    <dgm:cxn modelId="{D31DC8BE-0897-462D-B586-B8FA56654427}" type="presParOf" srcId="{B47CFF72-A584-4508-ACB8-DD3DFF9EBBAF}" destId="{A3C4EDE9-9F0C-47DE-A0E4-F610237E1F97}" srcOrd="6" destOrd="0" presId="urn:microsoft.com/office/officeart/2005/8/layout/list1"/>
    <dgm:cxn modelId="{5AAA3E2C-196E-454E-8EB9-5B004CE85BAB}" type="presParOf" srcId="{B47CFF72-A584-4508-ACB8-DD3DFF9EBBAF}" destId="{85938407-B25B-4547-9AA4-4C6F65300C1A}" srcOrd="7" destOrd="0" presId="urn:microsoft.com/office/officeart/2005/8/layout/list1"/>
    <dgm:cxn modelId="{5C63F1A8-71A4-4EFD-A605-C2246B1E4BD0}" type="presParOf" srcId="{B47CFF72-A584-4508-ACB8-DD3DFF9EBBAF}" destId="{1F6D4F59-407F-4453-B76D-E363AEF9CB0A}" srcOrd="8" destOrd="0" presId="urn:microsoft.com/office/officeart/2005/8/layout/list1"/>
    <dgm:cxn modelId="{5AAAE8A7-9C9D-470C-9FC2-BCFC8FA769EF}" type="presParOf" srcId="{1F6D4F59-407F-4453-B76D-E363AEF9CB0A}" destId="{9CE84DDA-8DBF-4665-91A8-CCC4688648BA}" srcOrd="0" destOrd="0" presId="urn:microsoft.com/office/officeart/2005/8/layout/list1"/>
    <dgm:cxn modelId="{5D58B4B8-7CF9-48D6-BFC4-35D66C90C03F}" type="presParOf" srcId="{1F6D4F59-407F-4453-B76D-E363AEF9CB0A}" destId="{EDC3ED28-1C34-46EB-81A1-06378353B6E2}" srcOrd="1" destOrd="0" presId="urn:microsoft.com/office/officeart/2005/8/layout/list1"/>
    <dgm:cxn modelId="{C6A5CBB3-CCBD-49EC-9E82-59F7964AF8EC}" type="presParOf" srcId="{B47CFF72-A584-4508-ACB8-DD3DFF9EBBAF}" destId="{BE3F4515-7252-42C3-A3AB-7D3348D99762}" srcOrd="9" destOrd="0" presId="urn:microsoft.com/office/officeart/2005/8/layout/list1"/>
    <dgm:cxn modelId="{6FEA6995-975A-484E-92F1-76E3B49DE94E}" type="presParOf" srcId="{B47CFF72-A584-4508-ACB8-DD3DFF9EBBAF}" destId="{A332996D-4D89-4E4B-9D1D-54CACA291FF1}" srcOrd="10" destOrd="0" presId="urn:microsoft.com/office/officeart/2005/8/layout/list1"/>
    <dgm:cxn modelId="{5892C29C-05A8-49E1-92E3-2116832DFC59}" type="presParOf" srcId="{B47CFF72-A584-4508-ACB8-DD3DFF9EBBAF}" destId="{B4F2DACB-6541-4792-BB45-0003075243E2}" srcOrd="11" destOrd="0" presId="urn:microsoft.com/office/officeart/2005/8/layout/list1"/>
    <dgm:cxn modelId="{1B4BC664-6963-431C-A9A0-59AB804213A0}" type="presParOf" srcId="{B47CFF72-A584-4508-ACB8-DD3DFF9EBBAF}" destId="{7C563792-9CFE-467D-9B34-F23CE299B6A8}" srcOrd="12" destOrd="0" presId="urn:microsoft.com/office/officeart/2005/8/layout/list1"/>
    <dgm:cxn modelId="{BCB64A9E-0384-4FFB-8CC6-9D61C0BCBF1A}" type="presParOf" srcId="{7C563792-9CFE-467D-9B34-F23CE299B6A8}" destId="{A813BA48-907C-47DB-BA76-CCCEC3AE0203}" srcOrd="0" destOrd="0" presId="urn:microsoft.com/office/officeart/2005/8/layout/list1"/>
    <dgm:cxn modelId="{2660397D-9CC3-4086-8C8A-08EC6FF2F89D}" type="presParOf" srcId="{7C563792-9CFE-467D-9B34-F23CE299B6A8}" destId="{E341303D-BE17-4545-89E1-31805709ECF6}" srcOrd="1" destOrd="0" presId="urn:microsoft.com/office/officeart/2005/8/layout/list1"/>
    <dgm:cxn modelId="{EF10263B-E0C7-4C79-8C88-E4D1A40030FE}" type="presParOf" srcId="{B47CFF72-A584-4508-ACB8-DD3DFF9EBBAF}" destId="{F927339D-DB83-4FD3-8F56-D4669217A226}" srcOrd="13" destOrd="0" presId="urn:microsoft.com/office/officeart/2005/8/layout/list1"/>
    <dgm:cxn modelId="{43FABA5C-C7D9-4C2C-8F3D-F6448F875007}" type="presParOf" srcId="{B47CFF72-A584-4508-ACB8-DD3DFF9EBBAF}" destId="{29D62DDE-2899-4490-A9B6-4381C193A9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06BEE4-3D69-4861-B34F-848C498E6A3B}" type="doc">
      <dgm:prSet loTypeId="urn:microsoft.com/office/officeart/2005/8/layout/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E978501-E058-42A7-B1BD-883D26DF141F}">
      <dgm:prSet phldrT="[Текст]" custT="1"/>
      <dgm:spPr/>
      <dgm:t>
        <a:bodyPr/>
        <a:lstStyle/>
        <a:p>
          <a:r>
            <a: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Справка – документ, который содержит описание и подтверждение юридических и биографических фактов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8765338-F573-419B-BB75-97B9F2F6C9E5}" type="parTrans" cxnId="{0CDFCBF9-28D9-4809-92A2-755404D307A5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0473AFA-52A0-44EE-8995-DEB849D78DCE}" type="sibTrans" cxnId="{0CDFCBF9-28D9-4809-92A2-755404D307A5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4839473-F7FB-4BC6-A693-3BDF14B505AF}">
      <dgm:prSet phldrT="[Текст]" custT="1"/>
      <dgm:spPr/>
      <dgm:t>
        <a:bodyPr/>
        <a:lstStyle/>
        <a:p>
          <a:r>
            <a: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Личностные справки подтверждают биографические</a:t>
          </a:r>
          <a:r>
            <a:rPr lang="ru-RU" sz="2200" b="1" baseline="30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или юридические факты конкретного лица.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A9BD607-9EFA-47BD-AD52-7D677D04471D}" type="parTrans" cxnId="{BC2685A8-7F87-449B-BBA5-C5F05F307FB0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61802F-BBE0-4566-85A2-576DC3606F2B}" type="sibTrans" cxnId="{BC2685A8-7F87-449B-BBA5-C5F05F307FB0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4E3233-0222-4F08-8CEC-6DFEAFE26894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Служебные справки содержат информацию про факты и события служебного характера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5BC7862-316E-456C-ADF2-1A325E38EB42}" type="parTrans" cxnId="{158B5B05-69A3-46E3-A815-D540E5A3C8FA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3ABDDBF-FC07-4C48-AAEB-D4D7E6747556}" type="sibTrans" cxnId="{158B5B05-69A3-46E3-A815-D540E5A3C8FA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3E2EE3C-7C38-454E-9D45-82C23FE64C85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Служебная записка – внутренний документ организации, имеющий формат деловой переписки с целью урегулирования различных организационных, информационных, хозяйственных или технических рабочих вопросов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F822B02-8D6D-47F6-942B-ADCA18EB24A4}" type="parTrans" cxnId="{29C45424-186B-4C6D-A97A-4BA0AB2460C3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A042358-8FEA-4175-9A35-8142BF1C8028}" type="sibTrans" cxnId="{29C45424-186B-4C6D-A97A-4BA0AB2460C3}">
      <dgm:prSet/>
      <dgm:spPr/>
      <dgm:t>
        <a:bodyPr/>
        <a:lstStyle/>
        <a:p>
          <a:endParaRPr lang="ru-RU" sz="2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826781-4F1B-48F4-8D4F-7D565884DA4E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Докладная записка – внутренний документ организации, адресованный непосредственному начальнику или руководителю организации, в которой описывается сложившаяся ситуация, произошедшие события, приводятся обстоятельства и имевшие место факты с целью донести информацию, обозначить вопрос (проблему) и в некоторых случаях побудить к принятию решения.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00E247A-2628-46EA-88E1-E5C620755E73}" type="parTrans" cxnId="{48824968-6CF0-45EF-94DC-0332F84305F0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EDAD28E-749D-4F39-B38E-DD761B478927}" type="sibTrans" cxnId="{48824968-6CF0-45EF-94DC-0332F84305F0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462DFF6-AB3C-41E3-BE3F-ADCEFC627DFF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Объяснительная записка – документ, который объясняет, по каким причинам было совершено или не совершено определённое действие.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069A7D4-AFC1-4A98-9044-DEF2B657C47E}" type="parTrans" cxnId="{03CAAABB-BAFC-4369-8444-8A62C581BA6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033A13D-D4C0-4B37-9E62-CD2723D2DA99}" type="sibTrans" cxnId="{03CAAABB-BAFC-4369-8444-8A62C581BA6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2C3ED84-A30D-481E-A753-A6799D3AB9B9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Акт – документ, составленный несколькими лицами и подтверждающий установленные факты или события. </a:t>
          </a:r>
        </a:p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Акты оформляются по результатам ревизий, при приеме-передаче дел, списании имущества и т.п.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8791DB6-17B5-4AA8-A2CA-E14E890AF7C4}" type="parTrans" cxnId="{7B39FE6F-F9D9-4CAF-8226-C209834B7CFE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93DD0E9-F23B-4908-89DE-CA6DA130DB49}" type="sibTrans" cxnId="{7B39FE6F-F9D9-4CAF-8226-C209834B7CFE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47CFF72-A584-4508-ACB8-DD3DFF9EBBAF}" type="pres">
      <dgm:prSet presAssocID="{9406BEE4-3D69-4861-B34F-848C498E6A3B}" presName="linear" presStyleCnt="0">
        <dgm:presLayoutVars>
          <dgm:dir/>
          <dgm:animLvl val="lvl"/>
          <dgm:resizeHandles val="exact"/>
        </dgm:presLayoutVars>
      </dgm:prSet>
      <dgm:spPr/>
    </dgm:pt>
    <dgm:pt modelId="{AAD46AB6-3718-42F9-BA8B-7D889F421443}" type="pres">
      <dgm:prSet presAssocID="{7E978501-E058-42A7-B1BD-883D26DF141F}" presName="parentLin" presStyleCnt="0"/>
      <dgm:spPr/>
    </dgm:pt>
    <dgm:pt modelId="{93574F3C-B550-48EA-A6D9-BD893FA677F6}" type="pres">
      <dgm:prSet presAssocID="{7E978501-E058-42A7-B1BD-883D26DF141F}" presName="parentLeftMargin" presStyleLbl="node1" presStyleIdx="0" presStyleCnt="7"/>
      <dgm:spPr/>
    </dgm:pt>
    <dgm:pt modelId="{EC1955F4-9458-4B18-A85E-E7D2FCFDCFDA}" type="pres">
      <dgm:prSet presAssocID="{7E978501-E058-42A7-B1BD-883D26DF141F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D83FEA11-2302-4FDA-913B-62B49B45E5FB}" type="pres">
      <dgm:prSet presAssocID="{7E978501-E058-42A7-B1BD-883D26DF141F}" presName="negativeSpace" presStyleCnt="0"/>
      <dgm:spPr/>
    </dgm:pt>
    <dgm:pt modelId="{2A780DD5-5910-4212-ADC1-C094C3B42117}" type="pres">
      <dgm:prSet presAssocID="{7E978501-E058-42A7-B1BD-883D26DF141F}" presName="childText" presStyleLbl="conFgAcc1" presStyleIdx="0" presStyleCnt="7">
        <dgm:presLayoutVars>
          <dgm:bulletEnabled val="1"/>
        </dgm:presLayoutVars>
      </dgm:prSet>
      <dgm:spPr/>
    </dgm:pt>
    <dgm:pt modelId="{880AF24D-30D6-4914-AFB4-03ABBF65BFF7}" type="pres">
      <dgm:prSet presAssocID="{E0473AFA-52A0-44EE-8995-DEB849D78DCE}" presName="spaceBetweenRectangles" presStyleCnt="0"/>
      <dgm:spPr/>
    </dgm:pt>
    <dgm:pt modelId="{F7FC25E1-B653-4C0E-9734-DACF37D6CA7A}" type="pres">
      <dgm:prSet presAssocID="{54839473-F7FB-4BC6-A693-3BDF14B505AF}" presName="parentLin" presStyleCnt="0"/>
      <dgm:spPr/>
    </dgm:pt>
    <dgm:pt modelId="{8FBBF3EC-8DF9-4192-8B37-9D8A0B130F1F}" type="pres">
      <dgm:prSet presAssocID="{54839473-F7FB-4BC6-A693-3BDF14B505AF}" presName="parentLeftMargin" presStyleLbl="node1" presStyleIdx="0" presStyleCnt="7"/>
      <dgm:spPr/>
    </dgm:pt>
    <dgm:pt modelId="{602BA04D-48C2-4D72-99CC-EB60EC7E05BC}" type="pres">
      <dgm:prSet presAssocID="{54839473-F7FB-4BC6-A693-3BDF14B505AF}" presName="parentText" presStyleLbl="node1" presStyleIdx="1" presStyleCnt="7" custScaleX="142857">
        <dgm:presLayoutVars>
          <dgm:chMax val="0"/>
          <dgm:bulletEnabled val="1"/>
        </dgm:presLayoutVars>
      </dgm:prSet>
      <dgm:spPr/>
    </dgm:pt>
    <dgm:pt modelId="{263FF23E-50D3-4601-9A53-7DD6049D8860}" type="pres">
      <dgm:prSet presAssocID="{54839473-F7FB-4BC6-A693-3BDF14B505AF}" presName="negativeSpace" presStyleCnt="0"/>
      <dgm:spPr/>
    </dgm:pt>
    <dgm:pt modelId="{A3C4EDE9-9F0C-47DE-A0E4-F610237E1F97}" type="pres">
      <dgm:prSet presAssocID="{54839473-F7FB-4BC6-A693-3BDF14B505AF}" presName="childText" presStyleLbl="conFgAcc1" presStyleIdx="1" presStyleCnt="7">
        <dgm:presLayoutVars>
          <dgm:bulletEnabled val="1"/>
        </dgm:presLayoutVars>
      </dgm:prSet>
      <dgm:spPr/>
    </dgm:pt>
    <dgm:pt modelId="{85938407-B25B-4547-9AA4-4C6F65300C1A}" type="pres">
      <dgm:prSet presAssocID="{8061802F-BBE0-4566-85A2-576DC3606F2B}" presName="spaceBetweenRectangles" presStyleCnt="0"/>
      <dgm:spPr/>
    </dgm:pt>
    <dgm:pt modelId="{1F6D4F59-407F-4453-B76D-E363AEF9CB0A}" type="pres">
      <dgm:prSet presAssocID="{484E3233-0222-4F08-8CEC-6DFEAFE26894}" presName="parentLin" presStyleCnt="0"/>
      <dgm:spPr/>
    </dgm:pt>
    <dgm:pt modelId="{9CE84DDA-8DBF-4665-91A8-CCC4688648BA}" type="pres">
      <dgm:prSet presAssocID="{484E3233-0222-4F08-8CEC-6DFEAFE26894}" presName="parentLeftMargin" presStyleLbl="node1" presStyleIdx="1" presStyleCnt="7"/>
      <dgm:spPr/>
    </dgm:pt>
    <dgm:pt modelId="{EDC3ED28-1C34-46EB-81A1-06378353B6E2}" type="pres">
      <dgm:prSet presAssocID="{484E3233-0222-4F08-8CEC-6DFEAFE26894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BE3F4515-7252-42C3-A3AB-7D3348D99762}" type="pres">
      <dgm:prSet presAssocID="{484E3233-0222-4F08-8CEC-6DFEAFE26894}" presName="negativeSpace" presStyleCnt="0"/>
      <dgm:spPr/>
    </dgm:pt>
    <dgm:pt modelId="{A332996D-4D89-4E4B-9D1D-54CACA291FF1}" type="pres">
      <dgm:prSet presAssocID="{484E3233-0222-4F08-8CEC-6DFEAFE26894}" presName="childText" presStyleLbl="conFgAcc1" presStyleIdx="2" presStyleCnt="7">
        <dgm:presLayoutVars>
          <dgm:bulletEnabled val="1"/>
        </dgm:presLayoutVars>
      </dgm:prSet>
      <dgm:spPr/>
    </dgm:pt>
    <dgm:pt modelId="{B4F2DACB-6541-4792-BB45-0003075243E2}" type="pres">
      <dgm:prSet presAssocID="{B3ABDDBF-FC07-4C48-AAEB-D4D7E6747556}" presName="spaceBetweenRectangles" presStyleCnt="0"/>
      <dgm:spPr/>
    </dgm:pt>
    <dgm:pt modelId="{7C563792-9CFE-467D-9B34-F23CE299B6A8}" type="pres">
      <dgm:prSet presAssocID="{33E2EE3C-7C38-454E-9D45-82C23FE64C85}" presName="parentLin" presStyleCnt="0"/>
      <dgm:spPr/>
    </dgm:pt>
    <dgm:pt modelId="{A813BA48-907C-47DB-BA76-CCCEC3AE0203}" type="pres">
      <dgm:prSet presAssocID="{33E2EE3C-7C38-454E-9D45-82C23FE64C85}" presName="parentLeftMargin" presStyleLbl="node1" presStyleIdx="2" presStyleCnt="7"/>
      <dgm:spPr/>
    </dgm:pt>
    <dgm:pt modelId="{E341303D-BE17-4545-89E1-31805709ECF6}" type="pres">
      <dgm:prSet presAssocID="{33E2EE3C-7C38-454E-9D45-82C23FE64C85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F927339D-DB83-4FD3-8F56-D4669217A226}" type="pres">
      <dgm:prSet presAssocID="{33E2EE3C-7C38-454E-9D45-82C23FE64C85}" presName="negativeSpace" presStyleCnt="0"/>
      <dgm:spPr/>
    </dgm:pt>
    <dgm:pt modelId="{29D62DDE-2899-4490-A9B6-4381C193A96F}" type="pres">
      <dgm:prSet presAssocID="{33E2EE3C-7C38-454E-9D45-82C23FE64C85}" presName="childText" presStyleLbl="conFgAcc1" presStyleIdx="3" presStyleCnt="7">
        <dgm:presLayoutVars>
          <dgm:bulletEnabled val="1"/>
        </dgm:presLayoutVars>
      </dgm:prSet>
      <dgm:spPr/>
    </dgm:pt>
    <dgm:pt modelId="{6E74C308-EF6E-4766-A7EE-DA4E1E3DB976}" type="pres">
      <dgm:prSet presAssocID="{9A042358-8FEA-4175-9A35-8142BF1C8028}" presName="spaceBetweenRectangles" presStyleCnt="0"/>
      <dgm:spPr/>
    </dgm:pt>
    <dgm:pt modelId="{0E833604-2E4A-413C-8742-874B8B285DAA}" type="pres">
      <dgm:prSet presAssocID="{2B826781-4F1B-48F4-8D4F-7D565884DA4E}" presName="parentLin" presStyleCnt="0"/>
      <dgm:spPr/>
    </dgm:pt>
    <dgm:pt modelId="{B9B2B5BD-01F6-41DB-9D92-DE84E76AE91C}" type="pres">
      <dgm:prSet presAssocID="{2B826781-4F1B-48F4-8D4F-7D565884DA4E}" presName="parentLeftMargin" presStyleLbl="node1" presStyleIdx="3" presStyleCnt="7"/>
      <dgm:spPr/>
    </dgm:pt>
    <dgm:pt modelId="{F1B971D4-3007-4946-BA40-C1935F71BD69}" type="pres">
      <dgm:prSet presAssocID="{2B826781-4F1B-48F4-8D4F-7D565884DA4E}" presName="parentText" presStyleLbl="node1" presStyleIdx="4" presStyleCnt="7" custScaleX="142857" custScaleY="141108">
        <dgm:presLayoutVars>
          <dgm:chMax val="0"/>
          <dgm:bulletEnabled val="1"/>
        </dgm:presLayoutVars>
      </dgm:prSet>
      <dgm:spPr/>
    </dgm:pt>
    <dgm:pt modelId="{A6380C81-35E9-4FAD-8232-0F29A6E4E2E8}" type="pres">
      <dgm:prSet presAssocID="{2B826781-4F1B-48F4-8D4F-7D565884DA4E}" presName="negativeSpace" presStyleCnt="0"/>
      <dgm:spPr/>
    </dgm:pt>
    <dgm:pt modelId="{D0DB906B-106C-458F-B0A0-0C07680CD7BE}" type="pres">
      <dgm:prSet presAssocID="{2B826781-4F1B-48F4-8D4F-7D565884DA4E}" presName="childText" presStyleLbl="conFgAcc1" presStyleIdx="4" presStyleCnt="7">
        <dgm:presLayoutVars>
          <dgm:bulletEnabled val="1"/>
        </dgm:presLayoutVars>
      </dgm:prSet>
      <dgm:spPr/>
    </dgm:pt>
    <dgm:pt modelId="{40A581DD-7E51-4ACF-996E-B4FA57537745}" type="pres">
      <dgm:prSet presAssocID="{7EDAD28E-749D-4F39-B38E-DD761B478927}" presName="spaceBetweenRectangles" presStyleCnt="0"/>
      <dgm:spPr/>
    </dgm:pt>
    <dgm:pt modelId="{5F867EAC-39AF-4478-8006-9BCBEA843545}" type="pres">
      <dgm:prSet presAssocID="{0462DFF6-AB3C-41E3-BE3F-ADCEFC627DFF}" presName="parentLin" presStyleCnt="0"/>
      <dgm:spPr/>
    </dgm:pt>
    <dgm:pt modelId="{0086FE07-80F2-4AA0-AC1B-7E37F0A01223}" type="pres">
      <dgm:prSet presAssocID="{0462DFF6-AB3C-41E3-BE3F-ADCEFC627DFF}" presName="parentLeftMargin" presStyleLbl="node1" presStyleIdx="4" presStyleCnt="7"/>
      <dgm:spPr/>
    </dgm:pt>
    <dgm:pt modelId="{6C70942A-6FB5-475D-985E-FDF324337DE3}" type="pres">
      <dgm:prSet presAssocID="{0462DFF6-AB3C-41E3-BE3F-ADCEFC627DFF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F6716BAD-616B-4590-BC30-01CFFE7637D7}" type="pres">
      <dgm:prSet presAssocID="{0462DFF6-AB3C-41E3-BE3F-ADCEFC627DFF}" presName="negativeSpace" presStyleCnt="0"/>
      <dgm:spPr/>
    </dgm:pt>
    <dgm:pt modelId="{3679214F-AFEE-4866-8091-A0C0E8C04DE5}" type="pres">
      <dgm:prSet presAssocID="{0462DFF6-AB3C-41E3-BE3F-ADCEFC627DFF}" presName="childText" presStyleLbl="conFgAcc1" presStyleIdx="5" presStyleCnt="7">
        <dgm:presLayoutVars>
          <dgm:bulletEnabled val="1"/>
        </dgm:presLayoutVars>
      </dgm:prSet>
      <dgm:spPr/>
    </dgm:pt>
    <dgm:pt modelId="{D758712D-9401-4474-BB71-24769FC5117D}" type="pres">
      <dgm:prSet presAssocID="{1033A13D-D4C0-4B37-9E62-CD2723D2DA99}" presName="spaceBetweenRectangles" presStyleCnt="0"/>
      <dgm:spPr/>
    </dgm:pt>
    <dgm:pt modelId="{8FEECCF4-8875-430B-A13F-6B5F5C816C36}" type="pres">
      <dgm:prSet presAssocID="{A2C3ED84-A30D-481E-A753-A6799D3AB9B9}" presName="parentLin" presStyleCnt="0"/>
      <dgm:spPr/>
    </dgm:pt>
    <dgm:pt modelId="{BACB8A08-A53F-4519-884D-8F7182343B8E}" type="pres">
      <dgm:prSet presAssocID="{A2C3ED84-A30D-481E-A753-A6799D3AB9B9}" presName="parentLeftMargin" presStyleLbl="node1" presStyleIdx="5" presStyleCnt="7"/>
      <dgm:spPr/>
    </dgm:pt>
    <dgm:pt modelId="{A6046B7F-306C-4D08-BF75-A3C5F56B6C5F}" type="pres">
      <dgm:prSet presAssocID="{A2C3ED84-A30D-481E-A753-A6799D3AB9B9}" presName="parentText" presStyleLbl="node1" presStyleIdx="6" presStyleCnt="7" custScaleX="142857" custLinFactNeighborX="-5566" custLinFactNeighborY="-1907">
        <dgm:presLayoutVars>
          <dgm:chMax val="0"/>
          <dgm:bulletEnabled val="1"/>
        </dgm:presLayoutVars>
      </dgm:prSet>
      <dgm:spPr/>
    </dgm:pt>
    <dgm:pt modelId="{5BFD835A-F0A2-4F70-869E-61BDCFC2D997}" type="pres">
      <dgm:prSet presAssocID="{A2C3ED84-A30D-481E-A753-A6799D3AB9B9}" presName="negativeSpace" presStyleCnt="0"/>
      <dgm:spPr/>
    </dgm:pt>
    <dgm:pt modelId="{13B8779D-14F4-472E-B5D3-08915F0CCA5F}" type="pres">
      <dgm:prSet presAssocID="{A2C3ED84-A30D-481E-A753-A6799D3AB9B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58B5B05-69A3-46E3-A815-D540E5A3C8FA}" srcId="{9406BEE4-3D69-4861-B34F-848C498E6A3B}" destId="{484E3233-0222-4F08-8CEC-6DFEAFE26894}" srcOrd="2" destOrd="0" parTransId="{75BC7862-316E-456C-ADF2-1A325E38EB42}" sibTransId="{B3ABDDBF-FC07-4C48-AAEB-D4D7E6747556}"/>
    <dgm:cxn modelId="{CC623617-7142-412F-A9BA-5D07EB84AA8F}" type="presOf" srcId="{484E3233-0222-4F08-8CEC-6DFEAFE26894}" destId="{EDC3ED28-1C34-46EB-81A1-06378353B6E2}" srcOrd="1" destOrd="0" presId="urn:microsoft.com/office/officeart/2005/8/layout/list1"/>
    <dgm:cxn modelId="{29C45424-186B-4C6D-A97A-4BA0AB2460C3}" srcId="{9406BEE4-3D69-4861-B34F-848C498E6A3B}" destId="{33E2EE3C-7C38-454E-9D45-82C23FE64C85}" srcOrd="3" destOrd="0" parTransId="{CF822B02-8D6D-47F6-942B-ADCA18EB24A4}" sibTransId="{9A042358-8FEA-4175-9A35-8142BF1C8028}"/>
    <dgm:cxn modelId="{748DEE40-F68F-4662-ACDB-015F9FC0FDDC}" type="presOf" srcId="{A2C3ED84-A30D-481E-A753-A6799D3AB9B9}" destId="{A6046B7F-306C-4D08-BF75-A3C5F56B6C5F}" srcOrd="1" destOrd="0" presId="urn:microsoft.com/office/officeart/2005/8/layout/list1"/>
    <dgm:cxn modelId="{5B39F445-BBF5-4705-BA31-51D0137068F9}" type="presOf" srcId="{A2C3ED84-A30D-481E-A753-A6799D3AB9B9}" destId="{BACB8A08-A53F-4519-884D-8F7182343B8E}" srcOrd="0" destOrd="0" presId="urn:microsoft.com/office/officeart/2005/8/layout/list1"/>
    <dgm:cxn modelId="{48824968-6CF0-45EF-94DC-0332F84305F0}" srcId="{9406BEE4-3D69-4861-B34F-848C498E6A3B}" destId="{2B826781-4F1B-48F4-8D4F-7D565884DA4E}" srcOrd="4" destOrd="0" parTransId="{400E247A-2628-46EA-88E1-E5C620755E73}" sibTransId="{7EDAD28E-749D-4F39-B38E-DD761B478927}"/>
    <dgm:cxn modelId="{7B39FE6F-F9D9-4CAF-8226-C209834B7CFE}" srcId="{9406BEE4-3D69-4861-B34F-848C498E6A3B}" destId="{A2C3ED84-A30D-481E-A753-A6799D3AB9B9}" srcOrd="6" destOrd="0" parTransId="{C8791DB6-17B5-4AA8-A2CA-E14E890AF7C4}" sibTransId="{F93DD0E9-F23B-4908-89DE-CA6DA130DB49}"/>
    <dgm:cxn modelId="{EE3AD652-A4B9-4C32-9EA7-91D3D69D4521}" type="presOf" srcId="{33E2EE3C-7C38-454E-9D45-82C23FE64C85}" destId="{A813BA48-907C-47DB-BA76-CCCEC3AE0203}" srcOrd="0" destOrd="0" presId="urn:microsoft.com/office/officeart/2005/8/layout/list1"/>
    <dgm:cxn modelId="{6F1CC083-4B0B-4691-9B80-4ABF127ED6DD}" type="presOf" srcId="{0462DFF6-AB3C-41E3-BE3F-ADCEFC627DFF}" destId="{6C70942A-6FB5-475D-985E-FDF324337DE3}" srcOrd="1" destOrd="0" presId="urn:microsoft.com/office/officeart/2005/8/layout/list1"/>
    <dgm:cxn modelId="{913F3C85-AEA1-47C5-953C-DE85279230B3}" type="presOf" srcId="{54839473-F7FB-4BC6-A693-3BDF14B505AF}" destId="{8FBBF3EC-8DF9-4192-8B37-9D8A0B130F1F}" srcOrd="0" destOrd="0" presId="urn:microsoft.com/office/officeart/2005/8/layout/list1"/>
    <dgm:cxn modelId="{B5C6CE93-5399-41CF-85D5-3F6387076014}" type="presOf" srcId="{7E978501-E058-42A7-B1BD-883D26DF141F}" destId="{EC1955F4-9458-4B18-A85E-E7D2FCFDCFDA}" srcOrd="1" destOrd="0" presId="urn:microsoft.com/office/officeart/2005/8/layout/list1"/>
    <dgm:cxn modelId="{F1F57F94-912E-4FAD-AEEF-B319E25F0F4C}" type="presOf" srcId="{33E2EE3C-7C38-454E-9D45-82C23FE64C85}" destId="{E341303D-BE17-4545-89E1-31805709ECF6}" srcOrd="1" destOrd="0" presId="urn:microsoft.com/office/officeart/2005/8/layout/list1"/>
    <dgm:cxn modelId="{479AAC9A-0101-47D9-9A3C-51263A32CBEA}" type="presOf" srcId="{54839473-F7FB-4BC6-A693-3BDF14B505AF}" destId="{602BA04D-48C2-4D72-99CC-EB60EC7E05BC}" srcOrd="1" destOrd="0" presId="urn:microsoft.com/office/officeart/2005/8/layout/list1"/>
    <dgm:cxn modelId="{BC2685A8-7F87-449B-BBA5-C5F05F307FB0}" srcId="{9406BEE4-3D69-4861-B34F-848C498E6A3B}" destId="{54839473-F7FB-4BC6-A693-3BDF14B505AF}" srcOrd="1" destOrd="0" parTransId="{BA9BD607-9EFA-47BD-AD52-7D677D04471D}" sibTransId="{8061802F-BBE0-4566-85A2-576DC3606F2B}"/>
    <dgm:cxn modelId="{03CAAABB-BAFC-4369-8444-8A62C581BA6A}" srcId="{9406BEE4-3D69-4861-B34F-848C498E6A3B}" destId="{0462DFF6-AB3C-41E3-BE3F-ADCEFC627DFF}" srcOrd="5" destOrd="0" parTransId="{0069A7D4-AFC1-4A98-9044-DEF2B657C47E}" sibTransId="{1033A13D-D4C0-4B37-9E62-CD2723D2DA99}"/>
    <dgm:cxn modelId="{A12E84C0-7CE9-4B15-839D-82779958A0AE}" type="presOf" srcId="{0462DFF6-AB3C-41E3-BE3F-ADCEFC627DFF}" destId="{0086FE07-80F2-4AA0-AC1B-7E37F0A01223}" srcOrd="0" destOrd="0" presId="urn:microsoft.com/office/officeart/2005/8/layout/list1"/>
    <dgm:cxn modelId="{40E22BD9-F25C-43DF-8427-700EB9B36666}" type="presOf" srcId="{2B826781-4F1B-48F4-8D4F-7D565884DA4E}" destId="{F1B971D4-3007-4946-BA40-C1935F71BD69}" srcOrd="1" destOrd="0" presId="urn:microsoft.com/office/officeart/2005/8/layout/list1"/>
    <dgm:cxn modelId="{4DD0E5DB-A1DD-42A2-9047-268284191A28}" type="presOf" srcId="{9406BEE4-3D69-4861-B34F-848C498E6A3B}" destId="{B47CFF72-A584-4508-ACB8-DD3DFF9EBBAF}" srcOrd="0" destOrd="0" presId="urn:microsoft.com/office/officeart/2005/8/layout/list1"/>
    <dgm:cxn modelId="{6018D2DC-6B3A-4044-9EC2-C7203DC9C60D}" type="presOf" srcId="{2B826781-4F1B-48F4-8D4F-7D565884DA4E}" destId="{B9B2B5BD-01F6-41DB-9D92-DE84E76AE91C}" srcOrd="0" destOrd="0" presId="urn:microsoft.com/office/officeart/2005/8/layout/list1"/>
    <dgm:cxn modelId="{B46474F5-842E-4750-BD66-D069A1B26357}" type="presOf" srcId="{484E3233-0222-4F08-8CEC-6DFEAFE26894}" destId="{9CE84DDA-8DBF-4665-91A8-CCC4688648BA}" srcOrd="0" destOrd="0" presId="urn:microsoft.com/office/officeart/2005/8/layout/list1"/>
    <dgm:cxn modelId="{0CDFCBF9-28D9-4809-92A2-755404D307A5}" srcId="{9406BEE4-3D69-4861-B34F-848C498E6A3B}" destId="{7E978501-E058-42A7-B1BD-883D26DF141F}" srcOrd="0" destOrd="0" parTransId="{88765338-F573-419B-BB75-97B9F2F6C9E5}" sibTransId="{E0473AFA-52A0-44EE-8995-DEB849D78DCE}"/>
    <dgm:cxn modelId="{4FD31BFD-386D-4138-A4CC-598496D18771}" type="presOf" srcId="{7E978501-E058-42A7-B1BD-883D26DF141F}" destId="{93574F3C-B550-48EA-A6D9-BD893FA677F6}" srcOrd="0" destOrd="0" presId="urn:microsoft.com/office/officeart/2005/8/layout/list1"/>
    <dgm:cxn modelId="{4AF45040-8BA3-41ED-8AC3-F57136E737ED}" type="presParOf" srcId="{B47CFF72-A584-4508-ACB8-DD3DFF9EBBAF}" destId="{AAD46AB6-3718-42F9-BA8B-7D889F421443}" srcOrd="0" destOrd="0" presId="urn:microsoft.com/office/officeart/2005/8/layout/list1"/>
    <dgm:cxn modelId="{D3925868-5488-4D24-A7EB-029F581F382D}" type="presParOf" srcId="{AAD46AB6-3718-42F9-BA8B-7D889F421443}" destId="{93574F3C-B550-48EA-A6D9-BD893FA677F6}" srcOrd="0" destOrd="0" presId="urn:microsoft.com/office/officeart/2005/8/layout/list1"/>
    <dgm:cxn modelId="{12B73413-7930-4C71-BD50-99F90DB402A3}" type="presParOf" srcId="{AAD46AB6-3718-42F9-BA8B-7D889F421443}" destId="{EC1955F4-9458-4B18-A85E-E7D2FCFDCFDA}" srcOrd="1" destOrd="0" presId="urn:microsoft.com/office/officeart/2005/8/layout/list1"/>
    <dgm:cxn modelId="{AD209664-9DE1-47F8-BAFB-7E4FC282FCB1}" type="presParOf" srcId="{B47CFF72-A584-4508-ACB8-DD3DFF9EBBAF}" destId="{D83FEA11-2302-4FDA-913B-62B49B45E5FB}" srcOrd="1" destOrd="0" presId="urn:microsoft.com/office/officeart/2005/8/layout/list1"/>
    <dgm:cxn modelId="{7E7E4CF4-4610-4278-8CC7-981457F78F9F}" type="presParOf" srcId="{B47CFF72-A584-4508-ACB8-DD3DFF9EBBAF}" destId="{2A780DD5-5910-4212-ADC1-C094C3B42117}" srcOrd="2" destOrd="0" presId="urn:microsoft.com/office/officeart/2005/8/layout/list1"/>
    <dgm:cxn modelId="{748A5A7E-F616-4783-8EF7-44FDAF4D115C}" type="presParOf" srcId="{B47CFF72-A584-4508-ACB8-DD3DFF9EBBAF}" destId="{880AF24D-30D6-4914-AFB4-03ABBF65BFF7}" srcOrd="3" destOrd="0" presId="urn:microsoft.com/office/officeart/2005/8/layout/list1"/>
    <dgm:cxn modelId="{293172F3-9066-475F-9201-E5A3CA00FF74}" type="presParOf" srcId="{B47CFF72-A584-4508-ACB8-DD3DFF9EBBAF}" destId="{F7FC25E1-B653-4C0E-9734-DACF37D6CA7A}" srcOrd="4" destOrd="0" presId="urn:microsoft.com/office/officeart/2005/8/layout/list1"/>
    <dgm:cxn modelId="{3C538DF4-CE4B-425A-BF71-F1378C9158B7}" type="presParOf" srcId="{F7FC25E1-B653-4C0E-9734-DACF37D6CA7A}" destId="{8FBBF3EC-8DF9-4192-8B37-9D8A0B130F1F}" srcOrd="0" destOrd="0" presId="urn:microsoft.com/office/officeart/2005/8/layout/list1"/>
    <dgm:cxn modelId="{958013E8-FA20-4883-8BE7-94AC69AFBC5F}" type="presParOf" srcId="{F7FC25E1-B653-4C0E-9734-DACF37D6CA7A}" destId="{602BA04D-48C2-4D72-99CC-EB60EC7E05BC}" srcOrd="1" destOrd="0" presId="urn:microsoft.com/office/officeart/2005/8/layout/list1"/>
    <dgm:cxn modelId="{6E6C7C26-9205-4934-B22A-97986C793230}" type="presParOf" srcId="{B47CFF72-A584-4508-ACB8-DD3DFF9EBBAF}" destId="{263FF23E-50D3-4601-9A53-7DD6049D8860}" srcOrd="5" destOrd="0" presId="urn:microsoft.com/office/officeart/2005/8/layout/list1"/>
    <dgm:cxn modelId="{D405F06B-F8B3-4C7C-B6AF-2521AE254A91}" type="presParOf" srcId="{B47CFF72-A584-4508-ACB8-DD3DFF9EBBAF}" destId="{A3C4EDE9-9F0C-47DE-A0E4-F610237E1F97}" srcOrd="6" destOrd="0" presId="urn:microsoft.com/office/officeart/2005/8/layout/list1"/>
    <dgm:cxn modelId="{F60907CC-3813-4D84-836B-D59464A142A0}" type="presParOf" srcId="{B47CFF72-A584-4508-ACB8-DD3DFF9EBBAF}" destId="{85938407-B25B-4547-9AA4-4C6F65300C1A}" srcOrd="7" destOrd="0" presId="urn:microsoft.com/office/officeart/2005/8/layout/list1"/>
    <dgm:cxn modelId="{0B00B65D-4A6E-411F-BFB1-8E619C558B90}" type="presParOf" srcId="{B47CFF72-A584-4508-ACB8-DD3DFF9EBBAF}" destId="{1F6D4F59-407F-4453-B76D-E363AEF9CB0A}" srcOrd="8" destOrd="0" presId="urn:microsoft.com/office/officeart/2005/8/layout/list1"/>
    <dgm:cxn modelId="{6B84ACC6-30FF-4C46-AE7B-0D3D317BD6A5}" type="presParOf" srcId="{1F6D4F59-407F-4453-B76D-E363AEF9CB0A}" destId="{9CE84DDA-8DBF-4665-91A8-CCC4688648BA}" srcOrd="0" destOrd="0" presId="urn:microsoft.com/office/officeart/2005/8/layout/list1"/>
    <dgm:cxn modelId="{62847B0A-DC08-46C1-B535-F08CEFB071A1}" type="presParOf" srcId="{1F6D4F59-407F-4453-B76D-E363AEF9CB0A}" destId="{EDC3ED28-1C34-46EB-81A1-06378353B6E2}" srcOrd="1" destOrd="0" presId="urn:microsoft.com/office/officeart/2005/8/layout/list1"/>
    <dgm:cxn modelId="{6E832D3D-EB7A-4833-A825-DFBF7F2DDC70}" type="presParOf" srcId="{B47CFF72-A584-4508-ACB8-DD3DFF9EBBAF}" destId="{BE3F4515-7252-42C3-A3AB-7D3348D99762}" srcOrd="9" destOrd="0" presId="urn:microsoft.com/office/officeart/2005/8/layout/list1"/>
    <dgm:cxn modelId="{A1C2C330-210E-4D7B-8422-92FC7EFC82F3}" type="presParOf" srcId="{B47CFF72-A584-4508-ACB8-DD3DFF9EBBAF}" destId="{A332996D-4D89-4E4B-9D1D-54CACA291FF1}" srcOrd="10" destOrd="0" presId="urn:microsoft.com/office/officeart/2005/8/layout/list1"/>
    <dgm:cxn modelId="{0FBE00B8-0E9F-4AD1-AA12-4FC85210F81A}" type="presParOf" srcId="{B47CFF72-A584-4508-ACB8-DD3DFF9EBBAF}" destId="{B4F2DACB-6541-4792-BB45-0003075243E2}" srcOrd="11" destOrd="0" presId="urn:microsoft.com/office/officeart/2005/8/layout/list1"/>
    <dgm:cxn modelId="{A3A61A85-763E-4DC8-8CE4-B7CC5C958743}" type="presParOf" srcId="{B47CFF72-A584-4508-ACB8-DD3DFF9EBBAF}" destId="{7C563792-9CFE-467D-9B34-F23CE299B6A8}" srcOrd="12" destOrd="0" presId="urn:microsoft.com/office/officeart/2005/8/layout/list1"/>
    <dgm:cxn modelId="{24FB9953-10D0-4AAF-BFB4-AC388A0E31D2}" type="presParOf" srcId="{7C563792-9CFE-467D-9B34-F23CE299B6A8}" destId="{A813BA48-907C-47DB-BA76-CCCEC3AE0203}" srcOrd="0" destOrd="0" presId="urn:microsoft.com/office/officeart/2005/8/layout/list1"/>
    <dgm:cxn modelId="{421E018C-0D0B-40F7-A819-20B27498D541}" type="presParOf" srcId="{7C563792-9CFE-467D-9B34-F23CE299B6A8}" destId="{E341303D-BE17-4545-89E1-31805709ECF6}" srcOrd="1" destOrd="0" presId="urn:microsoft.com/office/officeart/2005/8/layout/list1"/>
    <dgm:cxn modelId="{BAEBAC55-D0AA-4593-BEAC-5121A48D82D1}" type="presParOf" srcId="{B47CFF72-A584-4508-ACB8-DD3DFF9EBBAF}" destId="{F927339D-DB83-4FD3-8F56-D4669217A226}" srcOrd="13" destOrd="0" presId="urn:microsoft.com/office/officeart/2005/8/layout/list1"/>
    <dgm:cxn modelId="{0E488C84-DC55-4B9A-AB9F-3D215B487E8F}" type="presParOf" srcId="{B47CFF72-A584-4508-ACB8-DD3DFF9EBBAF}" destId="{29D62DDE-2899-4490-A9B6-4381C193A96F}" srcOrd="14" destOrd="0" presId="urn:microsoft.com/office/officeart/2005/8/layout/list1"/>
    <dgm:cxn modelId="{2EEC845E-61D5-49FF-8EB5-6DF0702E6CCD}" type="presParOf" srcId="{B47CFF72-A584-4508-ACB8-DD3DFF9EBBAF}" destId="{6E74C308-EF6E-4766-A7EE-DA4E1E3DB976}" srcOrd="15" destOrd="0" presId="urn:microsoft.com/office/officeart/2005/8/layout/list1"/>
    <dgm:cxn modelId="{90AE7C26-7977-4269-AB24-E4D5FF602710}" type="presParOf" srcId="{B47CFF72-A584-4508-ACB8-DD3DFF9EBBAF}" destId="{0E833604-2E4A-413C-8742-874B8B285DAA}" srcOrd="16" destOrd="0" presId="urn:microsoft.com/office/officeart/2005/8/layout/list1"/>
    <dgm:cxn modelId="{DE88CD7C-79BD-40E5-8D36-A05ED67E207C}" type="presParOf" srcId="{0E833604-2E4A-413C-8742-874B8B285DAA}" destId="{B9B2B5BD-01F6-41DB-9D92-DE84E76AE91C}" srcOrd="0" destOrd="0" presId="urn:microsoft.com/office/officeart/2005/8/layout/list1"/>
    <dgm:cxn modelId="{AA6D2092-0F2B-49A2-B17A-3AF2B4219434}" type="presParOf" srcId="{0E833604-2E4A-413C-8742-874B8B285DAA}" destId="{F1B971D4-3007-4946-BA40-C1935F71BD69}" srcOrd="1" destOrd="0" presId="urn:microsoft.com/office/officeart/2005/8/layout/list1"/>
    <dgm:cxn modelId="{4C6AA945-10C3-4136-AF7E-97AB88A2E80F}" type="presParOf" srcId="{B47CFF72-A584-4508-ACB8-DD3DFF9EBBAF}" destId="{A6380C81-35E9-4FAD-8232-0F29A6E4E2E8}" srcOrd="17" destOrd="0" presId="urn:microsoft.com/office/officeart/2005/8/layout/list1"/>
    <dgm:cxn modelId="{28576EB2-98DE-4030-A900-82A25599330C}" type="presParOf" srcId="{B47CFF72-A584-4508-ACB8-DD3DFF9EBBAF}" destId="{D0DB906B-106C-458F-B0A0-0C07680CD7BE}" srcOrd="18" destOrd="0" presId="urn:microsoft.com/office/officeart/2005/8/layout/list1"/>
    <dgm:cxn modelId="{6769782A-F6EF-47B3-A37F-B22C211CEF83}" type="presParOf" srcId="{B47CFF72-A584-4508-ACB8-DD3DFF9EBBAF}" destId="{40A581DD-7E51-4ACF-996E-B4FA57537745}" srcOrd="19" destOrd="0" presId="urn:microsoft.com/office/officeart/2005/8/layout/list1"/>
    <dgm:cxn modelId="{5AC665C4-B045-40C9-BABA-B552AEAE412E}" type="presParOf" srcId="{B47CFF72-A584-4508-ACB8-DD3DFF9EBBAF}" destId="{5F867EAC-39AF-4478-8006-9BCBEA843545}" srcOrd="20" destOrd="0" presId="urn:microsoft.com/office/officeart/2005/8/layout/list1"/>
    <dgm:cxn modelId="{E45EA533-6746-48A3-8332-02123E3BC85C}" type="presParOf" srcId="{5F867EAC-39AF-4478-8006-9BCBEA843545}" destId="{0086FE07-80F2-4AA0-AC1B-7E37F0A01223}" srcOrd="0" destOrd="0" presId="urn:microsoft.com/office/officeart/2005/8/layout/list1"/>
    <dgm:cxn modelId="{0D1963DC-0CF1-4A80-AF79-F28C3D621BAD}" type="presParOf" srcId="{5F867EAC-39AF-4478-8006-9BCBEA843545}" destId="{6C70942A-6FB5-475D-985E-FDF324337DE3}" srcOrd="1" destOrd="0" presId="urn:microsoft.com/office/officeart/2005/8/layout/list1"/>
    <dgm:cxn modelId="{6BB41E5A-3F46-469C-8152-BD9BE34120D6}" type="presParOf" srcId="{B47CFF72-A584-4508-ACB8-DD3DFF9EBBAF}" destId="{F6716BAD-616B-4590-BC30-01CFFE7637D7}" srcOrd="21" destOrd="0" presId="urn:microsoft.com/office/officeart/2005/8/layout/list1"/>
    <dgm:cxn modelId="{09066FA5-3C5B-4E60-BDF8-0274CE9B9008}" type="presParOf" srcId="{B47CFF72-A584-4508-ACB8-DD3DFF9EBBAF}" destId="{3679214F-AFEE-4866-8091-A0C0E8C04DE5}" srcOrd="22" destOrd="0" presId="urn:microsoft.com/office/officeart/2005/8/layout/list1"/>
    <dgm:cxn modelId="{94238202-C4D1-4E52-AE3C-14E589573B90}" type="presParOf" srcId="{B47CFF72-A584-4508-ACB8-DD3DFF9EBBAF}" destId="{D758712D-9401-4474-BB71-24769FC5117D}" srcOrd="23" destOrd="0" presId="urn:microsoft.com/office/officeart/2005/8/layout/list1"/>
    <dgm:cxn modelId="{7A33E221-F1A8-451D-A89E-AAF869CAD5F1}" type="presParOf" srcId="{B47CFF72-A584-4508-ACB8-DD3DFF9EBBAF}" destId="{8FEECCF4-8875-430B-A13F-6B5F5C816C36}" srcOrd="24" destOrd="0" presId="urn:microsoft.com/office/officeart/2005/8/layout/list1"/>
    <dgm:cxn modelId="{5A1B4163-36BA-4AEB-8C6B-844F41412699}" type="presParOf" srcId="{8FEECCF4-8875-430B-A13F-6B5F5C816C36}" destId="{BACB8A08-A53F-4519-884D-8F7182343B8E}" srcOrd="0" destOrd="0" presId="urn:microsoft.com/office/officeart/2005/8/layout/list1"/>
    <dgm:cxn modelId="{8E527549-9967-400F-8D63-B28295BBC6C6}" type="presParOf" srcId="{8FEECCF4-8875-430B-A13F-6B5F5C816C36}" destId="{A6046B7F-306C-4D08-BF75-A3C5F56B6C5F}" srcOrd="1" destOrd="0" presId="urn:microsoft.com/office/officeart/2005/8/layout/list1"/>
    <dgm:cxn modelId="{EF192F9F-E329-4630-A7DA-616D4A738938}" type="presParOf" srcId="{B47CFF72-A584-4508-ACB8-DD3DFF9EBBAF}" destId="{5BFD835A-F0A2-4F70-869E-61BDCFC2D997}" srcOrd="25" destOrd="0" presId="urn:microsoft.com/office/officeart/2005/8/layout/list1"/>
    <dgm:cxn modelId="{A86D731E-C632-4E2A-B777-78211CE6B00E}" type="presParOf" srcId="{B47CFF72-A584-4508-ACB8-DD3DFF9EBBAF}" destId="{13B8779D-14F4-472E-B5D3-08915F0CCA5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B2941-1890-4E90-9990-408FBAFC6FF6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FEAE0D-8254-428F-BE7E-6430A0A1A9CE}">
      <dgm:prSet phldrT="[Текст]" custT="1"/>
      <dgm:spPr>
        <a:solidFill>
          <a:srgbClr val="99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Заместитель руководителя образовательной организации</a:t>
          </a:r>
        </a:p>
      </dgm:t>
    </dgm:pt>
    <dgm:pt modelId="{7E552833-E9AE-45C7-831B-2F570EA5CE4A}" type="parTrans" cxnId="{6A4ADA2D-506C-4A73-B7B0-2BEFFEDF0733}">
      <dgm:prSet/>
      <dgm:spPr/>
      <dgm:t>
        <a:bodyPr/>
        <a:lstStyle/>
        <a:p>
          <a:endParaRPr lang="ru-RU" sz="1600"/>
        </a:p>
      </dgm:t>
    </dgm:pt>
    <dgm:pt modelId="{FF48F946-5278-4C10-BEE9-E58095A41128}" type="sibTrans" cxnId="{6A4ADA2D-506C-4A73-B7B0-2BEFFEDF0733}">
      <dgm:prSet/>
      <dgm:spPr/>
      <dgm:t>
        <a:bodyPr/>
        <a:lstStyle/>
        <a:p>
          <a:endParaRPr lang="ru-RU" sz="1600"/>
        </a:p>
      </dgm:t>
    </dgm:pt>
    <dgm:pt modelId="{163AAB0B-43A9-483E-BB7E-6827691BDBC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6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C1ECA-4792-44B7-868B-EFF2FC598A2F}" type="parTrans" cxnId="{24B02FCD-B876-42DD-9F70-33CE880881BF}">
      <dgm:prSet/>
      <dgm:spPr/>
      <dgm:t>
        <a:bodyPr/>
        <a:lstStyle/>
        <a:p>
          <a:endParaRPr lang="ru-RU" sz="1600"/>
        </a:p>
      </dgm:t>
    </dgm:pt>
    <dgm:pt modelId="{3A7DDFB3-8140-4158-B8D5-35837E66FFE7}" type="sibTrans" cxnId="{24B02FCD-B876-42DD-9F70-33CE880881BF}">
      <dgm:prSet/>
      <dgm:spPr/>
      <dgm:t>
        <a:bodyPr/>
        <a:lstStyle/>
        <a:p>
          <a:endParaRPr lang="ru-RU" sz="1600"/>
        </a:p>
      </dgm:t>
    </dgm:pt>
    <dgm:pt modelId="{DF77007B-3D92-4454-902C-B3822052DD5E}">
      <dgm:prSet/>
      <dgm:spPr/>
      <dgm:t>
        <a:bodyPr/>
        <a:lstStyle/>
        <a:p>
          <a:endParaRPr lang="ru-RU"/>
        </a:p>
      </dgm:t>
    </dgm:pt>
    <dgm:pt modelId="{6BB580B4-55B2-44E8-9E54-864BFBEBC3A9}" type="parTrans" cxnId="{790B819D-256C-4A47-A5DD-265F60D7CAB5}">
      <dgm:prSet/>
      <dgm:spPr/>
      <dgm:t>
        <a:bodyPr/>
        <a:lstStyle/>
        <a:p>
          <a:endParaRPr lang="ru-RU"/>
        </a:p>
      </dgm:t>
    </dgm:pt>
    <dgm:pt modelId="{E02B2053-1C0A-404F-92F4-3B6852793BA2}" type="sibTrans" cxnId="{790B819D-256C-4A47-A5DD-265F60D7CAB5}">
      <dgm:prSet/>
      <dgm:spPr/>
      <dgm:t>
        <a:bodyPr/>
        <a:lstStyle/>
        <a:p>
          <a:endParaRPr lang="ru-RU"/>
        </a:p>
      </dgm:t>
    </dgm:pt>
    <dgm:pt modelId="{D42ED9A3-EE6E-4B40-8187-B27F78F10AA2}">
      <dgm:prSet/>
      <dgm:spPr/>
      <dgm:t>
        <a:bodyPr/>
        <a:lstStyle/>
        <a:p>
          <a:endParaRPr lang="ru-RU"/>
        </a:p>
      </dgm:t>
    </dgm:pt>
    <dgm:pt modelId="{4A295FCE-831E-48DF-97D9-FF2CA8369A43}" type="parTrans" cxnId="{321C4443-54E0-41ED-8DC5-6BD5ABFDEE39}">
      <dgm:prSet/>
      <dgm:spPr/>
      <dgm:t>
        <a:bodyPr/>
        <a:lstStyle/>
        <a:p>
          <a:endParaRPr lang="ru-RU"/>
        </a:p>
      </dgm:t>
    </dgm:pt>
    <dgm:pt modelId="{58ED3307-7581-454F-9DC3-EE0B5F67DEC3}" type="sibTrans" cxnId="{321C4443-54E0-41ED-8DC5-6BD5ABFDEE39}">
      <dgm:prSet/>
      <dgm:spPr/>
      <dgm:t>
        <a:bodyPr/>
        <a:lstStyle/>
        <a:p>
          <a:endParaRPr lang="ru-RU"/>
        </a:p>
      </dgm:t>
    </dgm:pt>
    <dgm:pt modelId="{7EAA9688-C892-49D0-ABE4-A8FE5A32019E}">
      <dgm:prSet/>
      <dgm:spPr/>
      <dgm:t>
        <a:bodyPr/>
        <a:lstStyle/>
        <a:p>
          <a:endParaRPr lang="ru-RU"/>
        </a:p>
      </dgm:t>
    </dgm:pt>
    <dgm:pt modelId="{E53BC9B7-3F1A-4A7D-89A8-13F2A0C86573}" type="parTrans" cxnId="{F168FED5-4A67-4184-9D24-C0EA73497748}">
      <dgm:prSet/>
      <dgm:spPr/>
      <dgm:t>
        <a:bodyPr/>
        <a:lstStyle/>
        <a:p>
          <a:endParaRPr lang="ru-RU"/>
        </a:p>
      </dgm:t>
    </dgm:pt>
    <dgm:pt modelId="{F7962504-BACD-47B6-920D-BEB960FBEA35}" type="sibTrans" cxnId="{F168FED5-4A67-4184-9D24-C0EA73497748}">
      <dgm:prSet/>
      <dgm:spPr/>
      <dgm:t>
        <a:bodyPr/>
        <a:lstStyle/>
        <a:p>
          <a:endParaRPr lang="ru-RU"/>
        </a:p>
      </dgm:t>
    </dgm:pt>
    <dgm:pt modelId="{5F80A1CA-3921-471A-8C37-1B593A8F597D}">
      <dgm:prSet/>
      <dgm:spPr/>
      <dgm:t>
        <a:bodyPr/>
        <a:lstStyle/>
        <a:p>
          <a:endParaRPr lang="ru-RU"/>
        </a:p>
      </dgm:t>
    </dgm:pt>
    <dgm:pt modelId="{ED8F427C-0801-45ED-B396-9E788E336038}" type="parTrans" cxnId="{CDB9DA44-8A39-4B1B-8E63-20EF8732BF4B}">
      <dgm:prSet/>
      <dgm:spPr/>
      <dgm:t>
        <a:bodyPr/>
        <a:lstStyle/>
        <a:p>
          <a:endParaRPr lang="ru-RU"/>
        </a:p>
      </dgm:t>
    </dgm:pt>
    <dgm:pt modelId="{703C518F-D7D8-44C1-B43A-298D422D7345}" type="sibTrans" cxnId="{CDB9DA44-8A39-4B1B-8E63-20EF8732BF4B}">
      <dgm:prSet/>
      <dgm:spPr/>
      <dgm:t>
        <a:bodyPr/>
        <a:lstStyle/>
        <a:p>
          <a:endParaRPr lang="ru-RU"/>
        </a:p>
      </dgm:t>
    </dgm:pt>
    <dgm:pt modelId="{CAAFCC7B-FE0C-40F0-B2B4-6716AEC9E6C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effectLst/>
            </a:rPr>
            <a:t>Должностные обязанности: </a:t>
          </a:r>
          <a:r>
            <a:rPr lang="ru-RU" sz="2800" b="0" dirty="0">
              <a:solidFill>
                <a:schemeClr val="tx1"/>
              </a:solidFill>
              <a:effectLst/>
            </a:rPr>
            <a:t>о</a:t>
          </a:r>
          <a:r>
            <a:rPr lang="ru-RU" sz="2800" b="0" i="0" dirty="0">
              <a:solidFill>
                <a:schemeClr val="tx1"/>
              </a:solidFill>
            </a:rPr>
            <a:t>беспечивает своевременное составление, утверждение, представление отчетной документации; организует работу по проведению анализа и оценки результатов деятельности образовательного учреждения.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800" b="1" i="0" dirty="0">
              <a:solidFill>
                <a:schemeClr val="tx1"/>
              </a:solidFill>
            </a:rPr>
            <a:t>Должен знать: </a:t>
          </a:r>
          <a:r>
            <a:rPr lang="ru-RU" sz="2800" b="0" i="0" dirty="0">
              <a:solidFill>
                <a:schemeClr val="tx1"/>
              </a:solidFill>
            </a:rPr>
            <a:t>законы и иные нормативные правовые акты, регламентирующие образовательную деятельность; основы работы с текстовыми редакторами, электронными таблицами, электронной почтой и браузерами.    </a:t>
          </a:r>
          <a:r>
            <a:rPr lang="ru-RU" sz="2800" b="1" dirty="0">
              <a:solidFill>
                <a:schemeClr val="tx1"/>
              </a:solidFill>
              <a:effectLst/>
            </a:rPr>
            <a:t> </a:t>
          </a:r>
          <a:endParaRPr lang="ru-RU" sz="2800" dirty="0">
            <a:solidFill>
              <a:schemeClr val="tx1"/>
            </a:solidFill>
          </a:endParaRPr>
        </a:p>
      </dgm:t>
    </dgm:pt>
    <dgm:pt modelId="{8FB1329F-B6EA-4C0A-B045-CA17E8CEA039}" type="sibTrans" cxnId="{288A6037-06AB-4DF1-8743-D74069D31DCE}">
      <dgm:prSet/>
      <dgm:spPr/>
      <dgm:t>
        <a:bodyPr/>
        <a:lstStyle/>
        <a:p>
          <a:endParaRPr lang="ru-RU" sz="1600"/>
        </a:p>
      </dgm:t>
    </dgm:pt>
    <dgm:pt modelId="{C0CB1DCE-97B0-45F3-8C2B-443E64B2085C}" type="parTrans" cxnId="{288A6037-06AB-4DF1-8743-D74069D31DCE}">
      <dgm:prSet/>
      <dgm:spPr/>
      <dgm:t>
        <a:bodyPr/>
        <a:lstStyle/>
        <a:p>
          <a:endParaRPr lang="ru-RU" sz="1600"/>
        </a:p>
      </dgm:t>
    </dgm:pt>
    <dgm:pt modelId="{0BD4D6EE-6B88-47CC-A90B-4FDD49A2451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Единый квалификационный справочник должностей руководителей, специалистов и служащих </a:t>
          </a:r>
        </a:p>
        <a:p>
          <a:r>
            <a:rPr lang="ru-RU" sz="2800" b="1" dirty="0">
              <a:solidFill>
                <a:schemeClr val="tx1"/>
              </a:solidFill>
            </a:rPr>
            <a:t>Раздел «Квалификационные характеристики должностей работников образования»</a:t>
          </a:r>
        </a:p>
        <a:p>
          <a:r>
            <a:rPr lang="ru-RU" sz="2800" dirty="0">
              <a:solidFill>
                <a:schemeClr val="tx1"/>
              </a:solidFill>
            </a:rPr>
            <a:t>утвержден приказом Министерства здравоохранения и социального развития Российской Федерации от 26.08.2010 № 761н         (с изменениями и дополнениями)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714BD-F519-4CBC-995C-8F5841F75D2E}" type="sibTrans" cxnId="{AB38AC06-0A68-4343-B17C-D8DC6015FD91}">
      <dgm:prSet/>
      <dgm:spPr/>
      <dgm:t>
        <a:bodyPr/>
        <a:lstStyle/>
        <a:p>
          <a:endParaRPr lang="ru-RU" sz="1600"/>
        </a:p>
      </dgm:t>
    </dgm:pt>
    <dgm:pt modelId="{275F69B1-3783-43D2-8A6C-D88188A3CCFC}" type="parTrans" cxnId="{AB38AC06-0A68-4343-B17C-D8DC6015FD91}">
      <dgm:prSet/>
      <dgm:spPr/>
      <dgm:t>
        <a:bodyPr/>
        <a:lstStyle/>
        <a:p>
          <a:endParaRPr lang="ru-RU" sz="1600"/>
        </a:p>
      </dgm:t>
    </dgm:pt>
    <dgm:pt modelId="{D19E07C8-73F5-4D63-9E04-02430124044A}" type="pres">
      <dgm:prSet presAssocID="{BB3B2941-1890-4E90-9990-408FBAFC6FF6}" presName="composite" presStyleCnt="0">
        <dgm:presLayoutVars>
          <dgm:chMax val="1"/>
          <dgm:dir/>
          <dgm:resizeHandles val="exact"/>
        </dgm:presLayoutVars>
      </dgm:prSet>
      <dgm:spPr/>
    </dgm:pt>
    <dgm:pt modelId="{5E33709D-2568-4DCB-9677-56131BA09E78}" type="pres">
      <dgm:prSet presAssocID="{EFFEAE0D-8254-428F-BE7E-6430A0A1A9CE}" presName="roof" presStyleLbl="dkBgShp" presStyleIdx="0" presStyleCnt="2" custScaleY="62557" custLinFactNeighborY="-11687"/>
      <dgm:spPr/>
    </dgm:pt>
    <dgm:pt modelId="{30A14858-25DC-4CA1-80B3-B456A4C059C3}" type="pres">
      <dgm:prSet presAssocID="{EFFEAE0D-8254-428F-BE7E-6430A0A1A9CE}" presName="pillars" presStyleCnt="0"/>
      <dgm:spPr/>
    </dgm:pt>
    <dgm:pt modelId="{75E95657-F82F-4234-BE03-E884782A0689}" type="pres">
      <dgm:prSet presAssocID="{EFFEAE0D-8254-428F-BE7E-6430A0A1A9CE}" presName="pillar1" presStyleLbl="node1" presStyleIdx="0" presStyleCnt="2" custScaleY="102677" custLinFactNeighborX="458" custLinFactNeighborY="-8435">
        <dgm:presLayoutVars>
          <dgm:bulletEnabled val="1"/>
        </dgm:presLayoutVars>
      </dgm:prSet>
      <dgm:spPr/>
    </dgm:pt>
    <dgm:pt modelId="{E2A64880-F304-473D-B5DB-46F8F09399E4}" type="pres">
      <dgm:prSet presAssocID="{CAAFCC7B-FE0C-40F0-B2B4-6716AEC9E6C7}" presName="pillarX" presStyleLbl="node1" presStyleIdx="1" presStyleCnt="2" custScaleX="101690" custScaleY="102710" custLinFactNeighborX="-288" custLinFactNeighborY="-9111">
        <dgm:presLayoutVars>
          <dgm:bulletEnabled val="1"/>
        </dgm:presLayoutVars>
      </dgm:prSet>
      <dgm:spPr/>
    </dgm:pt>
    <dgm:pt modelId="{13A3188B-7E77-4A45-8D1D-F0966DC7938E}" type="pres">
      <dgm:prSet presAssocID="{EFFEAE0D-8254-428F-BE7E-6430A0A1A9CE}" presName="base" presStyleLbl="dkBgShp" presStyleIdx="1" presStyleCnt="2" custScaleY="224598" custLinFactNeighborX="344" custLinFactNeighborY="-4779"/>
      <dgm:spPr>
        <a:solidFill>
          <a:schemeClr val="accent5">
            <a:lumMod val="75000"/>
          </a:schemeClr>
        </a:solidFill>
      </dgm:spPr>
    </dgm:pt>
  </dgm:ptLst>
  <dgm:cxnLst>
    <dgm:cxn modelId="{2F881800-E47A-4713-9212-E8C21D0DF2C7}" type="presOf" srcId="{BB3B2941-1890-4E90-9990-408FBAFC6FF6}" destId="{D19E07C8-73F5-4D63-9E04-02430124044A}" srcOrd="0" destOrd="0" presId="urn:microsoft.com/office/officeart/2005/8/layout/hList3"/>
    <dgm:cxn modelId="{AB38AC06-0A68-4343-B17C-D8DC6015FD91}" srcId="{EFFEAE0D-8254-428F-BE7E-6430A0A1A9CE}" destId="{0BD4D6EE-6B88-47CC-A90B-4FDD49A24517}" srcOrd="0" destOrd="0" parTransId="{275F69B1-3783-43D2-8A6C-D88188A3CCFC}" sibTransId="{906714BD-F519-4CBC-995C-8F5841F75D2E}"/>
    <dgm:cxn modelId="{E4C1F606-F613-4A70-B4F7-B3F9F053CA02}" type="presOf" srcId="{EFFEAE0D-8254-428F-BE7E-6430A0A1A9CE}" destId="{5E33709D-2568-4DCB-9677-56131BA09E78}" srcOrd="0" destOrd="0" presId="urn:microsoft.com/office/officeart/2005/8/layout/hList3"/>
    <dgm:cxn modelId="{6A4ADA2D-506C-4A73-B7B0-2BEFFEDF0733}" srcId="{BB3B2941-1890-4E90-9990-408FBAFC6FF6}" destId="{EFFEAE0D-8254-428F-BE7E-6430A0A1A9CE}" srcOrd="0" destOrd="0" parTransId="{7E552833-E9AE-45C7-831B-2F570EA5CE4A}" sibTransId="{FF48F946-5278-4C10-BEE9-E58095A41128}"/>
    <dgm:cxn modelId="{288A6037-06AB-4DF1-8743-D74069D31DCE}" srcId="{EFFEAE0D-8254-428F-BE7E-6430A0A1A9CE}" destId="{CAAFCC7B-FE0C-40F0-B2B4-6716AEC9E6C7}" srcOrd="1" destOrd="0" parTransId="{C0CB1DCE-97B0-45F3-8C2B-443E64B2085C}" sibTransId="{8FB1329F-B6EA-4C0A-B045-CA17E8CEA039}"/>
    <dgm:cxn modelId="{321C4443-54E0-41ED-8DC5-6BD5ABFDEE39}" srcId="{BB3B2941-1890-4E90-9990-408FBAFC6FF6}" destId="{D42ED9A3-EE6E-4B40-8187-B27F78F10AA2}" srcOrd="3" destOrd="0" parTransId="{4A295FCE-831E-48DF-97D9-FF2CA8369A43}" sibTransId="{58ED3307-7581-454F-9DC3-EE0B5F67DEC3}"/>
    <dgm:cxn modelId="{CDB9DA44-8A39-4B1B-8E63-20EF8732BF4B}" srcId="{BB3B2941-1890-4E90-9990-408FBAFC6FF6}" destId="{5F80A1CA-3921-471A-8C37-1B593A8F597D}" srcOrd="5" destOrd="0" parTransId="{ED8F427C-0801-45ED-B396-9E788E336038}" sibTransId="{703C518F-D7D8-44C1-B43A-298D422D7345}"/>
    <dgm:cxn modelId="{790B819D-256C-4A47-A5DD-265F60D7CAB5}" srcId="{BB3B2941-1890-4E90-9990-408FBAFC6FF6}" destId="{DF77007B-3D92-4454-902C-B3822052DD5E}" srcOrd="2" destOrd="0" parTransId="{6BB580B4-55B2-44E8-9E54-864BFBEBC3A9}" sibTransId="{E02B2053-1C0A-404F-92F4-3B6852793BA2}"/>
    <dgm:cxn modelId="{35C38BAD-242F-43F5-AE7A-41A031121CC6}" type="presOf" srcId="{CAAFCC7B-FE0C-40F0-B2B4-6716AEC9E6C7}" destId="{E2A64880-F304-473D-B5DB-46F8F09399E4}" srcOrd="0" destOrd="0" presId="urn:microsoft.com/office/officeart/2005/8/layout/hList3"/>
    <dgm:cxn modelId="{24B02FCD-B876-42DD-9F70-33CE880881BF}" srcId="{BB3B2941-1890-4E90-9990-408FBAFC6FF6}" destId="{163AAB0B-43A9-483E-BB7E-6827691BDBCC}" srcOrd="1" destOrd="0" parTransId="{E96C1ECA-4792-44B7-868B-EFF2FC598A2F}" sibTransId="{3A7DDFB3-8140-4158-B8D5-35837E66FFE7}"/>
    <dgm:cxn modelId="{F168FED5-4A67-4184-9D24-C0EA73497748}" srcId="{BB3B2941-1890-4E90-9990-408FBAFC6FF6}" destId="{7EAA9688-C892-49D0-ABE4-A8FE5A32019E}" srcOrd="4" destOrd="0" parTransId="{E53BC9B7-3F1A-4A7D-89A8-13F2A0C86573}" sibTransId="{F7962504-BACD-47B6-920D-BEB960FBEA35}"/>
    <dgm:cxn modelId="{2CC662E7-6AB4-4861-8F3B-91E6281F2D24}" type="presOf" srcId="{0BD4D6EE-6B88-47CC-A90B-4FDD49A24517}" destId="{75E95657-F82F-4234-BE03-E884782A0689}" srcOrd="0" destOrd="0" presId="urn:microsoft.com/office/officeart/2005/8/layout/hList3"/>
    <dgm:cxn modelId="{46053E86-9D70-47ED-8327-854812C2D887}" type="presParOf" srcId="{D19E07C8-73F5-4D63-9E04-02430124044A}" destId="{5E33709D-2568-4DCB-9677-56131BA09E78}" srcOrd="0" destOrd="0" presId="urn:microsoft.com/office/officeart/2005/8/layout/hList3"/>
    <dgm:cxn modelId="{D7B45513-13C4-489B-A04B-B5A4477827A5}" type="presParOf" srcId="{D19E07C8-73F5-4D63-9E04-02430124044A}" destId="{30A14858-25DC-4CA1-80B3-B456A4C059C3}" srcOrd="1" destOrd="0" presId="urn:microsoft.com/office/officeart/2005/8/layout/hList3"/>
    <dgm:cxn modelId="{45983643-3257-446B-B4CE-7C4240A2999E}" type="presParOf" srcId="{30A14858-25DC-4CA1-80B3-B456A4C059C3}" destId="{75E95657-F82F-4234-BE03-E884782A0689}" srcOrd="0" destOrd="0" presId="urn:microsoft.com/office/officeart/2005/8/layout/hList3"/>
    <dgm:cxn modelId="{9A8A6B6E-3A31-423E-874D-4C26E5E9EC8B}" type="presParOf" srcId="{30A14858-25DC-4CA1-80B3-B456A4C059C3}" destId="{E2A64880-F304-473D-B5DB-46F8F09399E4}" srcOrd="1" destOrd="0" presId="urn:microsoft.com/office/officeart/2005/8/layout/hList3"/>
    <dgm:cxn modelId="{14C059C9-8191-40C1-B7B4-F013C7FEF156}" type="presParOf" srcId="{D19E07C8-73F5-4D63-9E04-02430124044A}" destId="{13A3188B-7E77-4A45-8D1D-F0966DC793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B2941-1890-4E90-9990-408FBAFC6FF6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FEAE0D-8254-428F-BE7E-6430A0A1A9CE}">
      <dgm:prSet phldrT="[Текст]" custT="1"/>
      <dgm:spPr>
        <a:solidFill>
          <a:srgbClr val="99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Иные работники образовательной организации</a:t>
          </a:r>
        </a:p>
      </dgm:t>
    </dgm:pt>
    <dgm:pt modelId="{7E552833-E9AE-45C7-831B-2F570EA5CE4A}" type="parTrans" cxnId="{6A4ADA2D-506C-4A73-B7B0-2BEFFEDF0733}">
      <dgm:prSet/>
      <dgm:spPr/>
      <dgm:t>
        <a:bodyPr/>
        <a:lstStyle/>
        <a:p>
          <a:endParaRPr lang="ru-RU" sz="1600"/>
        </a:p>
      </dgm:t>
    </dgm:pt>
    <dgm:pt modelId="{FF48F946-5278-4C10-BEE9-E58095A41128}" type="sibTrans" cxnId="{6A4ADA2D-506C-4A73-B7B0-2BEFFEDF0733}">
      <dgm:prSet/>
      <dgm:spPr/>
      <dgm:t>
        <a:bodyPr/>
        <a:lstStyle/>
        <a:p>
          <a:endParaRPr lang="ru-RU" sz="1600"/>
        </a:p>
      </dgm:t>
    </dgm:pt>
    <dgm:pt modelId="{163AAB0B-43A9-483E-BB7E-6827691BDBC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6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C1ECA-4792-44B7-868B-EFF2FC598A2F}" type="parTrans" cxnId="{24B02FCD-B876-42DD-9F70-33CE880881BF}">
      <dgm:prSet/>
      <dgm:spPr/>
      <dgm:t>
        <a:bodyPr/>
        <a:lstStyle/>
        <a:p>
          <a:endParaRPr lang="ru-RU" sz="1600"/>
        </a:p>
      </dgm:t>
    </dgm:pt>
    <dgm:pt modelId="{3A7DDFB3-8140-4158-B8D5-35837E66FFE7}" type="sibTrans" cxnId="{24B02FCD-B876-42DD-9F70-33CE880881BF}">
      <dgm:prSet/>
      <dgm:spPr/>
      <dgm:t>
        <a:bodyPr/>
        <a:lstStyle/>
        <a:p>
          <a:endParaRPr lang="ru-RU" sz="1600"/>
        </a:p>
      </dgm:t>
    </dgm:pt>
    <dgm:pt modelId="{DF77007B-3D92-4454-902C-B3822052DD5E}">
      <dgm:prSet/>
      <dgm:spPr/>
      <dgm:t>
        <a:bodyPr/>
        <a:lstStyle/>
        <a:p>
          <a:endParaRPr lang="ru-RU"/>
        </a:p>
      </dgm:t>
    </dgm:pt>
    <dgm:pt modelId="{6BB580B4-55B2-44E8-9E54-864BFBEBC3A9}" type="parTrans" cxnId="{790B819D-256C-4A47-A5DD-265F60D7CAB5}">
      <dgm:prSet/>
      <dgm:spPr/>
      <dgm:t>
        <a:bodyPr/>
        <a:lstStyle/>
        <a:p>
          <a:endParaRPr lang="ru-RU"/>
        </a:p>
      </dgm:t>
    </dgm:pt>
    <dgm:pt modelId="{E02B2053-1C0A-404F-92F4-3B6852793BA2}" type="sibTrans" cxnId="{790B819D-256C-4A47-A5DD-265F60D7CAB5}">
      <dgm:prSet/>
      <dgm:spPr/>
      <dgm:t>
        <a:bodyPr/>
        <a:lstStyle/>
        <a:p>
          <a:endParaRPr lang="ru-RU"/>
        </a:p>
      </dgm:t>
    </dgm:pt>
    <dgm:pt modelId="{D42ED9A3-EE6E-4B40-8187-B27F78F10AA2}">
      <dgm:prSet/>
      <dgm:spPr/>
      <dgm:t>
        <a:bodyPr/>
        <a:lstStyle/>
        <a:p>
          <a:endParaRPr lang="ru-RU"/>
        </a:p>
      </dgm:t>
    </dgm:pt>
    <dgm:pt modelId="{4A295FCE-831E-48DF-97D9-FF2CA8369A43}" type="parTrans" cxnId="{321C4443-54E0-41ED-8DC5-6BD5ABFDEE39}">
      <dgm:prSet/>
      <dgm:spPr/>
      <dgm:t>
        <a:bodyPr/>
        <a:lstStyle/>
        <a:p>
          <a:endParaRPr lang="ru-RU"/>
        </a:p>
      </dgm:t>
    </dgm:pt>
    <dgm:pt modelId="{58ED3307-7581-454F-9DC3-EE0B5F67DEC3}" type="sibTrans" cxnId="{321C4443-54E0-41ED-8DC5-6BD5ABFDEE39}">
      <dgm:prSet/>
      <dgm:spPr/>
      <dgm:t>
        <a:bodyPr/>
        <a:lstStyle/>
        <a:p>
          <a:endParaRPr lang="ru-RU"/>
        </a:p>
      </dgm:t>
    </dgm:pt>
    <dgm:pt modelId="{7EAA9688-C892-49D0-ABE4-A8FE5A32019E}">
      <dgm:prSet/>
      <dgm:spPr/>
      <dgm:t>
        <a:bodyPr/>
        <a:lstStyle/>
        <a:p>
          <a:endParaRPr lang="ru-RU"/>
        </a:p>
      </dgm:t>
    </dgm:pt>
    <dgm:pt modelId="{E53BC9B7-3F1A-4A7D-89A8-13F2A0C86573}" type="parTrans" cxnId="{F168FED5-4A67-4184-9D24-C0EA73497748}">
      <dgm:prSet/>
      <dgm:spPr/>
      <dgm:t>
        <a:bodyPr/>
        <a:lstStyle/>
        <a:p>
          <a:endParaRPr lang="ru-RU"/>
        </a:p>
      </dgm:t>
    </dgm:pt>
    <dgm:pt modelId="{F7962504-BACD-47B6-920D-BEB960FBEA35}" type="sibTrans" cxnId="{F168FED5-4A67-4184-9D24-C0EA73497748}">
      <dgm:prSet/>
      <dgm:spPr/>
      <dgm:t>
        <a:bodyPr/>
        <a:lstStyle/>
        <a:p>
          <a:endParaRPr lang="ru-RU"/>
        </a:p>
      </dgm:t>
    </dgm:pt>
    <dgm:pt modelId="{5F80A1CA-3921-471A-8C37-1B593A8F597D}">
      <dgm:prSet/>
      <dgm:spPr/>
      <dgm:t>
        <a:bodyPr/>
        <a:lstStyle/>
        <a:p>
          <a:endParaRPr lang="ru-RU"/>
        </a:p>
      </dgm:t>
    </dgm:pt>
    <dgm:pt modelId="{ED8F427C-0801-45ED-B396-9E788E336038}" type="parTrans" cxnId="{CDB9DA44-8A39-4B1B-8E63-20EF8732BF4B}">
      <dgm:prSet/>
      <dgm:spPr/>
      <dgm:t>
        <a:bodyPr/>
        <a:lstStyle/>
        <a:p>
          <a:endParaRPr lang="ru-RU"/>
        </a:p>
      </dgm:t>
    </dgm:pt>
    <dgm:pt modelId="{703C518F-D7D8-44C1-B43A-298D422D7345}" type="sibTrans" cxnId="{CDB9DA44-8A39-4B1B-8E63-20EF8732BF4B}">
      <dgm:prSet/>
      <dgm:spPr/>
      <dgm:t>
        <a:bodyPr/>
        <a:lstStyle/>
        <a:p>
          <a:endParaRPr lang="ru-RU"/>
        </a:p>
      </dgm:t>
    </dgm:pt>
    <dgm:pt modelId="{CAAFCC7B-FE0C-40F0-B2B4-6716AEC9E6C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i="0" dirty="0">
              <a:solidFill>
                <a:schemeClr val="tx1"/>
              </a:solidFill>
            </a:rPr>
            <a:t>Трудовые функции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800" b="1" i="0" dirty="0">
              <a:solidFill>
                <a:schemeClr val="tx1"/>
              </a:solidFill>
            </a:rPr>
            <a:t>Документационное обеспечение деятельности организации: </a:t>
          </a:r>
          <a:r>
            <a:rPr lang="ru-RU" sz="2800" b="0" i="0" dirty="0">
              <a:solidFill>
                <a:schemeClr val="tx1"/>
              </a:solidFill>
            </a:rPr>
            <a:t>организация работы с документами (В/01.5); организация текущего хранения документов (В/02.5); организация обработки дел для последующего хранения (В/03.5).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800" b="1" i="0" dirty="0">
              <a:solidFill>
                <a:schemeClr val="tx1"/>
              </a:solidFill>
            </a:rPr>
            <a:t>Организационное, документационное и информационное обеспечение деятельности руководителя организации: </a:t>
          </a:r>
          <a:r>
            <a:rPr lang="ru-RU" sz="2800" b="0" i="0" dirty="0">
              <a:solidFill>
                <a:schemeClr val="tx1"/>
              </a:solidFill>
            </a:rPr>
            <a:t>разработка ЛНА, регламентирующих работу секретаря (С/09.6); составление и оформление управленческой документации (С/10.6)</a:t>
          </a:r>
          <a:endParaRPr lang="ru-RU" sz="2800" b="1" dirty="0">
            <a:solidFill>
              <a:schemeClr val="tx1"/>
            </a:solidFill>
          </a:endParaRPr>
        </a:p>
      </dgm:t>
    </dgm:pt>
    <dgm:pt modelId="{8FB1329F-B6EA-4C0A-B045-CA17E8CEA039}" type="sibTrans" cxnId="{288A6037-06AB-4DF1-8743-D74069D31DCE}">
      <dgm:prSet/>
      <dgm:spPr/>
      <dgm:t>
        <a:bodyPr/>
        <a:lstStyle/>
        <a:p>
          <a:endParaRPr lang="ru-RU" sz="1600"/>
        </a:p>
      </dgm:t>
    </dgm:pt>
    <dgm:pt modelId="{C0CB1DCE-97B0-45F3-8C2B-443E64B2085C}" type="parTrans" cxnId="{288A6037-06AB-4DF1-8743-D74069D31DCE}">
      <dgm:prSet/>
      <dgm:spPr/>
      <dgm:t>
        <a:bodyPr/>
        <a:lstStyle/>
        <a:p>
          <a:endParaRPr lang="ru-RU" sz="1600"/>
        </a:p>
      </dgm:t>
    </dgm:pt>
    <dgm:pt modelId="{0BD4D6EE-6B88-47CC-A90B-4FDD49A2451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Профессиональный стандарт                 </a:t>
          </a:r>
          <a:r>
            <a:rPr lang="ru-RU" sz="2800" dirty="0">
              <a:solidFill>
                <a:schemeClr val="tx1"/>
              </a:solidFill>
            </a:rPr>
            <a:t>«Специалист по организационному и документационному обеспечению управления организацией»</a:t>
          </a:r>
        </a:p>
        <a:p>
          <a:r>
            <a:rPr lang="ru-RU" sz="2800" dirty="0">
              <a:solidFill>
                <a:schemeClr val="tx1"/>
              </a:solidFill>
            </a:rPr>
            <a:t>утвержден приказом Министерства труда и социальной защиты Российской Федерации           от 15.06.2020 № 333н.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714BD-F519-4CBC-995C-8F5841F75D2E}" type="sibTrans" cxnId="{AB38AC06-0A68-4343-B17C-D8DC6015FD91}">
      <dgm:prSet/>
      <dgm:spPr/>
      <dgm:t>
        <a:bodyPr/>
        <a:lstStyle/>
        <a:p>
          <a:endParaRPr lang="ru-RU" sz="1600"/>
        </a:p>
      </dgm:t>
    </dgm:pt>
    <dgm:pt modelId="{275F69B1-3783-43D2-8A6C-D88188A3CCFC}" type="parTrans" cxnId="{AB38AC06-0A68-4343-B17C-D8DC6015FD91}">
      <dgm:prSet/>
      <dgm:spPr/>
      <dgm:t>
        <a:bodyPr/>
        <a:lstStyle/>
        <a:p>
          <a:endParaRPr lang="ru-RU" sz="1600"/>
        </a:p>
      </dgm:t>
    </dgm:pt>
    <dgm:pt modelId="{D19E07C8-73F5-4D63-9E04-02430124044A}" type="pres">
      <dgm:prSet presAssocID="{BB3B2941-1890-4E90-9990-408FBAFC6FF6}" presName="composite" presStyleCnt="0">
        <dgm:presLayoutVars>
          <dgm:chMax val="1"/>
          <dgm:dir/>
          <dgm:resizeHandles val="exact"/>
        </dgm:presLayoutVars>
      </dgm:prSet>
      <dgm:spPr/>
    </dgm:pt>
    <dgm:pt modelId="{5E33709D-2568-4DCB-9677-56131BA09E78}" type="pres">
      <dgm:prSet presAssocID="{EFFEAE0D-8254-428F-BE7E-6430A0A1A9CE}" presName="roof" presStyleLbl="dkBgShp" presStyleIdx="0" presStyleCnt="2" custScaleY="62557" custLinFactNeighborY="-11687"/>
      <dgm:spPr/>
    </dgm:pt>
    <dgm:pt modelId="{30A14858-25DC-4CA1-80B3-B456A4C059C3}" type="pres">
      <dgm:prSet presAssocID="{EFFEAE0D-8254-428F-BE7E-6430A0A1A9CE}" presName="pillars" presStyleCnt="0"/>
      <dgm:spPr/>
    </dgm:pt>
    <dgm:pt modelId="{75E95657-F82F-4234-BE03-E884782A0689}" type="pres">
      <dgm:prSet presAssocID="{EFFEAE0D-8254-428F-BE7E-6430A0A1A9CE}" presName="pillar1" presStyleLbl="node1" presStyleIdx="0" presStyleCnt="2" custScaleY="102677" custLinFactNeighborX="458" custLinFactNeighborY="-8435">
        <dgm:presLayoutVars>
          <dgm:bulletEnabled val="1"/>
        </dgm:presLayoutVars>
      </dgm:prSet>
      <dgm:spPr/>
    </dgm:pt>
    <dgm:pt modelId="{E2A64880-F304-473D-B5DB-46F8F09399E4}" type="pres">
      <dgm:prSet presAssocID="{CAAFCC7B-FE0C-40F0-B2B4-6716AEC9E6C7}" presName="pillarX" presStyleLbl="node1" presStyleIdx="1" presStyleCnt="2" custScaleX="101690" custScaleY="102710" custLinFactNeighborX="-288" custLinFactNeighborY="-9111">
        <dgm:presLayoutVars>
          <dgm:bulletEnabled val="1"/>
        </dgm:presLayoutVars>
      </dgm:prSet>
      <dgm:spPr/>
    </dgm:pt>
    <dgm:pt modelId="{13A3188B-7E77-4A45-8D1D-F0966DC7938E}" type="pres">
      <dgm:prSet presAssocID="{EFFEAE0D-8254-428F-BE7E-6430A0A1A9CE}" presName="base" presStyleLbl="dkBgShp" presStyleIdx="1" presStyleCnt="2" custScaleY="224598" custLinFactNeighborX="344" custLinFactNeighborY="-4779"/>
      <dgm:spPr>
        <a:solidFill>
          <a:schemeClr val="accent5">
            <a:lumMod val="75000"/>
          </a:schemeClr>
        </a:solidFill>
      </dgm:spPr>
    </dgm:pt>
  </dgm:ptLst>
  <dgm:cxnLst>
    <dgm:cxn modelId="{2F881800-E47A-4713-9212-E8C21D0DF2C7}" type="presOf" srcId="{BB3B2941-1890-4E90-9990-408FBAFC6FF6}" destId="{D19E07C8-73F5-4D63-9E04-02430124044A}" srcOrd="0" destOrd="0" presId="urn:microsoft.com/office/officeart/2005/8/layout/hList3"/>
    <dgm:cxn modelId="{AB38AC06-0A68-4343-B17C-D8DC6015FD91}" srcId="{EFFEAE0D-8254-428F-BE7E-6430A0A1A9CE}" destId="{0BD4D6EE-6B88-47CC-A90B-4FDD49A24517}" srcOrd="0" destOrd="0" parTransId="{275F69B1-3783-43D2-8A6C-D88188A3CCFC}" sibTransId="{906714BD-F519-4CBC-995C-8F5841F75D2E}"/>
    <dgm:cxn modelId="{E4C1F606-F613-4A70-B4F7-B3F9F053CA02}" type="presOf" srcId="{EFFEAE0D-8254-428F-BE7E-6430A0A1A9CE}" destId="{5E33709D-2568-4DCB-9677-56131BA09E78}" srcOrd="0" destOrd="0" presId="urn:microsoft.com/office/officeart/2005/8/layout/hList3"/>
    <dgm:cxn modelId="{6A4ADA2D-506C-4A73-B7B0-2BEFFEDF0733}" srcId="{BB3B2941-1890-4E90-9990-408FBAFC6FF6}" destId="{EFFEAE0D-8254-428F-BE7E-6430A0A1A9CE}" srcOrd="0" destOrd="0" parTransId="{7E552833-E9AE-45C7-831B-2F570EA5CE4A}" sibTransId="{FF48F946-5278-4C10-BEE9-E58095A41128}"/>
    <dgm:cxn modelId="{288A6037-06AB-4DF1-8743-D74069D31DCE}" srcId="{EFFEAE0D-8254-428F-BE7E-6430A0A1A9CE}" destId="{CAAFCC7B-FE0C-40F0-B2B4-6716AEC9E6C7}" srcOrd="1" destOrd="0" parTransId="{C0CB1DCE-97B0-45F3-8C2B-443E64B2085C}" sibTransId="{8FB1329F-B6EA-4C0A-B045-CA17E8CEA039}"/>
    <dgm:cxn modelId="{321C4443-54E0-41ED-8DC5-6BD5ABFDEE39}" srcId="{BB3B2941-1890-4E90-9990-408FBAFC6FF6}" destId="{D42ED9A3-EE6E-4B40-8187-B27F78F10AA2}" srcOrd="3" destOrd="0" parTransId="{4A295FCE-831E-48DF-97D9-FF2CA8369A43}" sibTransId="{58ED3307-7581-454F-9DC3-EE0B5F67DEC3}"/>
    <dgm:cxn modelId="{CDB9DA44-8A39-4B1B-8E63-20EF8732BF4B}" srcId="{BB3B2941-1890-4E90-9990-408FBAFC6FF6}" destId="{5F80A1CA-3921-471A-8C37-1B593A8F597D}" srcOrd="5" destOrd="0" parTransId="{ED8F427C-0801-45ED-B396-9E788E336038}" sibTransId="{703C518F-D7D8-44C1-B43A-298D422D7345}"/>
    <dgm:cxn modelId="{790B819D-256C-4A47-A5DD-265F60D7CAB5}" srcId="{BB3B2941-1890-4E90-9990-408FBAFC6FF6}" destId="{DF77007B-3D92-4454-902C-B3822052DD5E}" srcOrd="2" destOrd="0" parTransId="{6BB580B4-55B2-44E8-9E54-864BFBEBC3A9}" sibTransId="{E02B2053-1C0A-404F-92F4-3B6852793BA2}"/>
    <dgm:cxn modelId="{35C38BAD-242F-43F5-AE7A-41A031121CC6}" type="presOf" srcId="{CAAFCC7B-FE0C-40F0-B2B4-6716AEC9E6C7}" destId="{E2A64880-F304-473D-B5DB-46F8F09399E4}" srcOrd="0" destOrd="0" presId="urn:microsoft.com/office/officeart/2005/8/layout/hList3"/>
    <dgm:cxn modelId="{24B02FCD-B876-42DD-9F70-33CE880881BF}" srcId="{BB3B2941-1890-4E90-9990-408FBAFC6FF6}" destId="{163AAB0B-43A9-483E-BB7E-6827691BDBCC}" srcOrd="1" destOrd="0" parTransId="{E96C1ECA-4792-44B7-868B-EFF2FC598A2F}" sibTransId="{3A7DDFB3-8140-4158-B8D5-35837E66FFE7}"/>
    <dgm:cxn modelId="{F168FED5-4A67-4184-9D24-C0EA73497748}" srcId="{BB3B2941-1890-4E90-9990-408FBAFC6FF6}" destId="{7EAA9688-C892-49D0-ABE4-A8FE5A32019E}" srcOrd="4" destOrd="0" parTransId="{E53BC9B7-3F1A-4A7D-89A8-13F2A0C86573}" sibTransId="{F7962504-BACD-47B6-920D-BEB960FBEA35}"/>
    <dgm:cxn modelId="{2CC662E7-6AB4-4861-8F3B-91E6281F2D24}" type="presOf" srcId="{0BD4D6EE-6B88-47CC-A90B-4FDD49A24517}" destId="{75E95657-F82F-4234-BE03-E884782A0689}" srcOrd="0" destOrd="0" presId="urn:microsoft.com/office/officeart/2005/8/layout/hList3"/>
    <dgm:cxn modelId="{46053E86-9D70-47ED-8327-854812C2D887}" type="presParOf" srcId="{D19E07C8-73F5-4D63-9E04-02430124044A}" destId="{5E33709D-2568-4DCB-9677-56131BA09E78}" srcOrd="0" destOrd="0" presId="urn:microsoft.com/office/officeart/2005/8/layout/hList3"/>
    <dgm:cxn modelId="{D7B45513-13C4-489B-A04B-B5A4477827A5}" type="presParOf" srcId="{D19E07C8-73F5-4D63-9E04-02430124044A}" destId="{30A14858-25DC-4CA1-80B3-B456A4C059C3}" srcOrd="1" destOrd="0" presId="urn:microsoft.com/office/officeart/2005/8/layout/hList3"/>
    <dgm:cxn modelId="{45983643-3257-446B-B4CE-7C4240A2999E}" type="presParOf" srcId="{30A14858-25DC-4CA1-80B3-B456A4C059C3}" destId="{75E95657-F82F-4234-BE03-E884782A0689}" srcOrd="0" destOrd="0" presId="urn:microsoft.com/office/officeart/2005/8/layout/hList3"/>
    <dgm:cxn modelId="{9A8A6B6E-3A31-423E-874D-4C26E5E9EC8B}" type="presParOf" srcId="{30A14858-25DC-4CA1-80B3-B456A4C059C3}" destId="{E2A64880-F304-473D-B5DB-46F8F09399E4}" srcOrd="1" destOrd="0" presId="urn:microsoft.com/office/officeart/2005/8/layout/hList3"/>
    <dgm:cxn modelId="{14C059C9-8191-40C1-B7B4-F013C7FEF156}" type="presParOf" srcId="{D19E07C8-73F5-4D63-9E04-02430124044A}" destId="{13A3188B-7E77-4A45-8D1D-F0966DC793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3B2941-1890-4E90-9990-408FBAFC6FF6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FEAE0D-8254-428F-BE7E-6430A0A1A9CE}">
      <dgm:prSet phldrT="[Текст]" custT="1"/>
      <dgm:spPr>
        <a:solidFill>
          <a:srgbClr val="99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«ОРГАНИЗАЦИЯ ДЕЛОПРОИЗВОДСТВА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ОБРАЗОВАТЕЛЬНОЙ ОРГАНИЗАЦИИ»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 часа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52833-E9AE-45C7-831B-2F570EA5CE4A}" type="parTrans" cxnId="{6A4ADA2D-506C-4A73-B7B0-2BEFFEDF0733}">
      <dgm:prSet/>
      <dgm:spPr/>
      <dgm:t>
        <a:bodyPr/>
        <a:lstStyle/>
        <a:p>
          <a:endParaRPr lang="ru-RU" sz="1600"/>
        </a:p>
      </dgm:t>
    </dgm:pt>
    <dgm:pt modelId="{FF48F946-5278-4C10-BEE9-E58095A41128}" type="sibTrans" cxnId="{6A4ADA2D-506C-4A73-B7B0-2BEFFEDF0733}">
      <dgm:prSet/>
      <dgm:spPr/>
      <dgm:t>
        <a:bodyPr/>
        <a:lstStyle/>
        <a:p>
          <a:endParaRPr lang="ru-RU" sz="1600"/>
        </a:p>
      </dgm:t>
    </dgm:pt>
    <dgm:pt modelId="{163AAB0B-43A9-483E-BB7E-6827691BDBC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6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C1ECA-4792-44B7-868B-EFF2FC598A2F}" type="parTrans" cxnId="{24B02FCD-B876-42DD-9F70-33CE880881BF}">
      <dgm:prSet/>
      <dgm:spPr/>
      <dgm:t>
        <a:bodyPr/>
        <a:lstStyle/>
        <a:p>
          <a:endParaRPr lang="ru-RU" sz="1600"/>
        </a:p>
      </dgm:t>
    </dgm:pt>
    <dgm:pt modelId="{3A7DDFB3-8140-4158-B8D5-35837E66FFE7}" type="sibTrans" cxnId="{24B02FCD-B876-42DD-9F70-33CE880881BF}">
      <dgm:prSet/>
      <dgm:spPr/>
      <dgm:t>
        <a:bodyPr/>
        <a:lstStyle/>
        <a:p>
          <a:endParaRPr lang="ru-RU" sz="1600"/>
        </a:p>
      </dgm:t>
    </dgm:pt>
    <dgm:pt modelId="{DF77007B-3D92-4454-902C-B3822052DD5E}">
      <dgm:prSet/>
      <dgm:spPr/>
      <dgm:t>
        <a:bodyPr/>
        <a:lstStyle/>
        <a:p>
          <a:endParaRPr lang="ru-RU"/>
        </a:p>
      </dgm:t>
    </dgm:pt>
    <dgm:pt modelId="{6BB580B4-55B2-44E8-9E54-864BFBEBC3A9}" type="parTrans" cxnId="{790B819D-256C-4A47-A5DD-265F60D7CAB5}">
      <dgm:prSet/>
      <dgm:spPr/>
      <dgm:t>
        <a:bodyPr/>
        <a:lstStyle/>
        <a:p>
          <a:endParaRPr lang="ru-RU"/>
        </a:p>
      </dgm:t>
    </dgm:pt>
    <dgm:pt modelId="{E02B2053-1C0A-404F-92F4-3B6852793BA2}" type="sibTrans" cxnId="{790B819D-256C-4A47-A5DD-265F60D7CAB5}">
      <dgm:prSet/>
      <dgm:spPr/>
      <dgm:t>
        <a:bodyPr/>
        <a:lstStyle/>
        <a:p>
          <a:endParaRPr lang="ru-RU"/>
        </a:p>
      </dgm:t>
    </dgm:pt>
    <dgm:pt modelId="{D42ED9A3-EE6E-4B40-8187-B27F78F10AA2}">
      <dgm:prSet/>
      <dgm:spPr/>
      <dgm:t>
        <a:bodyPr/>
        <a:lstStyle/>
        <a:p>
          <a:endParaRPr lang="ru-RU"/>
        </a:p>
      </dgm:t>
    </dgm:pt>
    <dgm:pt modelId="{4A295FCE-831E-48DF-97D9-FF2CA8369A43}" type="parTrans" cxnId="{321C4443-54E0-41ED-8DC5-6BD5ABFDEE39}">
      <dgm:prSet/>
      <dgm:spPr/>
      <dgm:t>
        <a:bodyPr/>
        <a:lstStyle/>
        <a:p>
          <a:endParaRPr lang="ru-RU"/>
        </a:p>
      </dgm:t>
    </dgm:pt>
    <dgm:pt modelId="{58ED3307-7581-454F-9DC3-EE0B5F67DEC3}" type="sibTrans" cxnId="{321C4443-54E0-41ED-8DC5-6BD5ABFDEE39}">
      <dgm:prSet/>
      <dgm:spPr/>
      <dgm:t>
        <a:bodyPr/>
        <a:lstStyle/>
        <a:p>
          <a:endParaRPr lang="ru-RU"/>
        </a:p>
      </dgm:t>
    </dgm:pt>
    <dgm:pt modelId="{7EAA9688-C892-49D0-ABE4-A8FE5A32019E}">
      <dgm:prSet/>
      <dgm:spPr/>
      <dgm:t>
        <a:bodyPr/>
        <a:lstStyle/>
        <a:p>
          <a:endParaRPr lang="ru-RU"/>
        </a:p>
      </dgm:t>
    </dgm:pt>
    <dgm:pt modelId="{E53BC9B7-3F1A-4A7D-89A8-13F2A0C86573}" type="parTrans" cxnId="{F168FED5-4A67-4184-9D24-C0EA73497748}">
      <dgm:prSet/>
      <dgm:spPr/>
      <dgm:t>
        <a:bodyPr/>
        <a:lstStyle/>
        <a:p>
          <a:endParaRPr lang="ru-RU"/>
        </a:p>
      </dgm:t>
    </dgm:pt>
    <dgm:pt modelId="{F7962504-BACD-47B6-920D-BEB960FBEA35}" type="sibTrans" cxnId="{F168FED5-4A67-4184-9D24-C0EA73497748}">
      <dgm:prSet/>
      <dgm:spPr/>
      <dgm:t>
        <a:bodyPr/>
        <a:lstStyle/>
        <a:p>
          <a:endParaRPr lang="ru-RU"/>
        </a:p>
      </dgm:t>
    </dgm:pt>
    <dgm:pt modelId="{5F80A1CA-3921-471A-8C37-1B593A8F597D}">
      <dgm:prSet/>
      <dgm:spPr/>
      <dgm:t>
        <a:bodyPr/>
        <a:lstStyle/>
        <a:p>
          <a:endParaRPr lang="ru-RU"/>
        </a:p>
      </dgm:t>
    </dgm:pt>
    <dgm:pt modelId="{ED8F427C-0801-45ED-B396-9E788E336038}" type="parTrans" cxnId="{CDB9DA44-8A39-4B1B-8E63-20EF8732BF4B}">
      <dgm:prSet/>
      <dgm:spPr/>
      <dgm:t>
        <a:bodyPr/>
        <a:lstStyle/>
        <a:p>
          <a:endParaRPr lang="ru-RU"/>
        </a:p>
      </dgm:t>
    </dgm:pt>
    <dgm:pt modelId="{703C518F-D7D8-44C1-B43A-298D422D7345}" type="sibTrans" cxnId="{CDB9DA44-8A39-4B1B-8E63-20EF8732BF4B}">
      <dgm:prSet/>
      <dgm:spPr/>
      <dgm:t>
        <a:bodyPr/>
        <a:lstStyle/>
        <a:p>
          <a:endParaRPr lang="ru-RU"/>
        </a:p>
      </dgm:t>
    </dgm:pt>
    <dgm:pt modelId="{CAAFCC7B-FE0C-40F0-B2B4-6716AEC9E6C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Учебные занятия с применением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дистанционных образовательных технологий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05.04 – 24.04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Информация на официальном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сайте ГБОУ ДПО РК КРИППО       </a:t>
          </a:r>
          <a:r>
            <a: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</a:t>
          </a:r>
          <a:r>
            <a: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https://krippo.ru/index.php/14-moduli/3100-dpp-pk-organizatsiya-deloproizvodstva-v-obrazovatelnoj-organizatsii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1329F-B6EA-4C0A-B045-CA17E8CEA039}" type="sibTrans" cxnId="{288A6037-06AB-4DF1-8743-D74069D31DCE}">
      <dgm:prSet/>
      <dgm:spPr/>
      <dgm:t>
        <a:bodyPr/>
        <a:lstStyle/>
        <a:p>
          <a:endParaRPr lang="ru-RU" sz="1600"/>
        </a:p>
      </dgm:t>
    </dgm:pt>
    <dgm:pt modelId="{C0CB1DCE-97B0-45F3-8C2B-443E64B2085C}" type="parTrans" cxnId="{288A6037-06AB-4DF1-8743-D74069D31DCE}">
      <dgm:prSet/>
      <dgm:spPr/>
      <dgm:t>
        <a:bodyPr/>
        <a:lstStyle/>
        <a:p>
          <a:endParaRPr lang="ru-RU" sz="1600"/>
        </a:p>
      </dgm:t>
    </dgm:pt>
    <dgm:pt modelId="{0BD4D6EE-6B88-47CC-A90B-4FDD49A2451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Аудиторные учебные занятия</a:t>
          </a:r>
        </a:p>
        <a:p>
          <a:r>
            <a: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01.04 – 04.04</a:t>
          </a:r>
        </a:p>
      </dgm:t>
    </dgm:pt>
    <dgm:pt modelId="{906714BD-F519-4CBC-995C-8F5841F75D2E}" type="sibTrans" cxnId="{AB38AC06-0A68-4343-B17C-D8DC6015FD91}">
      <dgm:prSet/>
      <dgm:spPr/>
      <dgm:t>
        <a:bodyPr/>
        <a:lstStyle/>
        <a:p>
          <a:endParaRPr lang="ru-RU" sz="1600"/>
        </a:p>
      </dgm:t>
    </dgm:pt>
    <dgm:pt modelId="{275F69B1-3783-43D2-8A6C-D88188A3CCFC}" type="parTrans" cxnId="{AB38AC06-0A68-4343-B17C-D8DC6015FD91}">
      <dgm:prSet/>
      <dgm:spPr/>
      <dgm:t>
        <a:bodyPr/>
        <a:lstStyle/>
        <a:p>
          <a:endParaRPr lang="ru-RU" sz="1600"/>
        </a:p>
      </dgm:t>
    </dgm:pt>
    <dgm:pt modelId="{D19E07C8-73F5-4D63-9E04-02430124044A}" type="pres">
      <dgm:prSet presAssocID="{BB3B2941-1890-4E90-9990-408FBAFC6FF6}" presName="composite" presStyleCnt="0">
        <dgm:presLayoutVars>
          <dgm:chMax val="1"/>
          <dgm:dir/>
          <dgm:resizeHandles val="exact"/>
        </dgm:presLayoutVars>
      </dgm:prSet>
      <dgm:spPr/>
    </dgm:pt>
    <dgm:pt modelId="{5E33709D-2568-4DCB-9677-56131BA09E78}" type="pres">
      <dgm:prSet presAssocID="{EFFEAE0D-8254-428F-BE7E-6430A0A1A9CE}" presName="roof" presStyleLbl="dkBgShp" presStyleIdx="0" presStyleCnt="2" custScaleY="62557" custLinFactNeighborY="-11687"/>
      <dgm:spPr/>
    </dgm:pt>
    <dgm:pt modelId="{30A14858-25DC-4CA1-80B3-B456A4C059C3}" type="pres">
      <dgm:prSet presAssocID="{EFFEAE0D-8254-428F-BE7E-6430A0A1A9CE}" presName="pillars" presStyleCnt="0"/>
      <dgm:spPr/>
    </dgm:pt>
    <dgm:pt modelId="{75E95657-F82F-4234-BE03-E884782A0689}" type="pres">
      <dgm:prSet presAssocID="{EFFEAE0D-8254-428F-BE7E-6430A0A1A9CE}" presName="pillar1" presStyleLbl="node1" presStyleIdx="0" presStyleCnt="2" custScaleY="102677" custLinFactNeighborX="458" custLinFactNeighborY="-8435">
        <dgm:presLayoutVars>
          <dgm:bulletEnabled val="1"/>
        </dgm:presLayoutVars>
      </dgm:prSet>
      <dgm:spPr/>
    </dgm:pt>
    <dgm:pt modelId="{E2A64880-F304-473D-B5DB-46F8F09399E4}" type="pres">
      <dgm:prSet presAssocID="{CAAFCC7B-FE0C-40F0-B2B4-6716AEC9E6C7}" presName="pillarX" presStyleLbl="node1" presStyleIdx="1" presStyleCnt="2" custScaleX="101690" custScaleY="102710" custLinFactNeighborX="-288" custLinFactNeighborY="-9111">
        <dgm:presLayoutVars>
          <dgm:bulletEnabled val="1"/>
        </dgm:presLayoutVars>
      </dgm:prSet>
      <dgm:spPr/>
    </dgm:pt>
    <dgm:pt modelId="{13A3188B-7E77-4A45-8D1D-F0966DC7938E}" type="pres">
      <dgm:prSet presAssocID="{EFFEAE0D-8254-428F-BE7E-6430A0A1A9CE}" presName="base" presStyleLbl="dkBgShp" presStyleIdx="1" presStyleCnt="2" custScaleY="224598" custLinFactNeighborX="344" custLinFactNeighborY="-4779"/>
      <dgm:spPr>
        <a:solidFill>
          <a:schemeClr val="accent5">
            <a:lumMod val="75000"/>
          </a:schemeClr>
        </a:solidFill>
      </dgm:spPr>
    </dgm:pt>
  </dgm:ptLst>
  <dgm:cxnLst>
    <dgm:cxn modelId="{2F881800-E47A-4713-9212-E8C21D0DF2C7}" type="presOf" srcId="{BB3B2941-1890-4E90-9990-408FBAFC6FF6}" destId="{D19E07C8-73F5-4D63-9E04-02430124044A}" srcOrd="0" destOrd="0" presId="urn:microsoft.com/office/officeart/2005/8/layout/hList3"/>
    <dgm:cxn modelId="{AB38AC06-0A68-4343-B17C-D8DC6015FD91}" srcId="{EFFEAE0D-8254-428F-BE7E-6430A0A1A9CE}" destId="{0BD4D6EE-6B88-47CC-A90B-4FDD49A24517}" srcOrd="0" destOrd="0" parTransId="{275F69B1-3783-43D2-8A6C-D88188A3CCFC}" sibTransId="{906714BD-F519-4CBC-995C-8F5841F75D2E}"/>
    <dgm:cxn modelId="{E4C1F606-F613-4A70-B4F7-B3F9F053CA02}" type="presOf" srcId="{EFFEAE0D-8254-428F-BE7E-6430A0A1A9CE}" destId="{5E33709D-2568-4DCB-9677-56131BA09E78}" srcOrd="0" destOrd="0" presId="urn:microsoft.com/office/officeart/2005/8/layout/hList3"/>
    <dgm:cxn modelId="{6A4ADA2D-506C-4A73-B7B0-2BEFFEDF0733}" srcId="{BB3B2941-1890-4E90-9990-408FBAFC6FF6}" destId="{EFFEAE0D-8254-428F-BE7E-6430A0A1A9CE}" srcOrd="0" destOrd="0" parTransId="{7E552833-E9AE-45C7-831B-2F570EA5CE4A}" sibTransId="{FF48F946-5278-4C10-BEE9-E58095A41128}"/>
    <dgm:cxn modelId="{288A6037-06AB-4DF1-8743-D74069D31DCE}" srcId="{EFFEAE0D-8254-428F-BE7E-6430A0A1A9CE}" destId="{CAAFCC7B-FE0C-40F0-B2B4-6716AEC9E6C7}" srcOrd="1" destOrd="0" parTransId="{C0CB1DCE-97B0-45F3-8C2B-443E64B2085C}" sibTransId="{8FB1329F-B6EA-4C0A-B045-CA17E8CEA039}"/>
    <dgm:cxn modelId="{321C4443-54E0-41ED-8DC5-6BD5ABFDEE39}" srcId="{BB3B2941-1890-4E90-9990-408FBAFC6FF6}" destId="{D42ED9A3-EE6E-4B40-8187-B27F78F10AA2}" srcOrd="3" destOrd="0" parTransId="{4A295FCE-831E-48DF-97D9-FF2CA8369A43}" sibTransId="{58ED3307-7581-454F-9DC3-EE0B5F67DEC3}"/>
    <dgm:cxn modelId="{CDB9DA44-8A39-4B1B-8E63-20EF8732BF4B}" srcId="{BB3B2941-1890-4E90-9990-408FBAFC6FF6}" destId="{5F80A1CA-3921-471A-8C37-1B593A8F597D}" srcOrd="5" destOrd="0" parTransId="{ED8F427C-0801-45ED-B396-9E788E336038}" sibTransId="{703C518F-D7D8-44C1-B43A-298D422D7345}"/>
    <dgm:cxn modelId="{790B819D-256C-4A47-A5DD-265F60D7CAB5}" srcId="{BB3B2941-1890-4E90-9990-408FBAFC6FF6}" destId="{DF77007B-3D92-4454-902C-B3822052DD5E}" srcOrd="2" destOrd="0" parTransId="{6BB580B4-55B2-44E8-9E54-864BFBEBC3A9}" sibTransId="{E02B2053-1C0A-404F-92F4-3B6852793BA2}"/>
    <dgm:cxn modelId="{35C38BAD-242F-43F5-AE7A-41A031121CC6}" type="presOf" srcId="{CAAFCC7B-FE0C-40F0-B2B4-6716AEC9E6C7}" destId="{E2A64880-F304-473D-B5DB-46F8F09399E4}" srcOrd="0" destOrd="0" presId="urn:microsoft.com/office/officeart/2005/8/layout/hList3"/>
    <dgm:cxn modelId="{24B02FCD-B876-42DD-9F70-33CE880881BF}" srcId="{BB3B2941-1890-4E90-9990-408FBAFC6FF6}" destId="{163AAB0B-43A9-483E-BB7E-6827691BDBCC}" srcOrd="1" destOrd="0" parTransId="{E96C1ECA-4792-44B7-868B-EFF2FC598A2F}" sibTransId="{3A7DDFB3-8140-4158-B8D5-35837E66FFE7}"/>
    <dgm:cxn modelId="{F168FED5-4A67-4184-9D24-C0EA73497748}" srcId="{BB3B2941-1890-4E90-9990-408FBAFC6FF6}" destId="{7EAA9688-C892-49D0-ABE4-A8FE5A32019E}" srcOrd="4" destOrd="0" parTransId="{E53BC9B7-3F1A-4A7D-89A8-13F2A0C86573}" sibTransId="{F7962504-BACD-47B6-920D-BEB960FBEA35}"/>
    <dgm:cxn modelId="{2CC662E7-6AB4-4861-8F3B-91E6281F2D24}" type="presOf" srcId="{0BD4D6EE-6B88-47CC-A90B-4FDD49A24517}" destId="{75E95657-F82F-4234-BE03-E884782A0689}" srcOrd="0" destOrd="0" presId="urn:microsoft.com/office/officeart/2005/8/layout/hList3"/>
    <dgm:cxn modelId="{46053E86-9D70-47ED-8327-854812C2D887}" type="presParOf" srcId="{D19E07C8-73F5-4D63-9E04-02430124044A}" destId="{5E33709D-2568-4DCB-9677-56131BA09E78}" srcOrd="0" destOrd="0" presId="urn:microsoft.com/office/officeart/2005/8/layout/hList3"/>
    <dgm:cxn modelId="{D7B45513-13C4-489B-A04B-B5A4477827A5}" type="presParOf" srcId="{D19E07C8-73F5-4D63-9E04-02430124044A}" destId="{30A14858-25DC-4CA1-80B3-B456A4C059C3}" srcOrd="1" destOrd="0" presId="urn:microsoft.com/office/officeart/2005/8/layout/hList3"/>
    <dgm:cxn modelId="{45983643-3257-446B-B4CE-7C4240A2999E}" type="presParOf" srcId="{30A14858-25DC-4CA1-80B3-B456A4C059C3}" destId="{75E95657-F82F-4234-BE03-E884782A0689}" srcOrd="0" destOrd="0" presId="urn:microsoft.com/office/officeart/2005/8/layout/hList3"/>
    <dgm:cxn modelId="{9A8A6B6E-3A31-423E-874D-4C26E5E9EC8B}" type="presParOf" srcId="{30A14858-25DC-4CA1-80B3-B456A4C059C3}" destId="{E2A64880-F304-473D-B5DB-46F8F09399E4}" srcOrd="1" destOrd="0" presId="urn:microsoft.com/office/officeart/2005/8/layout/hList3"/>
    <dgm:cxn modelId="{14C059C9-8191-40C1-B7B4-F013C7FEF156}" type="presParOf" srcId="{D19E07C8-73F5-4D63-9E04-02430124044A}" destId="{13A3188B-7E77-4A45-8D1D-F0966DC793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EF7098-0E08-48CA-9C62-9A6D0A3A766E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4B4B57-B81C-4A1E-865A-DFCF28935620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Документирование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фиксация информации на материальных носителях в установленном порядке.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1A211B-E756-48D9-9551-68E6B5BC8F67}" type="parTrans" cxnId="{968FFBE7-1782-4C2A-9938-CC5FC13D3F5D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6FA0AF0-D571-425B-B98B-F60A3E813B03}" type="sibTrans" cxnId="{968FFBE7-1782-4C2A-9938-CC5FC13D3F5D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9D8CB83-2065-4D87-B7E4-4957DBACD29F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Делопроизводство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деятельность, обеспечивающая создание официальных документов и организацию работы с ними.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B7C845D-6991-47DD-8A3D-BE63B612B742}" type="parTrans" cxnId="{973EDF46-950C-43B9-970F-D1DD48A6CB56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2D7A801-D92B-403B-AB3B-80D621E34D0C}" type="sibTrans" cxnId="{973EDF46-950C-43B9-970F-D1DD48A6CB56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41197E3-4E51-4D8F-8A33-2EF8A47FB558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официальный документ, созданный государственным органом, органом местного самоуправления, юридическим или физическим лицом, оформленный в установленном порядке и включенный в документооборот.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5883806-FC87-4F1D-A727-64B0823332AA}" type="parTrans" cxnId="{C0DD1177-7CBA-4C4E-94E6-92B8BE411D9E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784EB95-0B75-4561-A950-AB2A98B8FCBD}" type="sibTrans" cxnId="{C0DD1177-7CBA-4C4E-94E6-92B8BE411D9E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B2E4093-FD0D-443E-8633-A2393C0FD5AC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Документооборот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движение документов с момента их создания или получения до завершения исполнения, помещения в дело и (или) отправки.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8112204-C7C1-400F-9EEF-414116A4CF5C}" type="parTrans" cxnId="{D0A74CA1-8DAF-401B-B91A-E2E3179E4AB4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C4F85A-649A-4A3C-8B46-9315A977946F}" type="sibTrans" cxnId="{D0A74CA1-8DAF-401B-B91A-E2E3179E4AB4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E9FED91-C843-4281-9D54-1312C36C8B26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Реквизит документа 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– элемент документа, необходимый для его оформления и организации работы с ним.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0AED36-AE7A-43D9-918F-87FA7DA7FE2B}" type="parTrans" cxnId="{085C332E-90D1-4101-9623-D3A60EC290BD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E4F4A01-3936-4AA8-945F-211806722862}" type="sibTrans" cxnId="{085C332E-90D1-4101-9623-D3A60EC290BD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5FB1CA6-E413-4375-9B2F-92AC82AB69B2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Регистрация докум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ента – присвоение документу регистрационного номера, внесение сведений о документе в регистрационно-учетную форму.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7BFCF2E-FCFF-4993-B891-5881BE34D9EB}" type="parTrans" cxnId="{45EB36B4-30B7-4CE8-85A4-99A4FF9AB2D7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2DAC328-8EFB-4632-B934-6A36D3922C6F}" type="sibTrans" cxnId="{45EB36B4-30B7-4CE8-85A4-99A4FF9AB2D7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F0B993D-75F4-4530-97FD-1B87B1F51FA7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Система электронного документооборота (СЭД</a:t>
          </a:r>
          <a:r>
            <a:rPr lang="ru-RU" sz="24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) – автоматизированная информационная система, обеспечивающая создание электронных документов и электронных копий документов, управление ими, их хранение и доступ к ним, а также регистрацию документов.</a:t>
          </a:r>
          <a:endParaRPr lang="ru-RU" sz="2400" b="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527D6E-33D8-4984-B411-4183AFF8807C}" type="parTrans" cxnId="{A758FF42-2372-41EA-82D7-440AE06C6C22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E692126-FA7B-4C17-A882-49DEB50C2662}" type="sibTrans" cxnId="{A758FF42-2372-41EA-82D7-440AE06C6C22}">
      <dgm:prSet/>
      <dgm:spPr/>
      <dgm:t>
        <a:bodyPr/>
        <a:lstStyle/>
        <a:p>
          <a:endParaRPr lang="ru-RU" sz="2400" b="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BAA9F2A-E0CB-4502-8DDC-B874A169FA37}" type="pres">
      <dgm:prSet presAssocID="{C4EF7098-0E08-48CA-9C62-9A6D0A3A766E}" presName="linear" presStyleCnt="0">
        <dgm:presLayoutVars>
          <dgm:dir/>
          <dgm:animLvl val="lvl"/>
          <dgm:resizeHandles val="exact"/>
        </dgm:presLayoutVars>
      </dgm:prSet>
      <dgm:spPr/>
    </dgm:pt>
    <dgm:pt modelId="{C9E54656-9083-4E4D-A6C5-47C0FCDA05F6}" type="pres">
      <dgm:prSet presAssocID="{4F4B4B57-B81C-4A1E-865A-DFCF28935620}" presName="parentLin" presStyleCnt="0"/>
      <dgm:spPr/>
    </dgm:pt>
    <dgm:pt modelId="{326E2064-1760-47A5-BB62-397021CCD090}" type="pres">
      <dgm:prSet presAssocID="{4F4B4B57-B81C-4A1E-865A-DFCF28935620}" presName="parentLeftMargin" presStyleLbl="node1" presStyleIdx="0" presStyleCnt="7"/>
      <dgm:spPr/>
    </dgm:pt>
    <dgm:pt modelId="{B64D0EB5-6089-442F-8388-6EF9B6F0567C}" type="pres">
      <dgm:prSet presAssocID="{4F4B4B57-B81C-4A1E-865A-DFCF28935620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CC52BB25-08C6-466A-AABB-BF64170DB73E}" type="pres">
      <dgm:prSet presAssocID="{4F4B4B57-B81C-4A1E-865A-DFCF28935620}" presName="negativeSpace" presStyleCnt="0"/>
      <dgm:spPr/>
    </dgm:pt>
    <dgm:pt modelId="{75FC678D-35CD-4BFD-A4A2-1BC7BD787E4C}" type="pres">
      <dgm:prSet presAssocID="{4F4B4B57-B81C-4A1E-865A-DFCF28935620}" presName="childText" presStyleLbl="conFgAcc1" presStyleIdx="0" presStyleCnt="7">
        <dgm:presLayoutVars>
          <dgm:bulletEnabled val="1"/>
        </dgm:presLayoutVars>
      </dgm:prSet>
      <dgm:spPr/>
    </dgm:pt>
    <dgm:pt modelId="{39A9B13B-E6C0-49BF-824F-52CC51148D31}" type="pres">
      <dgm:prSet presAssocID="{36FA0AF0-D571-425B-B98B-F60A3E813B03}" presName="spaceBetweenRectangles" presStyleCnt="0"/>
      <dgm:spPr/>
    </dgm:pt>
    <dgm:pt modelId="{0B8C51AB-C8B8-4A7C-8547-77F25B4A422D}" type="pres">
      <dgm:prSet presAssocID="{19D8CB83-2065-4D87-B7E4-4957DBACD29F}" presName="parentLin" presStyleCnt="0"/>
      <dgm:spPr/>
    </dgm:pt>
    <dgm:pt modelId="{2EC1C2DF-90B4-4021-A448-D9EFBA912AB9}" type="pres">
      <dgm:prSet presAssocID="{19D8CB83-2065-4D87-B7E4-4957DBACD29F}" presName="parentLeftMargin" presStyleLbl="node1" presStyleIdx="0" presStyleCnt="7"/>
      <dgm:spPr/>
    </dgm:pt>
    <dgm:pt modelId="{1358C732-EAFD-41E9-83D9-7544D2626CAA}" type="pres">
      <dgm:prSet presAssocID="{19D8CB83-2065-4D87-B7E4-4957DBACD29F}" presName="parentText" presStyleLbl="node1" presStyleIdx="1" presStyleCnt="7" custScaleX="142857">
        <dgm:presLayoutVars>
          <dgm:chMax val="0"/>
          <dgm:bulletEnabled val="1"/>
        </dgm:presLayoutVars>
      </dgm:prSet>
      <dgm:spPr/>
    </dgm:pt>
    <dgm:pt modelId="{7477DF55-8129-471E-854B-1B30EB964E20}" type="pres">
      <dgm:prSet presAssocID="{19D8CB83-2065-4D87-B7E4-4957DBACD29F}" presName="negativeSpace" presStyleCnt="0"/>
      <dgm:spPr/>
    </dgm:pt>
    <dgm:pt modelId="{691CA99C-9586-4F9E-8157-4116C98536ED}" type="pres">
      <dgm:prSet presAssocID="{19D8CB83-2065-4D87-B7E4-4957DBACD29F}" presName="childText" presStyleLbl="conFgAcc1" presStyleIdx="1" presStyleCnt="7">
        <dgm:presLayoutVars>
          <dgm:bulletEnabled val="1"/>
        </dgm:presLayoutVars>
      </dgm:prSet>
      <dgm:spPr/>
    </dgm:pt>
    <dgm:pt modelId="{45E97493-2A1C-4A4E-9F95-1CA5FFF8D3CF}" type="pres">
      <dgm:prSet presAssocID="{82D7A801-D92B-403B-AB3B-80D621E34D0C}" presName="spaceBetweenRectangles" presStyleCnt="0"/>
      <dgm:spPr/>
    </dgm:pt>
    <dgm:pt modelId="{5F7AAE6B-6C3A-4823-BA44-D1EE00ECF4C7}" type="pres">
      <dgm:prSet presAssocID="{841197E3-4E51-4D8F-8A33-2EF8A47FB558}" presName="parentLin" presStyleCnt="0"/>
      <dgm:spPr/>
    </dgm:pt>
    <dgm:pt modelId="{A92547C7-FA9F-48EC-85EC-3E520EBE56E2}" type="pres">
      <dgm:prSet presAssocID="{841197E3-4E51-4D8F-8A33-2EF8A47FB558}" presName="parentLeftMargin" presStyleLbl="node1" presStyleIdx="1" presStyleCnt="7"/>
      <dgm:spPr/>
    </dgm:pt>
    <dgm:pt modelId="{ABD7DB9C-AB0F-41AE-A599-CF5DBA018B34}" type="pres">
      <dgm:prSet presAssocID="{841197E3-4E51-4D8F-8A33-2EF8A47FB558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6D820B75-B994-4662-9435-C1983244A2E3}" type="pres">
      <dgm:prSet presAssocID="{841197E3-4E51-4D8F-8A33-2EF8A47FB558}" presName="negativeSpace" presStyleCnt="0"/>
      <dgm:spPr/>
    </dgm:pt>
    <dgm:pt modelId="{DBEF828C-F811-4BF2-9AB1-E085C91669FD}" type="pres">
      <dgm:prSet presAssocID="{841197E3-4E51-4D8F-8A33-2EF8A47FB558}" presName="childText" presStyleLbl="conFgAcc1" presStyleIdx="2" presStyleCnt="7">
        <dgm:presLayoutVars>
          <dgm:bulletEnabled val="1"/>
        </dgm:presLayoutVars>
      </dgm:prSet>
      <dgm:spPr/>
    </dgm:pt>
    <dgm:pt modelId="{736B05D6-3C38-4EAE-9022-EA0AA9742688}" type="pres">
      <dgm:prSet presAssocID="{F784EB95-0B75-4561-A950-AB2A98B8FCBD}" presName="spaceBetweenRectangles" presStyleCnt="0"/>
      <dgm:spPr/>
    </dgm:pt>
    <dgm:pt modelId="{7F4A43A4-B90E-4768-AF8A-221F165D63E4}" type="pres">
      <dgm:prSet presAssocID="{FB2E4093-FD0D-443E-8633-A2393C0FD5AC}" presName="parentLin" presStyleCnt="0"/>
      <dgm:spPr/>
    </dgm:pt>
    <dgm:pt modelId="{23AFB99A-2A5A-422C-B415-09F061EFE502}" type="pres">
      <dgm:prSet presAssocID="{FB2E4093-FD0D-443E-8633-A2393C0FD5AC}" presName="parentLeftMargin" presStyleLbl="node1" presStyleIdx="2" presStyleCnt="7"/>
      <dgm:spPr/>
    </dgm:pt>
    <dgm:pt modelId="{F1060E17-EB40-46E3-85C0-EA1F3FEA2F51}" type="pres">
      <dgm:prSet presAssocID="{FB2E4093-FD0D-443E-8633-A2393C0FD5AC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52EA4CA8-72A6-4052-9B14-54AC6F9258CA}" type="pres">
      <dgm:prSet presAssocID="{FB2E4093-FD0D-443E-8633-A2393C0FD5AC}" presName="negativeSpace" presStyleCnt="0"/>
      <dgm:spPr/>
    </dgm:pt>
    <dgm:pt modelId="{6C4E8851-8883-425E-8A42-E1FC0B954C91}" type="pres">
      <dgm:prSet presAssocID="{FB2E4093-FD0D-443E-8633-A2393C0FD5AC}" presName="childText" presStyleLbl="conFgAcc1" presStyleIdx="3" presStyleCnt="7">
        <dgm:presLayoutVars>
          <dgm:bulletEnabled val="1"/>
        </dgm:presLayoutVars>
      </dgm:prSet>
      <dgm:spPr/>
    </dgm:pt>
    <dgm:pt modelId="{471BA0D5-2253-44C3-B0ED-7EA7A1703C03}" type="pres">
      <dgm:prSet presAssocID="{0BC4F85A-649A-4A3C-8B46-9315A977946F}" presName="spaceBetweenRectangles" presStyleCnt="0"/>
      <dgm:spPr/>
    </dgm:pt>
    <dgm:pt modelId="{327D9C21-306A-4368-82AE-5BD1D95D09F8}" type="pres">
      <dgm:prSet presAssocID="{6E9FED91-C843-4281-9D54-1312C36C8B26}" presName="parentLin" presStyleCnt="0"/>
      <dgm:spPr/>
    </dgm:pt>
    <dgm:pt modelId="{C06296E1-8286-4839-9A66-5E37CB32940C}" type="pres">
      <dgm:prSet presAssocID="{6E9FED91-C843-4281-9D54-1312C36C8B26}" presName="parentLeftMargin" presStyleLbl="node1" presStyleIdx="3" presStyleCnt="7"/>
      <dgm:spPr/>
    </dgm:pt>
    <dgm:pt modelId="{66E3C77B-FC9D-4896-8DB7-CBB3DB888723}" type="pres">
      <dgm:prSet presAssocID="{6E9FED91-C843-4281-9D54-1312C36C8B26}" presName="parentText" presStyleLbl="node1" presStyleIdx="4" presStyleCnt="7" custScaleX="142857">
        <dgm:presLayoutVars>
          <dgm:chMax val="0"/>
          <dgm:bulletEnabled val="1"/>
        </dgm:presLayoutVars>
      </dgm:prSet>
      <dgm:spPr/>
    </dgm:pt>
    <dgm:pt modelId="{7CD574A7-B7B9-4298-A483-A9CFF55EBF6D}" type="pres">
      <dgm:prSet presAssocID="{6E9FED91-C843-4281-9D54-1312C36C8B26}" presName="negativeSpace" presStyleCnt="0"/>
      <dgm:spPr/>
    </dgm:pt>
    <dgm:pt modelId="{D1C0FF3A-89BD-41FC-9CC7-5661DACBDE53}" type="pres">
      <dgm:prSet presAssocID="{6E9FED91-C843-4281-9D54-1312C36C8B26}" presName="childText" presStyleLbl="conFgAcc1" presStyleIdx="4" presStyleCnt="7">
        <dgm:presLayoutVars>
          <dgm:bulletEnabled val="1"/>
        </dgm:presLayoutVars>
      </dgm:prSet>
      <dgm:spPr/>
    </dgm:pt>
    <dgm:pt modelId="{72B430E6-EA58-4FAE-877F-7872613B48FB}" type="pres">
      <dgm:prSet presAssocID="{4E4F4A01-3936-4AA8-945F-211806722862}" presName="spaceBetweenRectangles" presStyleCnt="0"/>
      <dgm:spPr/>
    </dgm:pt>
    <dgm:pt modelId="{97E9E2A9-CAA8-4F48-919D-CC481706E0D4}" type="pres">
      <dgm:prSet presAssocID="{E5FB1CA6-E413-4375-9B2F-92AC82AB69B2}" presName="parentLin" presStyleCnt="0"/>
      <dgm:spPr/>
    </dgm:pt>
    <dgm:pt modelId="{932C9FBA-3CB8-4B3E-9D9A-E206ABA26107}" type="pres">
      <dgm:prSet presAssocID="{E5FB1CA6-E413-4375-9B2F-92AC82AB69B2}" presName="parentLeftMargin" presStyleLbl="node1" presStyleIdx="4" presStyleCnt="7"/>
      <dgm:spPr/>
    </dgm:pt>
    <dgm:pt modelId="{A06166B4-84E6-49BA-8F27-080137E33949}" type="pres">
      <dgm:prSet presAssocID="{E5FB1CA6-E413-4375-9B2F-92AC82AB69B2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0117D534-CC3A-461E-A829-36A5FDA0307F}" type="pres">
      <dgm:prSet presAssocID="{E5FB1CA6-E413-4375-9B2F-92AC82AB69B2}" presName="negativeSpace" presStyleCnt="0"/>
      <dgm:spPr/>
    </dgm:pt>
    <dgm:pt modelId="{EA536464-4138-4BD0-9A69-9951A8292175}" type="pres">
      <dgm:prSet presAssocID="{E5FB1CA6-E413-4375-9B2F-92AC82AB69B2}" presName="childText" presStyleLbl="conFgAcc1" presStyleIdx="5" presStyleCnt="7" custLinFactY="-35157" custLinFactNeighborX="5139" custLinFactNeighborY="-100000">
        <dgm:presLayoutVars>
          <dgm:bulletEnabled val="1"/>
        </dgm:presLayoutVars>
      </dgm:prSet>
      <dgm:spPr/>
    </dgm:pt>
    <dgm:pt modelId="{5AA4EC61-8CFF-44D3-BB1E-3226229EF807}" type="pres">
      <dgm:prSet presAssocID="{52DAC328-8EFB-4632-B934-6A36D3922C6F}" presName="spaceBetweenRectangles" presStyleCnt="0"/>
      <dgm:spPr/>
    </dgm:pt>
    <dgm:pt modelId="{B879E6E4-278F-4A65-89E9-6D78B642A55D}" type="pres">
      <dgm:prSet presAssocID="{8F0B993D-75F4-4530-97FD-1B87B1F51FA7}" presName="parentLin" presStyleCnt="0"/>
      <dgm:spPr/>
    </dgm:pt>
    <dgm:pt modelId="{C094DCBE-1730-46BE-91B1-8B1EE5808A70}" type="pres">
      <dgm:prSet presAssocID="{8F0B993D-75F4-4530-97FD-1B87B1F51FA7}" presName="parentLeftMargin" presStyleLbl="node1" presStyleIdx="5" presStyleCnt="7"/>
      <dgm:spPr/>
    </dgm:pt>
    <dgm:pt modelId="{3EDCD23C-0F8D-4715-BC09-3CA33C85B9AC}" type="pres">
      <dgm:prSet presAssocID="{8F0B993D-75F4-4530-97FD-1B87B1F51FA7}" presName="parentText" presStyleLbl="node1" presStyleIdx="6" presStyleCnt="7" custScaleX="142857" custScaleY="161462">
        <dgm:presLayoutVars>
          <dgm:chMax val="0"/>
          <dgm:bulletEnabled val="1"/>
        </dgm:presLayoutVars>
      </dgm:prSet>
      <dgm:spPr/>
    </dgm:pt>
    <dgm:pt modelId="{A8A66806-9498-48E4-BFC1-15960DA71B94}" type="pres">
      <dgm:prSet presAssocID="{8F0B993D-75F4-4530-97FD-1B87B1F51FA7}" presName="negativeSpace" presStyleCnt="0"/>
      <dgm:spPr/>
    </dgm:pt>
    <dgm:pt modelId="{0B755B09-F7B4-4872-BD61-3BA60E25D8D9}" type="pres">
      <dgm:prSet presAssocID="{8F0B993D-75F4-4530-97FD-1B87B1F51FA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C9EF505-90C1-4E19-817C-87ED969FE240}" type="presOf" srcId="{E5FB1CA6-E413-4375-9B2F-92AC82AB69B2}" destId="{932C9FBA-3CB8-4B3E-9D9A-E206ABA26107}" srcOrd="0" destOrd="0" presId="urn:microsoft.com/office/officeart/2005/8/layout/list1"/>
    <dgm:cxn modelId="{085C332E-90D1-4101-9623-D3A60EC290BD}" srcId="{C4EF7098-0E08-48CA-9C62-9A6D0A3A766E}" destId="{6E9FED91-C843-4281-9D54-1312C36C8B26}" srcOrd="4" destOrd="0" parTransId="{EA0AED36-AE7A-43D9-918F-87FA7DA7FE2B}" sibTransId="{4E4F4A01-3936-4AA8-945F-211806722862}"/>
    <dgm:cxn modelId="{035A0532-A00C-4078-87F4-4CB1C7A56326}" type="presOf" srcId="{841197E3-4E51-4D8F-8A33-2EF8A47FB558}" destId="{A92547C7-FA9F-48EC-85EC-3E520EBE56E2}" srcOrd="0" destOrd="0" presId="urn:microsoft.com/office/officeart/2005/8/layout/list1"/>
    <dgm:cxn modelId="{5791D936-9484-4566-9EB3-FABC1F460EB8}" type="presOf" srcId="{4F4B4B57-B81C-4A1E-865A-DFCF28935620}" destId="{B64D0EB5-6089-442F-8388-6EF9B6F0567C}" srcOrd="1" destOrd="0" presId="urn:microsoft.com/office/officeart/2005/8/layout/list1"/>
    <dgm:cxn modelId="{63880C3C-9309-4935-9C67-3E0C29119390}" type="presOf" srcId="{E5FB1CA6-E413-4375-9B2F-92AC82AB69B2}" destId="{A06166B4-84E6-49BA-8F27-080137E33949}" srcOrd="1" destOrd="0" presId="urn:microsoft.com/office/officeart/2005/8/layout/list1"/>
    <dgm:cxn modelId="{CCECC85D-8338-43F1-8501-71A9C47A8B30}" type="presOf" srcId="{19D8CB83-2065-4D87-B7E4-4957DBACD29F}" destId="{1358C732-EAFD-41E9-83D9-7544D2626CAA}" srcOrd="1" destOrd="0" presId="urn:microsoft.com/office/officeart/2005/8/layout/list1"/>
    <dgm:cxn modelId="{34CB575E-9533-4E63-9739-26EC2B2C5FBA}" type="presOf" srcId="{6E9FED91-C843-4281-9D54-1312C36C8B26}" destId="{66E3C77B-FC9D-4896-8DB7-CBB3DB888723}" srcOrd="1" destOrd="0" presId="urn:microsoft.com/office/officeart/2005/8/layout/list1"/>
    <dgm:cxn modelId="{A758FF42-2372-41EA-82D7-440AE06C6C22}" srcId="{C4EF7098-0E08-48CA-9C62-9A6D0A3A766E}" destId="{8F0B993D-75F4-4530-97FD-1B87B1F51FA7}" srcOrd="6" destOrd="0" parTransId="{48527D6E-33D8-4984-B411-4183AFF8807C}" sibTransId="{3E692126-FA7B-4C17-A882-49DEB50C2662}"/>
    <dgm:cxn modelId="{973EDF46-950C-43B9-970F-D1DD48A6CB56}" srcId="{C4EF7098-0E08-48CA-9C62-9A6D0A3A766E}" destId="{19D8CB83-2065-4D87-B7E4-4957DBACD29F}" srcOrd="1" destOrd="0" parTransId="{3B7C845D-6991-47DD-8A3D-BE63B612B742}" sibTransId="{82D7A801-D92B-403B-AB3B-80D621E34D0C}"/>
    <dgm:cxn modelId="{02AA1167-D338-4357-9E67-F7EE34A25A15}" type="presOf" srcId="{8F0B993D-75F4-4530-97FD-1B87B1F51FA7}" destId="{C094DCBE-1730-46BE-91B1-8B1EE5808A70}" srcOrd="0" destOrd="0" presId="urn:microsoft.com/office/officeart/2005/8/layout/list1"/>
    <dgm:cxn modelId="{82090A75-40BA-4A77-8DD2-1C57B5CDEC5C}" type="presOf" srcId="{8F0B993D-75F4-4530-97FD-1B87B1F51FA7}" destId="{3EDCD23C-0F8D-4715-BC09-3CA33C85B9AC}" srcOrd="1" destOrd="0" presId="urn:microsoft.com/office/officeart/2005/8/layout/list1"/>
    <dgm:cxn modelId="{91247F76-92FD-4FD6-8F0C-6DC4B12638A1}" type="presOf" srcId="{FB2E4093-FD0D-443E-8633-A2393C0FD5AC}" destId="{F1060E17-EB40-46E3-85C0-EA1F3FEA2F51}" srcOrd="1" destOrd="0" presId="urn:microsoft.com/office/officeart/2005/8/layout/list1"/>
    <dgm:cxn modelId="{C0DD1177-7CBA-4C4E-94E6-92B8BE411D9E}" srcId="{C4EF7098-0E08-48CA-9C62-9A6D0A3A766E}" destId="{841197E3-4E51-4D8F-8A33-2EF8A47FB558}" srcOrd="2" destOrd="0" parTransId="{95883806-FC87-4F1D-A727-64B0823332AA}" sibTransId="{F784EB95-0B75-4561-A950-AB2A98B8FCBD}"/>
    <dgm:cxn modelId="{AEA26288-6BBF-4782-8DA8-4D5868444EA6}" type="presOf" srcId="{FB2E4093-FD0D-443E-8633-A2393C0FD5AC}" destId="{23AFB99A-2A5A-422C-B415-09F061EFE502}" srcOrd="0" destOrd="0" presId="urn:microsoft.com/office/officeart/2005/8/layout/list1"/>
    <dgm:cxn modelId="{95426891-F9B5-49E3-A3C0-BF9F69C75F54}" type="presOf" srcId="{C4EF7098-0E08-48CA-9C62-9A6D0A3A766E}" destId="{CBAA9F2A-E0CB-4502-8DDC-B874A169FA37}" srcOrd="0" destOrd="0" presId="urn:microsoft.com/office/officeart/2005/8/layout/list1"/>
    <dgm:cxn modelId="{7F2E1D9D-4EC5-4D3E-BEC2-9805119CA1E0}" type="presOf" srcId="{6E9FED91-C843-4281-9D54-1312C36C8B26}" destId="{C06296E1-8286-4839-9A66-5E37CB32940C}" srcOrd="0" destOrd="0" presId="urn:microsoft.com/office/officeart/2005/8/layout/list1"/>
    <dgm:cxn modelId="{D0A74CA1-8DAF-401B-B91A-E2E3179E4AB4}" srcId="{C4EF7098-0E08-48CA-9C62-9A6D0A3A766E}" destId="{FB2E4093-FD0D-443E-8633-A2393C0FD5AC}" srcOrd="3" destOrd="0" parTransId="{B8112204-C7C1-400F-9EEF-414116A4CF5C}" sibTransId="{0BC4F85A-649A-4A3C-8B46-9315A977946F}"/>
    <dgm:cxn modelId="{2FC5AAAB-5249-4112-A640-E8B73BA11C33}" type="presOf" srcId="{841197E3-4E51-4D8F-8A33-2EF8A47FB558}" destId="{ABD7DB9C-AB0F-41AE-A599-CF5DBA018B34}" srcOrd="1" destOrd="0" presId="urn:microsoft.com/office/officeart/2005/8/layout/list1"/>
    <dgm:cxn modelId="{45EB36B4-30B7-4CE8-85A4-99A4FF9AB2D7}" srcId="{C4EF7098-0E08-48CA-9C62-9A6D0A3A766E}" destId="{E5FB1CA6-E413-4375-9B2F-92AC82AB69B2}" srcOrd="5" destOrd="0" parTransId="{27BFCF2E-FCFF-4993-B891-5881BE34D9EB}" sibTransId="{52DAC328-8EFB-4632-B934-6A36D3922C6F}"/>
    <dgm:cxn modelId="{28F7FFCF-2F45-428B-93CB-0F5C9C4EBF16}" type="presOf" srcId="{19D8CB83-2065-4D87-B7E4-4957DBACD29F}" destId="{2EC1C2DF-90B4-4021-A448-D9EFBA912AB9}" srcOrd="0" destOrd="0" presId="urn:microsoft.com/office/officeart/2005/8/layout/list1"/>
    <dgm:cxn modelId="{60F233DE-7DB4-4D8E-B392-52E3BCE88C88}" type="presOf" srcId="{4F4B4B57-B81C-4A1E-865A-DFCF28935620}" destId="{326E2064-1760-47A5-BB62-397021CCD090}" srcOrd="0" destOrd="0" presId="urn:microsoft.com/office/officeart/2005/8/layout/list1"/>
    <dgm:cxn modelId="{968FFBE7-1782-4C2A-9938-CC5FC13D3F5D}" srcId="{C4EF7098-0E08-48CA-9C62-9A6D0A3A766E}" destId="{4F4B4B57-B81C-4A1E-865A-DFCF28935620}" srcOrd="0" destOrd="0" parTransId="{981A211B-E756-48D9-9551-68E6B5BC8F67}" sibTransId="{36FA0AF0-D571-425B-B98B-F60A3E813B03}"/>
    <dgm:cxn modelId="{BB733BCC-1067-4687-A2A9-8085377FC697}" type="presParOf" srcId="{CBAA9F2A-E0CB-4502-8DDC-B874A169FA37}" destId="{C9E54656-9083-4E4D-A6C5-47C0FCDA05F6}" srcOrd="0" destOrd="0" presId="urn:microsoft.com/office/officeart/2005/8/layout/list1"/>
    <dgm:cxn modelId="{0AE56123-94C8-4777-89C2-8D819A3CC11A}" type="presParOf" srcId="{C9E54656-9083-4E4D-A6C5-47C0FCDA05F6}" destId="{326E2064-1760-47A5-BB62-397021CCD090}" srcOrd="0" destOrd="0" presId="urn:microsoft.com/office/officeart/2005/8/layout/list1"/>
    <dgm:cxn modelId="{5EED8402-A0FF-48E7-8249-BDE7EB530894}" type="presParOf" srcId="{C9E54656-9083-4E4D-A6C5-47C0FCDA05F6}" destId="{B64D0EB5-6089-442F-8388-6EF9B6F0567C}" srcOrd="1" destOrd="0" presId="urn:microsoft.com/office/officeart/2005/8/layout/list1"/>
    <dgm:cxn modelId="{C3A02169-3F8D-4D0E-A1BB-7E668755C4A4}" type="presParOf" srcId="{CBAA9F2A-E0CB-4502-8DDC-B874A169FA37}" destId="{CC52BB25-08C6-466A-AABB-BF64170DB73E}" srcOrd="1" destOrd="0" presId="urn:microsoft.com/office/officeart/2005/8/layout/list1"/>
    <dgm:cxn modelId="{2E41DF63-E6BF-4460-8BAB-1599AB837CA5}" type="presParOf" srcId="{CBAA9F2A-E0CB-4502-8DDC-B874A169FA37}" destId="{75FC678D-35CD-4BFD-A4A2-1BC7BD787E4C}" srcOrd="2" destOrd="0" presId="urn:microsoft.com/office/officeart/2005/8/layout/list1"/>
    <dgm:cxn modelId="{FC663A32-9CEB-472C-B928-B21A62D76E99}" type="presParOf" srcId="{CBAA9F2A-E0CB-4502-8DDC-B874A169FA37}" destId="{39A9B13B-E6C0-49BF-824F-52CC51148D31}" srcOrd="3" destOrd="0" presId="urn:microsoft.com/office/officeart/2005/8/layout/list1"/>
    <dgm:cxn modelId="{F7323F88-ACD8-4C00-8977-8DF3CE77DCDD}" type="presParOf" srcId="{CBAA9F2A-E0CB-4502-8DDC-B874A169FA37}" destId="{0B8C51AB-C8B8-4A7C-8547-77F25B4A422D}" srcOrd="4" destOrd="0" presId="urn:microsoft.com/office/officeart/2005/8/layout/list1"/>
    <dgm:cxn modelId="{B8BB86BC-1695-4B54-B8DB-25F87719CB49}" type="presParOf" srcId="{0B8C51AB-C8B8-4A7C-8547-77F25B4A422D}" destId="{2EC1C2DF-90B4-4021-A448-D9EFBA912AB9}" srcOrd="0" destOrd="0" presId="urn:microsoft.com/office/officeart/2005/8/layout/list1"/>
    <dgm:cxn modelId="{ED092236-4811-4682-BD2B-29A71FEB3F86}" type="presParOf" srcId="{0B8C51AB-C8B8-4A7C-8547-77F25B4A422D}" destId="{1358C732-EAFD-41E9-83D9-7544D2626CAA}" srcOrd="1" destOrd="0" presId="urn:microsoft.com/office/officeart/2005/8/layout/list1"/>
    <dgm:cxn modelId="{33E17450-C901-4378-81B7-DE502609658C}" type="presParOf" srcId="{CBAA9F2A-E0CB-4502-8DDC-B874A169FA37}" destId="{7477DF55-8129-471E-854B-1B30EB964E20}" srcOrd="5" destOrd="0" presId="urn:microsoft.com/office/officeart/2005/8/layout/list1"/>
    <dgm:cxn modelId="{8AC175D9-2306-470B-9D43-6BCAD3FA4582}" type="presParOf" srcId="{CBAA9F2A-E0CB-4502-8DDC-B874A169FA37}" destId="{691CA99C-9586-4F9E-8157-4116C98536ED}" srcOrd="6" destOrd="0" presId="urn:microsoft.com/office/officeart/2005/8/layout/list1"/>
    <dgm:cxn modelId="{2957C4D3-837B-45AF-B0B4-C1AC488DF30C}" type="presParOf" srcId="{CBAA9F2A-E0CB-4502-8DDC-B874A169FA37}" destId="{45E97493-2A1C-4A4E-9F95-1CA5FFF8D3CF}" srcOrd="7" destOrd="0" presId="urn:microsoft.com/office/officeart/2005/8/layout/list1"/>
    <dgm:cxn modelId="{4916F718-0D62-4086-9A6E-2643ED938E78}" type="presParOf" srcId="{CBAA9F2A-E0CB-4502-8DDC-B874A169FA37}" destId="{5F7AAE6B-6C3A-4823-BA44-D1EE00ECF4C7}" srcOrd="8" destOrd="0" presId="urn:microsoft.com/office/officeart/2005/8/layout/list1"/>
    <dgm:cxn modelId="{1AEFC415-D39C-4D02-99A1-74DF1A92758D}" type="presParOf" srcId="{5F7AAE6B-6C3A-4823-BA44-D1EE00ECF4C7}" destId="{A92547C7-FA9F-48EC-85EC-3E520EBE56E2}" srcOrd="0" destOrd="0" presId="urn:microsoft.com/office/officeart/2005/8/layout/list1"/>
    <dgm:cxn modelId="{800811B9-E2ED-40B2-907E-BD756D637DDB}" type="presParOf" srcId="{5F7AAE6B-6C3A-4823-BA44-D1EE00ECF4C7}" destId="{ABD7DB9C-AB0F-41AE-A599-CF5DBA018B34}" srcOrd="1" destOrd="0" presId="urn:microsoft.com/office/officeart/2005/8/layout/list1"/>
    <dgm:cxn modelId="{F72F4929-B314-4B6A-A6D3-D8AD2EBBE039}" type="presParOf" srcId="{CBAA9F2A-E0CB-4502-8DDC-B874A169FA37}" destId="{6D820B75-B994-4662-9435-C1983244A2E3}" srcOrd="9" destOrd="0" presId="urn:microsoft.com/office/officeart/2005/8/layout/list1"/>
    <dgm:cxn modelId="{3C17EBAA-70EE-48E2-92FC-05D42EEE36F7}" type="presParOf" srcId="{CBAA9F2A-E0CB-4502-8DDC-B874A169FA37}" destId="{DBEF828C-F811-4BF2-9AB1-E085C91669FD}" srcOrd="10" destOrd="0" presId="urn:microsoft.com/office/officeart/2005/8/layout/list1"/>
    <dgm:cxn modelId="{7DF24214-932A-432A-91A8-B725CB604E69}" type="presParOf" srcId="{CBAA9F2A-E0CB-4502-8DDC-B874A169FA37}" destId="{736B05D6-3C38-4EAE-9022-EA0AA9742688}" srcOrd="11" destOrd="0" presId="urn:microsoft.com/office/officeart/2005/8/layout/list1"/>
    <dgm:cxn modelId="{1A7D69AA-EFAA-4F9A-B3E3-DB2E1938DEE0}" type="presParOf" srcId="{CBAA9F2A-E0CB-4502-8DDC-B874A169FA37}" destId="{7F4A43A4-B90E-4768-AF8A-221F165D63E4}" srcOrd="12" destOrd="0" presId="urn:microsoft.com/office/officeart/2005/8/layout/list1"/>
    <dgm:cxn modelId="{AB138679-AFCC-4DC5-8C0E-30C3BD7F040D}" type="presParOf" srcId="{7F4A43A4-B90E-4768-AF8A-221F165D63E4}" destId="{23AFB99A-2A5A-422C-B415-09F061EFE502}" srcOrd="0" destOrd="0" presId="urn:microsoft.com/office/officeart/2005/8/layout/list1"/>
    <dgm:cxn modelId="{13801089-0409-420F-84D3-81615F8469C7}" type="presParOf" srcId="{7F4A43A4-B90E-4768-AF8A-221F165D63E4}" destId="{F1060E17-EB40-46E3-85C0-EA1F3FEA2F51}" srcOrd="1" destOrd="0" presId="urn:microsoft.com/office/officeart/2005/8/layout/list1"/>
    <dgm:cxn modelId="{D9C65460-3FB0-4CCF-987E-F9AAA4AEB7E3}" type="presParOf" srcId="{CBAA9F2A-E0CB-4502-8DDC-B874A169FA37}" destId="{52EA4CA8-72A6-4052-9B14-54AC6F9258CA}" srcOrd="13" destOrd="0" presId="urn:microsoft.com/office/officeart/2005/8/layout/list1"/>
    <dgm:cxn modelId="{768D64B6-775B-4A8E-8D3E-70AF6EC68490}" type="presParOf" srcId="{CBAA9F2A-E0CB-4502-8DDC-B874A169FA37}" destId="{6C4E8851-8883-425E-8A42-E1FC0B954C91}" srcOrd="14" destOrd="0" presId="urn:microsoft.com/office/officeart/2005/8/layout/list1"/>
    <dgm:cxn modelId="{FCE9B33B-06D6-47AB-AFA5-94BF04E8B751}" type="presParOf" srcId="{CBAA9F2A-E0CB-4502-8DDC-B874A169FA37}" destId="{471BA0D5-2253-44C3-B0ED-7EA7A1703C03}" srcOrd="15" destOrd="0" presId="urn:microsoft.com/office/officeart/2005/8/layout/list1"/>
    <dgm:cxn modelId="{4B2C83B3-3B04-471F-AF2C-0F908E161F0C}" type="presParOf" srcId="{CBAA9F2A-E0CB-4502-8DDC-B874A169FA37}" destId="{327D9C21-306A-4368-82AE-5BD1D95D09F8}" srcOrd="16" destOrd="0" presId="urn:microsoft.com/office/officeart/2005/8/layout/list1"/>
    <dgm:cxn modelId="{74C21AF2-02EF-42C2-BBDC-A0DE64B3C765}" type="presParOf" srcId="{327D9C21-306A-4368-82AE-5BD1D95D09F8}" destId="{C06296E1-8286-4839-9A66-5E37CB32940C}" srcOrd="0" destOrd="0" presId="urn:microsoft.com/office/officeart/2005/8/layout/list1"/>
    <dgm:cxn modelId="{DB572D23-7AE3-45D9-A148-3727E3D30259}" type="presParOf" srcId="{327D9C21-306A-4368-82AE-5BD1D95D09F8}" destId="{66E3C77B-FC9D-4896-8DB7-CBB3DB888723}" srcOrd="1" destOrd="0" presId="urn:microsoft.com/office/officeart/2005/8/layout/list1"/>
    <dgm:cxn modelId="{F9AE40B5-91DD-42C1-9F32-D92381005E79}" type="presParOf" srcId="{CBAA9F2A-E0CB-4502-8DDC-B874A169FA37}" destId="{7CD574A7-B7B9-4298-A483-A9CFF55EBF6D}" srcOrd="17" destOrd="0" presId="urn:microsoft.com/office/officeart/2005/8/layout/list1"/>
    <dgm:cxn modelId="{A0E28A12-6A1F-4FE1-BA88-9C79DD7D1116}" type="presParOf" srcId="{CBAA9F2A-E0CB-4502-8DDC-B874A169FA37}" destId="{D1C0FF3A-89BD-41FC-9CC7-5661DACBDE53}" srcOrd="18" destOrd="0" presId="urn:microsoft.com/office/officeart/2005/8/layout/list1"/>
    <dgm:cxn modelId="{3AA81F22-8273-4039-A96C-1E87D2563847}" type="presParOf" srcId="{CBAA9F2A-E0CB-4502-8DDC-B874A169FA37}" destId="{72B430E6-EA58-4FAE-877F-7872613B48FB}" srcOrd="19" destOrd="0" presId="urn:microsoft.com/office/officeart/2005/8/layout/list1"/>
    <dgm:cxn modelId="{B2DAF314-60CE-4632-9DB1-8BF0412BEF4C}" type="presParOf" srcId="{CBAA9F2A-E0CB-4502-8DDC-B874A169FA37}" destId="{97E9E2A9-CAA8-4F48-919D-CC481706E0D4}" srcOrd="20" destOrd="0" presId="urn:microsoft.com/office/officeart/2005/8/layout/list1"/>
    <dgm:cxn modelId="{DB0FA279-F69B-41A0-A483-B0721AF11261}" type="presParOf" srcId="{97E9E2A9-CAA8-4F48-919D-CC481706E0D4}" destId="{932C9FBA-3CB8-4B3E-9D9A-E206ABA26107}" srcOrd="0" destOrd="0" presId="urn:microsoft.com/office/officeart/2005/8/layout/list1"/>
    <dgm:cxn modelId="{7CD282DE-ED93-4E7D-91FD-FB0E8752B85D}" type="presParOf" srcId="{97E9E2A9-CAA8-4F48-919D-CC481706E0D4}" destId="{A06166B4-84E6-49BA-8F27-080137E33949}" srcOrd="1" destOrd="0" presId="urn:microsoft.com/office/officeart/2005/8/layout/list1"/>
    <dgm:cxn modelId="{431D7054-CF9E-4FD5-9BE9-08A623395ECE}" type="presParOf" srcId="{CBAA9F2A-E0CB-4502-8DDC-B874A169FA37}" destId="{0117D534-CC3A-461E-A829-36A5FDA0307F}" srcOrd="21" destOrd="0" presId="urn:microsoft.com/office/officeart/2005/8/layout/list1"/>
    <dgm:cxn modelId="{499AAE29-C409-4516-B697-1A1EAD07FD85}" type="presParOf" srcId="{CBAA9F2A-E0CB-4502-8DDC-B874A169FA37}" destId="{EA536464-4138-4BD0-9A69-9951A8292175}" srcOrd="22" destOrd="0" presId="urn:microsoft.com/office/officeart/2005/8/layout/list1"/>
    <dgm:cxn modelId="{1F69B295-28A0-47B8-A3A4-900A2B55DA81}" type="presParOf" srcId="{CBAA9F2A-E0CB-4502-8DDC-B874A169FA37}" destId="{5AA4EC61-8CFF-44D3-BB1E-3226229EF807}" srcOrd="23" destOrd="0" presId="urn:microsoft.com/office/officeart/2005/8/layout/list1"/>
    <dgm:cxn modelId="{EC24DE14-439F-497D-869B-B1949E373BE6}" type="presParOf" srcId="{CBAA9F2A-E0CB-4502-8DDC-B874A169FA37}" destId="{B879E6E4-278F-4A65-89E9-6D78B642A55D}" srcOrd="24" destOrd="0" presId="urn:microsoft.com/office/officeart/2005/8/layout/list1"/>
    <dgm:cxn modelId="{89F3FE1E-5283-4EB0-960C-F3A69A58DFA3}" type="presParOf" srcId="{B879E6E4-278F-4A65-89E9-6D78B642A55D}" destId="{C094DCBE-1730-46BE-91B1-8B1EE5808A70}" srcOrd="0" destOrd="0" presId="urn:microsoft.com/office/officeart/2005/8/layout/list1"/>
    <dgm:cxn modelId="{83B8C326-FE9C-4158-84A7-1D03BD0BAEE3}" type="presParOf" srcId="{B879E6E4-278F-4A65-89E9-6D78B642A55D}" destId="{3EDCD23C-0F8D-4715-BC09-3CA33C85B9AC}" srcOrd="1" destOrd="0" presId="urn:microsoft.com/office/officeart/2005/8/layout/list1"/>
    <dgm:cxn modelId="{4F11BA62-FF5B-44A5-BE8B-99ABE9545657}" type="presParOf" srcId="{CBAA9F2A-E0CB-4502-8DDC-B874A169FA37}" destId="{A8A66806-9498-48E4-BFC1-15960DA71B94}" srcOrd="25" destOrd="0" presId="urn:microsoft.com/office/officeart/2005/8/layout/list1"/>
    <dgm:cxn modelId="{3EC99967-9861-445E-A812-DFEB6A153309}" type="presParOf" srcId="{CBAA9F2A-E0CB-4502-8DDC-B874A169FA37}" destId="{0B755B09-F7B4-4872-BD61-3BA60E25D8D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4FA3C-5A9C-4C4B-8EFE-498F1D61F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11C77-F69F-460D-9AE4-15D85118C0C7}">
      <dgm:prSet phldrT="[Текст]" custT="1"/>
      <dgm:spPr/>
      <dgm:t>
        <a:bodyPr/>
        <a:lstStyle/>
        <a:p>
          <a:r>
            <a:rPr lang="ru-RU" sz="2800" b="1" strike="noStrike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Кодифицированные законы (кодексы). </a:t>
          </a:r>
          <a:r>
            <a:rPr lang="ru-RU" sz="2800" b="0" i="0" dirty="0">
              <a:solidFill>
                <a:srgbClr val="222222"/>
              </a:solidFill>
              <a:effectLst/>
              <a:latin typeface="+mn-lt"/>
              <a:cs typeface="Times New Roman" panose="02020603050405020304" pitchFamily="18" charset="0"/>
            </a:rPr>
            <a:t>Кодекс – это кодифицированный Ф</a:t>
          </a:r>
          <a:r>
            <a:rPr lang="ru-RU" sz="2800" dirty="0">
              <a:solidFill>
                <a:srgbClr val="222222"/>
              </a:solidFill>
              <a:latin typeface="+mn-lt"/>
              <a:cs typeface="Times New Roman" panose="02020603050405020304" pitchFamily="18" charset="0"/>
            </a:rPr>
            <a:t>едеральный закон</a:t>
          </a:r>
          <a:r>
            <a:rPr lang="ru-RU" sz="2800" b="0" i="0" dirty="0">
              <a:solidFill>
                <a:srgbClr val="222222"/>
              </a:solidFill>
              <a:effectLst/>
              <a:latin typeface="+mn-lt"/>
              <a:cs typeface="Times New Roman" panose="02020603050405020304" pitchFamily="18" charset="0"/>
            </a:rPr>
            <a:t>, который на основе общих принципов права объединяет правовые нормы, регулирующие ту или иную отдельную сферу, область, группу общественных отношений.</a:t>
          </a:r>
          <a:r>
            <a:rPr lang="ru-RU" sz="2800" strike="noStrike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endParaRPr lang="ru-RU" sz="2800" dirty="0">
            <a:latin typeface="+mn-lt"/>
          </a:endParaRPr>
        </a:p>
      </dgm:t>
    </dgm:pt>
    <dgm:pt modelId="{7A8EAE13-3441-438B-8E62-4105AF49B819}" type="parTrans" cxnId="{559A7A7A-E564-4543-A840-4D773BD3BF02}">
      <dgm:prSet/>
      <dgm:spPr/>
      <dgm:t>
        <a:bodyPr/>
        <a:lstStyle/>
        <a:p>
          <a:endParaRPr lang="ru-RU"/>
        </a:p>
      </dgm:t>
    </dgm:pt>
    <dgm:pt modelId="{D8DF693F-9C8F-4912-8B4A-E9A92DFF89D7}" type="sibTrans" cxnId="{559A7A7A-E564-4543-A840-4D773BD3BF02}">
      <dgm:prSet/>
      <dgm:spPr/>
      <dgm:t>
        <a:bodyPr/>
        <a:lstStyle/>
        <a:p>
          <a:endParaRPr lang="ru-RU"/>
        </a:p>
      </dgm:t>
    </dgm:pt>
    <dgm:pt modelId="{568C754F-5C65-4012-B194-C5612D226CB3}">
      <dgm:prSet phldrT="[Текст]" custT="1"/>
      <dgm:spPr/>
      <dgm:t>
        <a:bodyPr/>
        <a:lstStyle/>
        <a:p>
          <a:r>
            <a:rPr lang="ru-RU" sz="2400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Гражданский кодекс РФ, 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2377E8A-85A8-4522-B52D-56F9F7DBA740}" type="parTrans" cxnId="{241EFEA7-DCB2-455A-87BA-C23511B6EE2D}">
      <dgm:prSet/>
      <dgm:spPr/>
      <dgm:t>
        <a:bodyPr/>
        <a:lstStyle/>
        <a:p>
          <a:endParaRPr lang="ru-RU"/>
        </a:p>
      </dgm:t>
    </dgm:pt>
    <dgm:pt modelId="{4ED2856B-721B-4608-8733-FC6AF2FF08B3}" type="sibTrans" cxnId="{241EFEA7-DCB2-455A-87BA-C23511B6EE2D}">
      <dgm:prSet/>
      <dgm:spPr/>
      <dgm:t>
        <a:bodyPr/>
        <a:lstStyle/>
        <a:p>
          <a:endParaRPr lang="ru-RU"/>
        </a:p>
      </dgm:t>
    </dgm:pt>
    <dgm:pt modelId="{87CAF53E-F474-450B-B34E-9E51B4B23660}">
      <dgm:prSet phldrT="[Текст]" custT="1"/>
      <dgm:spPr/>
      <dgm:t>
        <a:bodyPr/>
        <a:lstStyle/>
        <a:p>
          <a:pPr algn="just"/>
          <a:r>
            <a:rPr lang="ru-RU" sz="2800" b="1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Федеральные законы. </a:t>
          </a:r>
          <a:r>
            <a:rPr lang="ru-RU" sz="2800" i="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Федеральный закон Российской Федерации – федеральный нормативный правовой акт Российской Федерации, принимаемый Государственной Думой в соответствии с Конституцией Российской Федерации по предметам ведения Российской Федерации и по предметам совместного ведения Российской Федерации и ее субъектов.</a:t>
          </a:r>
          <a:endParaRPr lang="ru-RU" sz="2800" dirty="0">
            <a:solidFill>
              <a:schemeClr val="bg1"/>
            </a:solidFill>
            <a:effectLst/>
            <a:latin typeface="+mn-lt"/>
          </a:endParaRPr>
        </a:p>
      </dgm:t>
    </dgm:pt>
    <dgm:pt modelId="{DEFFA0F7-FDFB-4289-B8C0-C28167869518}" type="parTrans" cxnId="{3ABD6A4B-03F3-45AC-A227-7650A3CC7CFE}">
      <dgm:prSet/>
      <dgm:spPr/>
      <dgm:t>
        <a:bodyPr/>
        <a:lstStyle/>
        <a:p>
          <a:endParaRPr lang="ru-RU"/>
        </a:p>
      </dgm:t>
    </dgm:pt>
    <dgm:pt modelId="{B3D716F5-FC01-4F59-97F6-AAC6E4384E53}" type="sibTrans" cxnId="{3ABD6A4B-03F3-45AC-A227-7650A3CC7CFE}">
      <dgm:prSet/>
      <dgm:spPr/>
      <dgm:t>
        <a:bodyPr/>
        <a:lstStyle/>
        <a:p>
          <a:endParaRPr lang="ru-RU"/>
        </a:p>
      </dgm:t>
    </dgm:pt>
    <dgm:pt modelId="{D7924117-C4E8-4E75-B3C7-1738CBDC9140}">
      <dgm:prSet phldrT="[Текст]" custT="1"/>
      <dgm:spPr/>
      <dgm:t>
        <a:bodyPr/>
        <a:lstStyle/>
        <a:p>
          <a:r>
            <a:rPr lang="ru-RU" sz="2400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Трудовой кодекс РФ, 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F15EE3E-5669-459C-9167-FEB6253498E0}" type="parTrans" cxnId="{6F517FBD-E8E3-4F97-A474-D3788B9A1859}">
      <dgm:prSet/>
      <dgm:spPr/>
      <dgm:t>
        <a:bodyPr/>
        <a:lstStyle/>
        <a:p>
          <a:endParaRPr lang="ru-RU"/>
        </a:p>
      </dgm:t>
    </dgm:pt>
    <dgm:pt modelId="{97647B10-58BF-45FB-B3DF-0036923BCEC4}" type="sibTrans" cxnId="{6F517FBD-E8E3-4F97-A474-D3788B9A1859}">
      <dgm:prSet/>
      <dgm:spPr/>
      <dgm:t>
        <a:bodyPr/>
        <a:lstStyle/>
        <a:p>
          <a:endParaRPr lang="ru-RU"/>
        </a:p>
      </dgm:t>
    </dgm:pt>
    <dgm:pt modelId="{581DC718-FBC6-4AA6-906E-57655C2FFEA5}">
      <dgm:prSet phldrT="[Текст]" custT="1"/>
      <dgm:spPr/>
      <dgm:t>
        <a:bodyPr/>
        <a:lstStyle/>
        <a:p>
          <a:r>
            <a:rPr lang="ru-RU" sz="2400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Кодекс РФ об административных правонарушениях, Уголовный кодекс РФ и </a:t>
          </a:r>
          <a:r>
            <a:rPr lang="ru-RU" sz="2400" strike="noStrike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др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B61380F-9D55-46F9-B73C-09629CD531E0}" type="parTrans" cxnId="{96657F0D-5E2A-465E-BC1F-BCE7F52B0007}">
      <dgm:prSet/>
      <dgm:spPr/>
      <dgm:t>
        <a:bodyPr/>
        <a:lstStyle/>
        <a:p>
          <a:endParaRPr lang="ru-RU"/>
        </a:p>
      </dgm:t>
    </dgm:pt>
    <dgm:pt modelId="{74726C93-1FD8-426E-9308-ED5ED2589EFF}" type="sibTrans" cxnId="{96657F0D-5E2A-465E-BC1F-BCE7F52B0007}">
      <dgm:prSet/>
      <dgm:spPr/>
      <dgm:t>
        <a:bodyPr/>
        <a:lstStyle/>
        <a:p>
          <a:endParaRPr lang="ru-RU"/>
        </a:p>
      </dgm:t>
    </dgm:pt>
    <dgm:pt modelId="{8BB660CE-EAE2-4B20-8F29-35FCFBE4BB52}">
      <dgm:prSet phldrT="[Текст]" custT="1"/>
      <dgm:spPr/>
      <dgm:t>
        <a:bodyPr/>
        <a:lstStyle/>
        <a:p>
          <a:r>
            <a:rPr lang="ru-RU" sz="2400" strike="noStrik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Налоговый кодекс РФ, 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88E2FF-0CBC-466B-9A77-EF5A4B1E4C62}" type="parTrans" cxnId="{B3705B2F-6F88-41FF-940A-7145A06A59FB}">
      <dgm:prSet/>
      <dgm:spPr/>
      <dgm:t>
        <a:bodyPr/>
        <a:lstStyle/>
        <a:p>
          <a:endParaRPr lang="ru-RU"/>
        </a:p>
      </dgm:t>
    </dgm:pt>
    <dgm:pt modelId="{98702C1C-E533-4C1C-9693-08EB244F58CD}" type="sibTrans" cxnId="{B3705B2F-6F88-41FF-940A-7145A06A59FB}">
      <dgm:prSet/>
      <dgm:spPr/>
      <dgm:t>
        <a:bodyPr/>
        <a:lstStyle/>
        <a:p>
          <a:endParaRPr lang="ru-RU"/>
        </a:p>
      </dgm:t>
    </dgm:pt>
    <dgm:pt modelId="{D0179F96-2B78-4A79-9CA0-81EAC6E2A347}">
      <dgm:prSet phldrT="[Текст]" custT="1"/>
      <dgm:spPr/>
      <dgm:t>
        <a:bodyPr/>
        <a:lstStyle/>
        <a:p>
          <a:pPr algn="just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29.12.2012 № 273-ФЗ «Об образовании в Российской Федерации» (с изменениями и дополнениями);</a:t>
          </a:r>
          <a:endParaRPr lang="ru-RU" sz="2400" dirty="0">
            <a:solidFill>
              <a:schemeClr val="bg1"/>
            </a:solidFill>
            <a:effectLst/>
            <a:latin typeface="+mn-lt"/>
          </a:endParaRPr>
        </a:p>
      </dgm:t>
    </dgm:pt>
    <dgm:pt modelId="{4BFFBF06-B021-45B1-9CB8-D058B17333ED}" type="parTrans" cxnId="{E7F51A7C-D4F1-4E3A-812E-AB3D48562F6A}">
      <dgm:prSet/>
      <dgm:spPr/>
      <dgm:t>
        <a:bodyPr/>
        <a:lstStyle/>
        <a:p>
          <a:endParaRPr lang="ru-RU"/>
        </a:p>
      </dgm:t>
    </dgm:pt>
    <dgm:pt modelId="{3B819470-1891-4431-8C89-6A9641ADC066}" type="sibTrans" cxnId="{E7F51A7C-D4F1-4E3A-812E-AB3D48562F6A}">
      <dgm:prSet/>
      <dgm:spPr/>
      <dgm:t>
        <a:bodyPr/>
        <a:lstStyle/>
        <a:p>
          <a:endParaRPr lang="ru-RU"/>
        </a:p>
      </dgm:t>
    </dgm:pt>
    <dgm:pt modelId="{D65CB0AA-EDE1-4DD2-BE0F-841B3D4B3300}">
      <dgm:prSet custT="1"/>
      <dgm:spPr/>
      <dgm:t>
        <a:bodyPr/>
        <a:lstStyle/>
        <a:p>
          <a:pPr algn="l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27.07.2006 № 152-ФЗ «О персональных данных» (с изменениями и дополнениями);</a:t>
          </a:r>
        </a:p>
      </dgm:t>
    </dgm:pt>
    <dgm:pt modelId="{0404AEE1-3139-4933-834E-D6563C4CB689}" type="parTrans" cxnId="{DC5AB269-8832-4178-94D4-B7D848307279}">
      <dgm:prSet/>
      <dgm:spPr/>
      <dgm:t>
        <a:bodyPr/>
        <a:lstStyle/>
        <a:p>
          <a:endParaRPr lang="ru-RU"/>
        </a:p>
      </dgm:t>
    </dgm:pt>
    <dgm:pt modelId="{AB7B6B13-BB04-4284-9010-EF9521067B95}" type="sibTrans" cxnId="{DC5AB269-8832-4178-94D4-B7D848307279}">
      <dgm:prSet/>
      <dgm:spPr/>
      <dgm:t>
        <a:bodyPr/>
        <a:lstStyle/>
        <a:p>
          <a:endParaRPr lang="ru-RU"/>
        </a:p>
      </dgm:t>
    </dgm:pt>
    <dgm:pt modelId="{1F0B7D38-E0F3-4475-8D3E-19AFADE02BBC}">
      <dgm:prSet custT="1"/>
      <dgm:spPr/>
      <dgm:t>
        <a:bodyPr/>
        <a:lstStyle/>
        <a:p>
          <a:pPr algn="l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27.07.2006 № 149-ФЗ «Об информации, информационных технологиях и о защите информации» (с изменениями и дополнениями);</a:t>
          </a:r>
        </a:p>
      </dgm:t>
    </dgm:pt>
    <dgm:pt modelId="{FE5E4E93-487D-435E-8772-D32293EF51A6}" type="parTrans" cxnId="{201372B5-E5E5-499E-8441-C852E8DCF213}">
      <dgm:prSet/>
      <dgm:spPr/>
      <dgm:t>
        <a:bodyPr/>
        <a:lstStyle/>
        <a:p>
          <a:endParaRPr lang="ru-RU"/>
        </a:p>
      </dgm:t>
    </dgm:pt>
    <dgm:pt modelId="{DBBA1099-A7F7-4786-A592-03C83FB817B0}" type="sibTrans" cxnId="{201372B5-E5E5-499E-8441-C852E8DCF213}">
      <dgm:prSet/>
      <dgm:spPr/>
      <dgm:t>
        <a:bodyPr/>
        <a:lstStyle/>
        <a:p>
          <a:endParaRPr lang="ru-RU"/>
        </a:p>
      </dgm:t>
    </dgm:pt>
    <dgm:pt modelId="{285211E2-7DF6-40E0-BB67-91477EB7762B}">
      <dgm:prSet custT="1"/>
      <dgm:spPr/>
      <dgm:t>
        <a:bodyPr/>
        <a:lstStyle/>
        <a:p>
          <a:pPr algn="just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02.05.2006 № 59-ФЗ «О порядке рассмотрения обращений граждан Российской Федерации»         (с изменениями и дополнениями) и др.</a:t>
          </a:r>
          <a:endParaRPr lang="ru-RU" sz="2400" b="1" strike="noStrike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2EAB9D8A-2AA8-4480-9CAA-041D0281F42A}" type="parTrans" cxnId="{5A68E54B-1F98-4D3D-8F1B-3F4394DAE7A1}">
      <dgm:prSet/>
      <dgm:spPr/>
      <dgm:t>
        <a:bodyPr/>
        <a:lstStyle/>
        <a:p>
          <a:endParaRPr lang="ru-RU"/>
        </a:p>
      </dgm:t>
    </dgm:pt>
    <dgm:pt modelId="{79D3CA40-4E16-4193-8B8A-E2AA88BBB43A}" type="sibTrans" cxnId="{5A68E54B-1F98-4D3D-8F1B-3F4394DAE7A1}">
      <dgm:prSet/>
      <dgm:spPr/>
      <dgm:t>
        <a:bodyPr/>
        <a:lstStyle/>
        <a:p>
          <a:endParaRPr lang="ru-RU"/>
        </a:p>
      </dgm:t>
    </dgm:pt>
    <dgm:pt modelId="{83E09324-520D-4008-86E1-B474BB963E15}" type="pres">
      <dgm:prSet presAssocID="{1E54FA3C-5A9C-4C4B-8EFE-498F1D61FE6F}" presName="linear" presStyleCnt="0">
        <dgm:presLayoutVars>
          <dgm:animLvl val="lvl"/>
          <dgm:resizeHandles val="exact"/>
        </dgm:presLayoutVars>
      </dgm:prSet>
      <dgm:spPr/>
    </dgm:pt>
    <dgm:pt modelId="{99FCC4F0-375C-4142-90FC-56CE8BB85E17}" type="pres">
      <dgm:prSet presAssocID="{47411C77-F69F-460D-9AE4-15D85118C0C7}" presName="parentText" presStyleLbl="node1" presStyleIdx="0" presStyleCnt="2" custScaleY="93501" custLinFactNeighborY="11970">
        <dgm:presLayoutVars>
          <dgm:chMax val="0"/>
          <dgm:bulletEnabled val="1"/>
        </dgm:presLayoutVars>
      </dgm:prSet>
      <dgm:spPr/>
    </dgm:pt>
    <dgm:pt modelId="{482B99C9-F500-451B-A021-A7945752E305}" type="pres">
      <dgm:prSet presAssocID="{47411C77-F69F-460D-9AE4-15D85118C0C7}" presName="childText" presStyleLbl="revTx" presStyleIdx="0" presStyleCnt="2" custLinFactNeighborX="403" custLinFactNeighborY="12514">
        <dgm:presLayoutVars>
          <dgm:bulletEnabled val="1"/>
        </dgm:presLayoutVars>
      </dgm:prSet>
      <dgm:spPr/>
    </dgm:pt>
    <dgm:pt modelId="{8EFC992E-54D8-4780-A50B-CA4C63A48E83}" type="pres">
      <dgm:prSet presAssocID="{87CAF53E-F474-450B-B34E-9E51B4B23660}" presName="parentText" presStyleLbl="node1" presStyleIdx="1" presStyleCnt="2" custScaleY="139412" custLinFactNeighborX="249" custLinFactNeighborY="13338">
        <dgm:presLayoutVars>
          <dgm:chMax val="0"/>
          <dgm:bulletEnabled val="1"/>
        </dgm:presLayoutVars>
      </dgm:prSet>
      <dgm:spPr/>
    </dgm:pt>
    <dgm:pt modelId="{85991A8B-0A50-4033-9BDD-F58AAC98F005}" type="pres">
      <dgm:prSet presAssocID="{87CAF53E-F474-450B-B34E-9E51B4B23660}" presName="childText" presStyleLbl="revTx" presStyleIdx="1" presStyleCnt="2" custLinFactNeighborX="249" custLinFactNeighborY="77151">
        <dgm:presLayoutVars>
          <dgm:bulletEnabled val="1"/>
        </dgm:presLayoutVars>
      </dgm:prSet>
      <dgm:spPr/>
    </dgm:pt>
  </dgm:ptLst>
  <dgm:cxnLst>
    <dgm:cxn modelId="{96657F0D-5E2A-465E-BC1F-BCE7F52B0007}" srcId="{47411C77-F69F-460D-9AE4-15D85118C0C7}" destId="{581DC718-FBC6-4AA6-906E-57655C2FFEA5}" srcOrd="3" destOrd="0" parTransId="{3B61380F-9D55-46F9-B73C-09629CD531E0}" sibTransId="{74726C93-1FD8-426E-9308-ED5ED2589EFF}"/>
    <dgm:cxn modelId="{32446415-9073-43AC-92D7-7C3A3EE4082F}" type="presOf" srcId="{D0179F96-2B78-4A79-9CA0-81EAC6E2A347}" destId="{85991A8B-0A50-4033-9BDD-F58AAC98F005}" srcOrd="0" destOrd="0" presId="urn:microsoft.com/office/officeart/2005/8/layout/vList2"/>
    <dgm:cxn modelId="{B3705B2F-6F88-41FF-940A-7145A06A59FB}" srcId="{47411C77-F69F-460D-9AE4-15D85118C0C7}" destId="{8BB660CE-EAE2-4B20-8F29-35FCFBE4BB52}" srcOrd="2" destOrd="0" parTransId="{EA88E2FF-0CBC-466B-9A77-EF5A4B1E4C62}" sibTransId="{98702C1C-E533-4C1C-9693-08EB244F58CD}"/>
    <dgm:cxn modelId="{BDFC6F38-73E3-408B-849C-7B479C55A3EF}" type="presOf" srcId="{285211E2-7DF6-40E0-BB67-91477EB7762B}" destId="{85991A8B-0A50-4033-9BDD-F58AAC98F005}" srcOrd="0" destOrd="3" presId="urn:microsoft.com/office/officeart/2005/8/layout/vList2"/>
    <dgm:cxn modelId="{343CF465-D9F1-4845-A69E-76BBF57DC531}" type="presOf" srcId="{D65CB0AA-EDE1-4DD2-BE0F-841B3D4B3300}" destId="{85991A8B-0A50-4033-9BDD-F58AAC98F005}" srcOrd="0" destOrd="1" presId="urn:microsoft.com/office/officeart/2005/8/layout/vList2"/>
    <dgm:cxn modelId="{DC5AB269-8832-4178-94D4-B7D848307279}" srcId="{87CAF53E-F474-450B-B34E-9E51B4B23660}" destId="{D65CB0AA-EDE1-4DD2-BE0F-841B3D4B3300}" srcOrd="1" destOrd="0" parTransId="{0404AEE1-3139-4933-834E-D6563C4CB689}" sibTransId="{AB7B6B13-BB04-4284-9010-EF9521067B95}"/>
    <dgm:cxn modelId="{3ABD6A4B-03F3-45AC-A227-7650A3CC7CFE}" srcId="{1E54FA3C-5A9C-4C4B-8EFE-498F1D61FE6F}" destId="{87CAF53E-F474-450B-B34E-9E51B4B23660}" srcOrd="1" destOrd="0" parTransId="{DEFFA0F7-FDFB-4289-B8C0-C28167869518}" sibTransId="{B3D716F5-FC01-4F59-97F6-AAC6E4384E53}"/>
    <dgm:cxn modelId="{5A68E54B-1F98-4D3D-8F1B-3F4394DAE7A1}" srcId="{87CAF53E-F474-450B-B34E-9E51B4B23660}" destId="{285211E2-7DF6-40E0-BB67-91477EB7762B}" srcOrd="3" destOrd="0" parTransId="{2EAB9D8A-2AA8-4480-9CAA-041D0281F42A}" sibTransId="{79D3CA40-4E16-4193-8B8A-E2AA88BBB43A}"/>
    <dgm:cxn modelId="{77C81C6E-6B48-4659-ADCC-48E84AA7576D}" type="presOf" srcId="{87CAF53E-F474-450B-B34E-9E51B4B23660}" destId="{8EFC992E-54D8-4780-A50B-CA4C63A48E83}" srcOrd="0" destOrd="0" presId="urn:microsoft.com/office/officeart/2005/8/layout/vList2"/>
    <dgm:cxn modelId="{AED5627A-805D-4882-9FD2-D197A3CC4FF5}" type="presOf" srcId="{1E54FA3C-5A9C-4C4B-8EFE-498F1D61FE6F}" destId="{83E09324-520D-4008-86E1-B474BB963E15}" srcOrd="0" destOrd="0" presId="urn:microsoft.com/office/officeart/2005/8/layout/vList2"/>
    <dgm:cxn modelId="{559A7A7A-E564-4543-A840-4D773BD3BF02}" srcId="{1E54FA3C-5A9C-4C4B-8EFE-498F1D61FE6F}" destId="{47411C77-F69F-460D-9AE4-15D85118C0C7}" srcOrd="0" destOrd="0" parTransId="{7A8EAE13-3441-438B-8E62-4105AF49B819}" sibTransId="{D8DF693F-9C8F-4912-8B4A-E9A92DFF89D7}"/>
    <dgm:cxn modelId="{8D26B65A-686A-4CEE-8614-46FD0AB312CA}" type="presOf" srcId="{581DC718-FBC6-4AA6-906E-57655C2FFEA5}" destId="{482B99C9-F500-451B-A021-A7945752E305}" srcOrd="0" destOrd="3" presId="urn:microsoft.com/office/officeart/2005/8/layout/vList2"/>
    <dgm:cxn modelId="{E7F51A7C-D4F1-4E3A-812E-AB3D48562F6A}" srcId="{87CAF53E-F474-450B-B34E-9E51B4B23660}" destId="{D0179F96-2B78-4A79-9CA0-81EAC6E2A347}" srcOrd="0" destOrd="0" parTransId="{4BFFBF06-B021-45B1-9CB8-D058B17333ED}" sibTransId="{3B819470-1891-4431-8C89-6A9641ADC066}"/>
    <dgm:cxn modelId="{DCC58580-F4F6-49F2-A3C1-855A19C9C675}" type="presOf" srcId="{47411C77-F69F-460D-9AE4-15D85118C0C7}" destId="{99FCC4F0-375C-4142-90FC-56CE8BB85E17}" srcOrd="0" destOrd="0" presId="urn:microsoft.com/office/officeart/2005/8/layout/vList2"/>
    <dgm:cxn modelId="{60D5D283-92A5-47CF-9963-FB43641422D0}" type="presOf" srcId="{1F0B7D38-E0F3-4475-8D3E-19AFADE02BBC}" destId="{85991A8B-0A50-4033-9BDD-F58AAC98F005}" srcOrd="0" destOrd="2" presId="urn:microsoft.com/office/officeart/2005/8/layout/vList2"/>
    <dgm:cxn modelId="{241EFEA7-DCB2-455A-87BA-C23511B6EE2D}" srcId="{47411C77-F69F-460D-9AE4-15D85118C0C7}" destId="{568C754F-5C65-4012-B194-C5612D226CB3}" srcOrd="0" destOrd="0" parTransId="{A2377E8A-85A8-4522-B52D-56F9F7DBA740}" sibTransId="{4ED2856B-721B-4608-8733-FC6AF2FF08B3}"/>
    <dgm:cxn modelId="{514866B2-4565-44F3-8338-48410A995F03}" type="presOf" srcId="{D7924117-C4E8-4E75-B3C7-1738CBDC9140}" destId="{482B99C9-F500-451B-A021-A7945752E305}" srcOrd="0" destOrd="1" presId="urn:microsoft.com/office/officeart/2005/8/layout/vList2"/>
    <dgm:cxn modelId="{201372B5-E5E5-499E-8441-C852E8DCF213}" srcId="{87CAF53E-F474-450B-B34E-9E51B4B23660}" destId="{1F0B7D38-E0F3-4475-8D3E-19AFADE02BBC}" srcOrd="2" destOrd="0" parTransId="{FE5E4E93-487D-435E-8772-D32293EF51A6}" sibTransId="{DBBA1099-A7F7-4786-A592-03C83FB817B0}"/>
    <dgm:cxn modelId="{6F517FBD-E8E3-4F97-A474-D3788B9A1859}" srcId="{47411C77-F69F-460D-9AE4-15D85118C0C7}" destId="{D7924117-C4E8-4E75-B3C7-1738CBDC9140}" srcOrd="1" destOrd="0" parTransId="{DF15EE3E-5669-459C-9167-FEB6253498E0}" sibTransId="{97647B10-58BF-45FB-B3DF-0036923BCEC4}"/>
    <dgm:cxn modelId="{2E1D0BC3-5315-478A-B653-8C33D1676DF4}" type="presOf" srcId="{568C754F-5C65-4012-B194-C5612D226CB3}" destId="{482B99C9-F500-451B-A021-A7945752E305}" srcOrd="0" destOrd="0" presId="urn:microsoft.com/office/officeart/2005/8/layout/vList2"/>
    <dgm:cxn modelId="{D1C476C3-38AA-45EC-81A6-87DF54816BC4}" type="presOf" srcId="{8BB660CE-EAE2-4B20-8F29-35FCFBE4BB52}" destId="{482B99C9-F500-451B-A021-A7945752E305}" srcOrd="0" destOrd="2" presId="urn:microsoft.com/office/officeart/2005/8/layout/vList2"/>
    <dgm:cxn modelId="{9EFF5FDD-B717-41A4-BE15-CE487E59467D}" type="presParOf" srcId="{83E09324-520D-4008-86E1-B474BB963E15}" destId="{99FCC4F0-375C-4142-90FC-56CE8BB85E17}" srcOrd="0" destOrd="0" presId="urn:microsoft.com/office/officeart/2005/8/layout/vList2"/>
    <dgm:cxn modelId="{C3B46012-57CF-4402-8D8B-8C18E62664B3}" type="presParOf" srcId="{83E09324-520D-4008-86E1-B474BB963E15}" destId="{482B99C9-F500-451B-A021-A7945752E305}" srcOrd="1" destOrd="0" presId="urn:microsoft.com/office/officeart/2005/8/layout/vList2"/>
    <dgm:cxn modelId="{BD2060A9-AA7A-49CA-B0A3-267C6A0BF9E1}" type="presParOf" srcId="{83E09324-520D-4008-86E1-B474BB963E15}" destId="{8EFC992E-54D8-4780-A50B-CA4C63A48E83}" srcOrd="2" destOrd="0" presId="urn:microsoft.com/office/officeart/2005/8/layout/vList2"/>
    <dgm:cxn modelId="{CD9FE2B4-0CCE-42C1-87E4-CE710DDC18E1}" type="presParOf" srcId="{83E09324-520D-4008-86E1-B474BB963E15}" destId="{85991A8B-0A50-4033-9BDD-F58AAC98F00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54FA3C-5A9C-4C4B-8EFE-498F1D61FE6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11C77-F69F-460D-9AE4-15D85118C0C7}">
      <dgm:prSet phldrT="[Текст]" custT="1"/>
      <dgm:spPr/>
      <dgm:t>
        <a:bodyPr/>
        <a:lstStyle/>
        <a:p>
          <a:pPr algn="just"/>
          <a:r>
            <a:rPr lang="ru-RU" sz="2800" b="1" strike="noStrike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Указы Президента Российской Федерации. </a:t>
          </a:r>
          <a:r>
            <a:rPr lang="ru-RU" sz="28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Указ Президента Российской Федерации – правовой акт (указ), издаваемый Президентом Российской Федерации в пределах его компетенции, определенной Конституцией Российской Федерации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7A8EAE13-3441-438B-8E62-4105AF49B819}" type="par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DF693F-9C8F-4912-8B4A-E9A92DFF89D7}" type="sib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179F96-2B78-4A79-9CA0-81EAC6E2A347}">
      <dgm:prSet phldrT="[Текст]" custT="1"/>
      <dgm:spPr/>
      <dgm:t>
        <a:bodyPr/>
        <a:lstStyle/>
        <a:p>
          <a:pPr algn="just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один из видов подзаконных нормативных правовых актов, принимаемых органом исполнительной власти (а</a:t>
          </a:r>
          <a:r>
            <a: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кты, имеющие нормативный характер).</a:t>
          </a:r>
          <a:endParaRPr lang="ru-RU" sz="2400" dirty="0">
            <a:solidFill>
              <a:schemeClr val="bg1"/>
            </a:solidFill>
            <a:effectLst/>
            <a:latin typeface="+mn-lt"/>
          </a:endParaRPr>
        </a:p>
      </dgm:t>
    </dgm:pt>
    <dgm:pt modelId="{4BFFBF06-B021-45B1-9CB8-D058B17333ED}" type="parTrans" cxnId="{E7F51A7C-D4F1-4E3A-812E-AB3D48562F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819470-1891-4431-8C89-6A9641ADC066}" type="sibTrans" cxnId="{E7F51A7C-D4F1-4E3A-812E-AB3D48562F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5CB0AA-EDE1-4DD2-BE0F-841B3D4B3300}">
      <dgm:prSet custT="1"/>
      <dgm:spPr/>
      <dgm:t>
        <a:bodyPr/>
        <a:lstStyle/>
        <a:p>
          <a:r>
            <a:rPr lang="ru-RU" sz="2400" b="1" i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</a:t>
          </a:r>
          <a:r>
            <a:rPr lang="ru-RU" sz="2400" b="0" i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– правовой акт, издаваемый единолично руководителями законодательных, исполнительных органов государственной власти, судебных органов Российской Федерации, субъектов Российской Федерации, органов местного самоуправления в пределах компетенции, определенной законом и нормативно-правовыми актами (</a:t>
          </a:r>
          <a:r>
            <a:rPr 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2400" b="0" i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кты по оперативным и другим текущим вопросам, не имеющие нормативного характера).</a:t>
          </a:r>
          <a:endParaRPr lang="ru-RU" sz="24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0404AEE1-3139-4933-834E-D6563C4CB689}" type="parTrans" cxnId="{DC5AB269-8832-4178-94D4-B7D8483072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7B6B13-BB04-4284-9010-EF9521067B95}" type="sibTrans" cxnId="{DC5AB269-8832-4178-94D4-B7D8483072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CAF53E-F474-450B-B34E-9E51B4B23660}">
      <dgm:prSet phldrT="[Текст]" custT="1"/>
      <dgm:spPr/>
      <dgm:t>
        <a:bodyPr/>
        <a:lstStyle/>
        <a:p>
          <a:pPr algn="just"/>
          <a:r>
            <a:rPr lang="ru-RU" sz="2800" b="1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Постановления и распоряжения Правительства Российской Федерации. </a:t>
          </a:r>
          <a:endParaRPr lang="ru-RU" sz="2800" dirty="0">
            <a:solidFill>
              <a:schemeClr val="tx1"/>
            </a:solidFill>
            <a:effectLst/>
            <a:latin typeface="+mn-lt"/>
          </a:endParaRPr>
        </a:p>
      </dgm:t>
    </dgm:pt>
    <dgm:pt modelId="{B3D716F5-FC01-4F59-97F6-AAC6E4384E53}" type="sibTrans" cxnId="{3ABD6A4B-03F3-45AC-A227-7650A3CC7C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FFA0F7-FDFB-4289-B8C0-C28167869518}" type="parTrans" cxnId="{3ABD6A4B-03F3-45AC-A227-7650A3CC7C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64F2F5-6C74-45C3-B0A0-0AEC0ACA1AC8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Нормативные правовые акты федеральных органов исполнительной власти </a:t>
          </a:r>
        </a:p>
      </dgm:t>
    </dgm:pt>
    <dgm:pt modelId="{6D5B26E2-81DC-4E65-8675-EDBEF22B2197}" type="parTrans" cxnId="{A078FBBD-403B-4FF5-9BBC-CD7D5957B59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497266-4A6D-48A9-88EC-35052E93C542}" type="sibTrans" cxnId="{A078FBBD-403B-4FF5-9BBC-CD7D5957B59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4DC2C9-52DC-46A6-A2D8-FBEBB16511ED}">
      <dgm:prSet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и распоряжения Министерства просвещения Российской Федерации и пр.</a:t>
          </a:r>
        </a:p>
      </dgm:t>
    </dgm:pt>
    <dgm:pt modelId="{72BAB551-892D-4CA2-BE2C-6FDCAA6BC034}" type="parTrans" cxnId="{8CAEC3B7-2925-4E1D-ABE2-736330894B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C43F2E-6FA0-42FE-801E-A1F6822A6F83}" type="sibTrans" cxnId="{8CAEC3B7-2925-4E1D-ABE2-736330894B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E09324-520D-4008-86E1-B474BB963E15}" type="pres">
      <dgm:prSet presAssocID="{1E54FA3C-5A9C-4C4B-8EFE-498F1D61FE6F}" presName="linear" presStyleCnt="0">
        <dgm:presLayoutVars>
          <dgm:animLvl val="lvl"/>
          <dgm:resizeHandles val="exact"/>
        </dgm:presLayoutVars>
      </dgm:prSet>
      <dgm:spPr/>
    </dgm:pt>
    <dgm:pt modelId="{99FCC4F0-375C-4142-90FC-56CE8BB85E17}" type="pres">
      <dgm:prSet presAssocID="{47411C77-F69F-460D-9AE4-15D85118C0C7}" presName="parentText" presStyleLbl="node1" presStyleIdx="0" presStyleCnt="3" custScaleY="118470" custLinFactNeighborX="249" custLinFactNeighborY="62500">
        <dgm:presLayoutVars>
          <dgm:chMax val="0"/>
          <dgm:bulletEnabled val="1"/>
        </dgm:presLayoutVars>
      </dgm:prSet>
      <dgm:spPr/>
    </dgm:pt>
    <dgm:pt modelId="{9BED8A6D-3DBD-41B0-B041-16FFCA676510}" type="pres">
      <dgm:prSet presAssocID="{D8DF693F-9C8F-4912-8B4A-E9A92DFF89D7}" presName="spacer" presStyleCnt="0"/>
      <dgm:spPr/>
    </dgm:pt>
    <dgm:pt modelId="{8EFC992E-54D8-4780-A50B-CA4C63A48E83}" type="pres">
      <dgm:prSet presAssocID="{87CAF53E-F474-450B-B34E-9E51B4B23660}" presName="parentText" presStyleLbl="node1" presStyleIdx="1" presStyleCnt="3" custScaleY="80969" custLinFactNeighborX="249" custLinFactNeighborY="9439">
        <dgm:presLayoutVars>
          <dgm:chMax val="0"/>
          <dgm:bulletEnabled val="1"/>
        </dgm:presLayoutVars>
      </dgm:prSet>
      <dgm:spPr/>
    </dgm:pt>
    <dgm:pt modelId="{85991A8B-0A50-4033-9BDD-F58AAC98F005}" type="pres">
      <dgm:prSet presAssocID="{87CAF53E-F474-450B-B34E-9E51B4B23660}" presName="childText" presStyleLbl="revTx" presStyleIdx="0" presStyleCnt="2" custLinFactNeighborX="249" custLinFactNeighborY="13155">
        <dgm:presLayoutVars>
          <dgm:bulletEnabled val="1"/>
        </dgm:presLayoutVars>
      </dgm:prSet>
      <dgm:spPr/>
    </dgm:pt>
    <dgm:pt modelId="{B10DD322-6B1D-4C37-A07E-D3943AFAA68C}" type="pres">
      <dgm:prSet presAssocID="{B564F2F5-6C74-45C3-B0A0-0AEC0ACA1AC8}" presName="parentText" presStyleLbl="node1" presStyleIdx="2" presStyleCnt="3" custLinFactNeighborX="249" custLinFactNeighborY="18720">
        <dgm:presLayoutVars>
          <dgm:chMax val="0"/>
          <dgm:bulletEnabled val="1"/>
        </dgm:presLayoutVars>
      </dgm:prSet>
      <dgm:spPr/>
    </dgm:pt>
    <dgm:pt modelId="{A0B54207-5C75-4AF6-A93A-472F29A2F238}" type="pres">
      <dgm:prSet presAssocID="{B564F2F5-6C74-45C3-B0A0-0AEC0ACA1AC8}" presName="childText" presStyleLbl="revTx" presStyleIdx="1" presStyleCnt="2" custScaleY="37188" custLinFactNeighborX="249" custLinFactNeighborY="14966">
        <dgm:presLayoutVars>
          <dgm:bulletEnabled val="1"/>
        </dgm:presLayoutVars>
      </dgm:prSet>
      <dgm:spPr/>
    </dgm:pt>
  </dgm:ptLst>
  <dgm:cxnLst>
    <dgm:cxn modelId="{77C27E68-7ACF-40FA-BB4E-CE0C0873F091}" type="presOf" srcId="{D65CB0AA-EDE1-4DD2-BE0F-841B3D4B3300}" destId="{85991A8B-0A50-4033-9BDD-F58AAC98F005}" srcOrd="0" destOrd="1" presId="urn:microsoft.com/office/officeart/2005/8/layout/vList2"/>
    <dgm:cxn modelId="{DC5AB269-8832-4178-94D4-B7D848307279}" srcId="{87CAF53E-F474-450B-B34E-9E51B4B23660}" destId="{D65CB0AA-EDE1-4DD2-BE0F-841B3D4B3300}" srcOrd="1" destOrd="0" parTransId="{0404AEE1-3139-4933-834E-D6563C4CB689}" sibTransId="{AB7B6B13-BB04-4284-9010-EF9521067B95}"/>
    <dgm:cxn modelId="{3ABD6A4B-03F3-45AC-A227-7650A3CC7CFE}" srcId="{1E54FA3C-5A9C-4C4B-8EFE-498F1D61FE6F}" destId="{87CAF53E-F474-450B-B34E-9E51B4B23660}" srcOrd="1" destOrd="0" parTransId="{DEFFA0F7-FDFB-4289-B8C0-C28167869518}" sibTransId="{B3D716F5-FC01-4F59-97F6-AAC6E4384E53}"/>
    <dgm:cxn modelId="{F8EEA258-A34C-4F41-95F8-CB83414FC93E}" type="presOf" srcId="{B564F2F5-6C74-45C3-B0A0-0AEC0ACA1AC8}" destId="{B10DD322-6B1D-4C37-A07E-D3943AFAA68C}" srcOrd="0" destOrd="0" presId="urn:microsoft.com/office/officeart/2005/8/layout/vList2"/>
    <dgm:cxn modelId="{6D822259-0C7E-42BB-A72D-AC73A404FEE1}" type="presOf" srcId="{87CAF53E-F474-450B-B34E-9E51B4B23660}" destId="{8EFC992E-54D8-4780-A50B-CA4C63A48E83}" srcOrd="0" destOrd="0" presId="urn:microsoft.com/office/officeart/2005/8/layout/vList2"/>
    <dgm:cxn modelId="{559A7A7A-E564-4543-A840-4D773BD3BF02}" srcId="{1E54FA3C-5A9C-4C4B-8EFE-498F1D61FE6F}" destId="{47411C77-F69F-460D-9AE4-15D85118C0C7}" srcOrd="0" destOrd="0" parTransId="{7A8EAE13-3441-438B-8E62-4105AF49B819}" sibTransId="{D8DF693F-9C8F-4912-8B4A-E9A92DFF89D7}"/>
    <dgm:cxn modelId="{E7F51A7C-D4F1-4E3A-812E-AB3D48562F6A}" srcId="{87CAF53E-F474-450B-B34E-9E51B4B23660}" destId="{D0179F96-2B78-4A79-9CA0-81EAC6E2A347}" srcOrd="0" destOrd="0" parTransId="{4BFFBF06-B021-45B1-9CB8-D058B17333ED}" sibTransId="{3B819470-1891-4431-8C89-6A9641ADC066}"/>
    <dgm:cxn modelId="{8CAEC3B7-2925-4E1D-ABE2-736330894B06}" srcId="{B564F2F5-6C74-45C3-B0A0-0AEC0ACA1AC8}" destId="{3E4DC2C9-52DC-46A6-A2D8-FBEBB16511ED}" srcOrd="0" destOrd="0" parTransId="{72BAB551-892D-4CA2-BE2C-6FDCAA6BC034}" sibTransId="{D0C43F2E-6FA0-42FE-801E-A1F6822A6F83}"/>
    <dgm:cxn modelId="{A078FBBD-403B-4FF5-9BBC-CD7D5957B590}" srcId="{1E54FA3C-5A9C-4C4B-8EFE-498F1D61FE6F}" destId="{B564F2F5-6C74-45C3-B0A0-0AEC0ACA1AC8}" srcOrd="2" destOrd="0" parTransId="{6D5B26E2-81DC-4E65-8675-EDBEF22B2197}" sibTransId="{03497266-4A6D-48A9-88EC-35052E93C542}"/>
    <dgm:cxn modelId="{F30003C3-29E9-489B-90C5-051648B9AC2A}" type="presOf" srcId="{47411C77-F69F-460D-9AE4-15D85118C0C7}" destId="{99FCC4F0-375C-4142-90FC-56CE8BB85E17}" srcOrd="0" destOrd="0" presId="urn:microsoft.com/office/officeart/2005/8/layout/vList2"/>
    <dgm:cxn modelId="{1C75B5C3-1757-46AF-B3C9-C1B33C790194}" type="presOf" srcId="{3E4DC2C9-52DC-46A6-A2D8-FBEBB16511ED}" destId="{A0B54207-5C75-4AF6-A93A-472F29A2F238}" srcOrd="0" destOrd="0" presId="urn:microsoft.com/office/officeart/2005/8/layout/vList2"/>
    <dgm:cxn modelId="{39CE21F8-C9B1-40F9-B24E-DAAA07970E42}" type="presOf" srcId="{D0179F96-2B78-4A79-9CA0-81EAC6E2A347}" destId="{85991A8B-0A50-4033-9BDD-F58AAC98F005}" srcOrd="0" destOrd="0" presId="urn:microsoft.com/office/officeart/2005/8/layout/vList2"/>
    <dgm:cxn modelId="{A60C29F9-0D67-482D-979A-9822FCE0FD56}" type="presOf" srcId="{1E54FA3C-5A9C-4C4B-8EFE-498F1D61FE6F}" destId="{83E09324-520D-4008-86E1-B474BB963E15}" srcOrd="0" destOrd="0" presId="urn:microsoft.com/office/officeart/2005/8/layout/vList2"/>
    <dgm:cxn modelId="{270CF091-7965-410A-9404-097C6E5BFF10}" type="presParOf" srcId="{83E09324-520D-4008-86E1-B474BB963E15}" destId="{99FCC4F0-375C-4142-90FC-56CE8BB85E17}" srcOrd="0" destOrd="0" presId="urn:microsoft.com/office/officeart/2005/8/layout/vList2"/>
    <dgm:cxn modelId="{10427A34-5FC8-4CD8-B7DE-8C17BE280FFE}" type="presParOf" srcId="{83E09324-520D-4008-86E1-B474BB963E15}" destId="{9BED8A6D-3DBD-41B0-B041-16FFCA676510}" srcOrd="1" destOrd="0" presId="urn:microsoft.com/office/officeart/2005/8/layout/vList2"/>
    <dgm:cxn modelId="{18514F5F-004A-4110-809F-A57681405C38}" type="presParOf" srcId="{83E09324-520D-4008-86E1-B474BB963E15}" destId="{8EFC992E-54D8-4780-A50B-CA4C63A48E83}" srcOrd="2" destOrd="0" presId="urn:microsoft.com/office/officeart/2005/8/layout/vList2"/>
    <dgm:cxn modelId="{8FD5446E-7967-4C5E-AB09-D02713C86A29}" type="presParOf" srcId="{83E09324-520D-4008-86E1-B474BB963E15}" destId="{85991A8B-0A50-4033-9BDD-F58AAC98F005}" srcOrd="3" destOrd="0" presId="urn:microsoft.com/office/officeart/2005/8/layout/vList2"/>
    <dgm:cxn modelId="{56699A77-8E48-4EEC-A09A-E66CF75DA4E2}" type="presParOf" srcId="{83E09324-520D-4008-86E1-B474BB963E15}" destId="{B10DD322-6B1D-4C37-A07E-D3943AFAA68C}" srcOrd="4" destOrd="0" presId="urn:microsoft.com/office/officeart/2005/8/layout/vList2"/>
    <dgm:cxn modelId="{75BEC5A8-4CAF-4B07-8B0A-313E72186E50}" type="presParOf" srcId="{83E09324-520D-4008-86E1-B474BB963E15}" destId="{A0B54207-5C75-4AF6-A93A-472F29A2F2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54FA3C-5A9C-4C4B-8EFE-498F1D61FE6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11C77-F69F-460D-9AE4-15D85118C0C7}">
      <dgm:prSet phldrT="[Текст]" custT="1"/>
      <dgm:spPr/>
      <dgm:t>
        <a:bodyPr/>
        <a:lstStyle/>
        <a:p>
          <a:pPr algn="just"/>
          <a:r>
            <a:rPr lang="ru-RU" sz="2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Законодательные акты Государственного Совета Республики Крым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7A8EAE13-3441-438B-8E62-4105AF49B819}" type="par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D8DF693F-9C8F-4912-8B4A-E9A92DFF89D7}" type="sib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D0179F96-2B78-4A79-9CA0-81EAC6E2A347}">
      <dgm:prSet phldrT="[Текст]" custT="1"/>
      <dgm:spPr/>
      <dgm:t>
        <a:bodyPr/>
        <a:lstStyle/>
        <a:p>
          <a:pPr algn="just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Указы и распоряжения Главы Республики Крым;</a:t>
          </a:r>
          <a:endParaRPr lang="ru-RU" sz="2400" dirty="0">
            <a:solidFill>
              <a:schemeClr val="bg1"/>
            </a:solidFill>
            <a:effectLst/>
            <a:latin typeface="+mn-lt"/>
          </a:endParaRPr>
        </a:p>
      </dgm:t>
    </dgm:pt>
    <dgm:pt modelId="{4BFFBF06-B021-45B1-9CB8-D058B17333ED}" type="parTrans" cxnId="{E7F51A7C-D4F1-4E3A-812E-AB3D48562F6A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3B819470-1891-4431-8C89-6A9641ADC066}" type="sibTrans" cxnId="{E7F51A7C-D4F1-4E3A-812E-AB3D48562F6A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87CAF53E-F474-450B-B34E-9E51B4B23660}">
      <dgm:prSet phldrT="[Текст]" custT="1"/>
      <dgm:spPr/>
      <dgm:t>
        <a:bodyPr/>
        <a:lstStyle/>
        <a:p>
          <a:pPr algn="just"/>
          <a:r>
            <a:rPr lang="ru-RU" sz="2800" b="1" strike="noStrike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Правовые акты Правительства Республики Крым</a:t>
          </a:r>
          <a:endParaRPr lang="ru-RU" sz="2800" dirty="0">
            <a:solidFill>
              <a:schemeClr val="tx1"/>
            </a:solidFill>
            <a:effectLst/>
            <a:latin typeface="+mn-lt"/>
          </a:endParaRPr>
        </a:p>
      </dgm:t>
    </dgm:pt>
    <dgm:pt modelId="{B3D716F5-FC01-4F59-97F6-AAC6E4384E53}" type="sibTrans" cxnId="{3ABD6A4B-03F3-45AC-A227-7650A3CC7CF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DEFFA0F7-FDFB-4289-B8C0-C28167869518}" type="parTrans" cxnId="{3ABD6A4B-03F3-45AC-A227-7650A3CC7CF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B564F2F5-6C74-45C3-B0A0-0AEC0ACA1AC8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Правовые акты органов исполнительной власти Республики Крым</a:t>
          </a:r>
          <a:r>
            <a:rPr lang="ru-RU" sz="2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endParaRPr lang="ru-RU" sz="28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D5B26E2-81DC-4E65-8675-EDBEF22B2197}" type="parTrans" cxnId="{A078FBBD-403B-4FF5-9BBC-CD7D5957B590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03497266-4A6D-48A9-88EC-35052E93C542}" type="sibTrans" cxnId="{A078FBBD-403B-4FF5-9BBC-CD7D5957B590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0E0776CD-D690-4421-AED6-850788DC9645}">
      <dgm:prSet phldrT="[Текст]" custT="1"/>
      <dgm:spPr/>
      <dgm:t>
        <a:bodyPr/>
        <a:lstStyle/>
        <a:p>
          <a:pPr algn="just"/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Закон Республики Крым от 06.07.2015 № 131-ЗРК/2015 «Об образовании в Республике Крым» (с изменениями и дополнениями) и др.</a:t>
          </a:r>
          <a:endParaRPr lang="ru-RU" sz="2400" dirty="0">
            <a:solidFill>
              <a:schemeClr val="bg1"/>
            </a:solidFill>
            <a:latin typeface="+mn-lt"/>
          </a:endParaRPr>
        </a:p>
      </dgm:t>
    </dgm:pt>
    <dgm:pt modelId="{69B9128B-D254-4A7F-8315-DC9198A9C7D4}" type="par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846181-9FF3-4D42-9B95-7F8F3B385F8A}" type="sib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ABEB6D-27C8-48C4-A43D-BAE28BA9FE8A}">
      <dgm:prSet custT="1"/>
      <dgm:spPr/>
      <dgm:t>
        <a:bodyPr/>
        <a:lstStyle/>
        <a:p>
          <a:r>
            <a:rPr lang="ru-RU" sz="2400" strike="noStrike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Постановления и распоряжения Совета министров Республики Крым.</a:t>
          </a:r>
          <a:endParaRPr lang="ru-RU" sz="2400" strike="noStrike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8B03C76B-F1A6-4125-A5A3-D7D011751E58}" type="parTrans" cxnId="{D301E3C7-97A1-4CE7-BE72-31A8501BD78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E8E49DC-D894-4E07-8043-9013DC329BC3}" type="sibTrans" cxnId="{D301E3C7-97A1-4CE7-BE72-31A8501BD78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8DC5340-F563-453D-AAA1-768D662ADC1E}">
      <dgm:prSet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Министерства образования, науки и молодежи Республики Крым и пр.</a:t>
          </a:r>
          <a:endParaRPr lang="ru-RU" sz="24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gm:t>
    </dgm:pt>
    <dgm:pt modelId="{92A699DB-9E11-4C33-9926-AAB5D55424DA}" type="parTrans" cxnId="{677826AC-6E3A-429A-A5E6-76F08DBB7D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036F7E6-F82D-44C2-8013-F83ECAA7223B}" type="sibTrans" cxnId="{677826AC-6E3A-429A-A5E6-76F08DBB7D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3E09324-520D-4008-86E1-B474BB963E15}" type="pres">
      <dgm:prSet presAssocID="{1E54FA3C-5A9C-4C4B-8EFE-498F1D61FE6F}" presName="linear" presStyleCnt="0">
        <dgm:presLayoutVars>
          <dgm:animLvl val="lvl"/>
          <dgm:resizeHandles val="exact"/>
        </dgm:presLayoutVars>
      </dgm:prSet>
      <dgm:spPr/>
    </dgm:pt>
    <dgm:pt modelId="{99FCC4F0-375C-4142-90FC-56CE8BB85E17}" type="pres">
      <dgm:prSet presAssocID="{47411C77-F69F-460D-9AE4-15D85118C0C7}" presName="parentText" presStyleLbl="node1" presStyleIdx="0" presStyleCnt="3" custScaleY="118470" custLinFactNeighborX="695" custLinFactNeighborY="28813">
        <dgm:presLayoutVars>
          <dgm:chMax val="0"/>
          <dgm:bulletEnabled val="1"/>
        </dgm:presLayoutVars>
      </dgm:prSet>
      <dgm:spPr/>
    </dgm:pt>
    <dgm:pt modelId="{482B99C9-F500-451B-A021-A7945752E305}" type="pres">
      <dgm:prSet presAssocID="{47411C77-F69F-460D-9AE4-15D85118C0C7}" presName="childText" presStyleLbl="revTx" presStyleIdx="0" presStyleCnt="3" custLinFactNeighborX="249" custLinFactNeighborY="30653">
        <dgm:presLayoutVars>
          <dgm:bulletEnabled val="1"/>
        </dgm:presLayoutVars>
      </dgm:prSet>
      <dgm:spPr/>
    </dgm:pt>
    <dgm:pt modelId="{8EFC992E-54D8-4780-A50B-CA4C63A48E83}" type="pres">
      <dgm:prSet presAssocID="{87CAF53E-F474-450B-B34E-9E51B4B23660}" presName="parentText" presStyleLbl="node1" presStyleIdx="1" presStyleCnt="3" custScaleY="80969" custLinFactNeighborX="472" custLinFactNeighborY="32874">
        <dgm:presLayoutVars>
          <dgm:chMax val="0"/>
          <dgm:bulletEnabled val="1"/>
        </dgm:presLayoutVars>
      </dgm:prSet>
      <dgm:spPr/>
    </dgm:pt>
    <dgm:pt modelId="{85991A8B-0A50-4033-9BDD-F58AAC98F005}" type="pres">
      <dgm:prSet presAssocID="{87CAF53E-F474-450B-B34E-9E51B4B23660}" presName="childText" presStyleLbl="revTx" presStyleIdx="1" presStyleCnt="3" custLinFactNeighborX="472" custLinFactNeighborY="44251">
        <dgm:presLayoutVars>
          <dgm:bulletEnabled val="1"/>
        </dgm:presLayoutVars>
      </dgm:prSet>
      <dgm:spPr/>
    </dgm:pt>
    <dgm:pt modelId="{B10DD322-6B1D-4C37-A07E-D3943AFAA68C}" type="pres">
      <dgm:prSet presAssocID="{B564F2F5-6C74-45C3-B0A0-0AEC0ACA1AC8}" presName="parentText" presStyleLbl="node1" presStyleIdx="2" presStyleCnt="3" custLinFactNeighborX="249" custLinFactNeighborY="64124">
        <dgm:presLayoutVars>
          <dgm:chMax val="0"/>
          <dgm:bulletEnabled val="1"/>
        </dgm:presLayoutVars>
      </dgm:prSet>
      <dgm:spPr/>
    </dgm:pt>
    <dgm:pt modelId="{A0B54207-5C75-4AF6-A93A-472F29A2F238}" type="pres">
      <dgm:prSet presAssocID="{B564F2F5-6C74-45C3-B0A0-0AEC0ACA1AC8}" presName="childText" presStyleLbl="revTx" presStyleIdx="2" presStyleCnt="3" custLinFactNeighborX="-559" custLinFactNeighborY="67558">
        <dgm:presLayoutVars>
          <dgm:bulletEnabled val="1"/>
        </dgm:presLayoutVars>
      </dgm:prSet>
      <dgm:spPr/>
    </dgm:pt>
  </dgm:ptLst>
  <dgm:cxnLst>
    <dgm:cxn modelId="{3ABD6A4B-03F3-45AC-A227-7650A3CC7CFE}" srcId="{1E54FA3C-5A9C-4C4B-8EFE-498F1D61FE6F}" destId="{87CAF53E-F474-450B-B34E-9E51B4B23660}" srcOrd="1" destOrd="0" parTransId="{DEFFA0F7-FDFB-4289-B8C0-C28167869518}" sibTransId="{B3D716F5-FC01-4F59-97F6-AAC6E4384E53}"/>
    <dgm:cxn modelId="{201C7452-B85D-4E4E-8B1E-F87784548988}" type="presOf" srcId="{B564F2F5-6C74-45C3-B0A0-0AEC0ACA1AC8}" destId="{B10DD322-6B1D-4C37-A07E-D3943AFAA68C}" srcOrd="0" destOrd="0" presId="urn:microsoft.com/office/officeart/2005/8/layout/vList2"/>
    <dgm:cxn modelId="{DAAF8E73-EB34-4126-BBC3-15DB98504D07}" srcId="{47411C77-F69F-460D-9AE4-15D85118C0C7}" destId="{0E0776CD-D690-4421-AED6-850788DC9645}" srcOrd="0" destOrd="0" parTransId="{69B9128B-D254-4A7F-8315-DC9198A9C7D4}" sibTransId="{7A846181-9FF3-4D42-9B95-7F8F3B385F8A}"/>
    <dgm:cxn modelId="{559A7A7A-E564-4543-A840-4D773BD3BF02}" srcId="{1E54FA3C-5A9C-4C4B-8EFE-498F1D61FE6F}" destId="{47411C77-F69F-460D-9AE4-15D85118C0C7}" srcOrd="0" destOrd="0" parTransId="{7A8EAE13-3441-438B-8E62-4105AF49B819}" sibTransId="{D8DF693F-9C8F-4912-8B4A-E9A92DFF89D7}"/>
    <dgm:cxn modelId="{E7F51A7C-D4F1-4E3A-812E-AB3D48562F6A}" srcId="{87CAF53E-F474-450B-B34E-9E51B4B23660}" destId="{D0179F96-2B78-4A79-9CA0-81EAC6E2A347}" srcOrd="0" destOrd="0" parTransId="{4BFFBF06-B021-45B1-9CB8-D058B17333ED}" sibTransId="{3B819470-1891-4431-8C89-6A9641ADC066}"/>
    <dgm:cxn modelId="{3D38D89B-960E-43A6-B634-E70F7DD409EA}" type="presOf" srcId="{7AABEB6D-27C8-48C4-A43D-BAE28BA9FE8A}" destId="{85991A8B-0A50-4033-9BDD-F58AAC98F005}" srcOrd="0" destOrd="1" presId="urn:microsoft.com/office/officeart/2005/8/layout/vList2"/>
    <dgm:cxn modelId="{54B02E9C-4747-49CE-971B-2898F474D685}" type="presOf" srcId="{D0179F96-2B78-4A79-9CA0-81EAC6E2A347}" destId="{85991A8B-0A50-4033-9BDD-F58AAC98F005}" srcOrd="0" destOrd="0" presId="urn:microsoft.com/office/officeart/2005/8/layout/vList2"/>
    <dgm:cxn modelId="{677826AC-6E3A-429A-A5E6-76F08DBB7D81}" srcId="{B564F2F5-6C74-45C3-B0A0-0AEC0ACA1AC8}" destId="{78DC5340-F563-453D-AAA1-768D662ADC1E}" srcOrd="0" destOrd="0" parTransId="{92A699DB-9E11-4C33-9926-AAB5D55424DA}" sibTransId="{4036F7E6-F82D-44C2-8013-F83ECAA7223B}"/>
    <dgm:cxn modelId="{A24A06B6-92D6-4CD1-8066-88EE62E7233E}" type="presOf" srcId="{1E54FA3C-5A9C-4C4B-8EFE-498F1D61FE6F}" destId="{83E09324-520D-4008-86E1-B474BB963E15}" srcOrd="0" destOrd="0" presId="urn:microsoft.com/office/officeart/2005/8/layout/vList2"/>
    <dgm:cxn modelId="{A078FBBD-403B-4FF5-9BBC-CD7D5957B590}" srcId="{1E54FA3C-5A9C-4C4B-8EFE-498F1D61FE6F}" destId="{B564F2F5-6C74-45C3-B0A0-0AEC0ACA1AC8}" srcOrd="2" destOrd="0" parTransId="{6D5B26E2-81DC-4E65-8675-EDBEF22B2197}" sibTransId="{03497266-4A6D-48A9-88EC-35052E93C542}"/>
    <dgm:cxn modelId="{20CD0BBE-CEAD-4CB7-834A-8B68CE1FCDB3}" type="presOf" srcId="{47411C77-F69F-460D-9AE4-15D85118C0C7}" destId="{99FCC4F0-375C-4142-90FC-56CE8BB85E17}" srcOrd="0" destOrd="0" presId="urn:microsoft.com/office/officeart/2005/8/layout/vList2"/>
    <dgm:cxn modelId="{D301E3C7-97A1-4CE7-BE72-31A8501BD783}" srcId="{87CAF53E-F474-450B-B34E-9E51B4B23660}" destId="{7AABEB6D-27C8-48C4-A43D-BAE28BA9FE8A}" srcOrd="1" destOrd="0" parTransId="{8B03C76B-F1A6-4125-A5A3-D7D011751E58}" sibTransId="{1E8E49DC-D894-4E07-8043-9013DC329BC3}"/>
    <dgm:cxn modelId="{99EA8AE7-B9A9-47B2-8FCB-C1D62869DAF0}" type="presOf" srcId="{78DC5340-F563-453D-AAA1-768D662ADC1E}" destId="{A0B54207-5C75-4AF6-A93A-472F29A2F238}" srcOrd="0" destOrd="0" presId="urn:microsoft.com/office/officeart/2005/8/layout/vList2"/>
    <dgm:cxn modelId="{AA951AF9-36E8-45EA-B60D-3A4D959F4C24}" type="presOf" srcId="{0E0776CD-D690-4421-AED6-850788DC9645}" destId="{482B99C9-F500-451B-A021-A7945752E305}" srcOrd="0" destOrd="0" presId="urn:microsoft.com/office/officeart/2005/8/layout/vList2"/>
    <dgm:cxn modelId="{D09012FD-A259-4966-9475-EC2A38AE13DC}" type="presOf" srcId="{87CAF53E-F474-450B-B34E-9E51B4B23660}" destId="{8EFC992E-54D8-4780-A50B-CA4C63A48E83}" srcOrd="0" destOrd="0" presId="urn:microsoft.com/office/officeart/2005/8/layout/vList2"/>
    <dgm:cxn modelId="{8F5291E2-1CAB-47A1-92E3-26F62CB10A68}" type="presParOf" srcId="{83E09324-520D-4008-86E1-B474BB963E15}" destId="{99FCC4F0-375C-4142-90FC-56CE8BB85E17}" srcOrd="0" destOrd="0" presId="urn:microsoft.com/office/officeart/2005/8/layout/vList2"/>
    <dgm:cxn modelId="{2D23749E-6E0D-403A-88CE-AE5164AEFE12}" type="presParOf" srcId="{83E09324-520D-4008-86E1-B474BB963E15}" destId="{482B99C9-F500-451B-A021-A7945752E305}" srcOrd="1" destOrd="0" presId="urn:microsoft.com/office/officeart/2005/8/layout/vList2"/>
    <dgm:cxn modelId="{AD96E9B3-0E84-4CD5-99A7-0B0FC04111B4}" type="presParOf" srcId="{83E09324-520D-4008-86E1-B474BB963E15}" destId="{8EFC992E-54D8-4780-A50B-CA4C63A48E83}" srcOrd="2" destOrd="0" presId="urn:microsoft.com/office/officeart/2005/8/layout/vList2"/>
    <dgm:cxn modelId="{43C199F6-85FE-46B9-AB0E-9A78D5F91876}" type="presParOf" srcId="{83E09324-520D-4008-86E1-B474BB963E15}" destId="{85991A8B-0A50-4033-9BDD-F58AAC98F005}" srcOrd="3" destOrd="0" presId="urn:microsoft.com/office/officeart/2005/8/layout/vList2"/>
    <dgm:cxn modelId="{6553AFBA-871C-4592-A51B-1150387A831E}" type="presParOf" srcId="{83E09324-520D-4008-86E1-B474BB963E15}" destId="{B10DD322-6B1D-4C37-A07E-D3943AFAA68C}" srcOrd="4" destOrd="0" presId="urn:microsoft.com/office/officeart/2005/8/layout/vList2"/>
    <dgm:cxn modelId="{84AC83E3-2727-48A8-9FD7-1361EF317C2A}" type="presParOf" srcId="{83E09324-520D-4008-86E1-B474BB963E15}" destId="{A0B54207-5C75-4AF6-A93A-472F29A2F2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54FA3C-5A9C-4C4B-8EFE-498F1D61FE6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776CD-D690-4421-AED6-850788DC9645}">
      <dgm:prSet phldrT="[Текст]" custT="1"/>
      <dgm:spPr/>
      <dgm:t>
        <a:bodyPr/>
        <a:lstStyle/>
        <a:p>
          <a:pPr algn="just"/>
          <a:r>
            <a:rPr lang="ru-RU" sz="2400" strike="noStrike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постановления и распоряжения администраций муниципальных образований Республики Крым;</a:t>
          </a:r>
          <a:endParaRPr lang="ru-RU" sz="2400" dirty="0">
            <a:solidFill>
              <a:schemeClr val="bg1"/>
            </a:solidFill>
            <a:latin typeface="+mn-lt"/>
          </a:endParaRPr>
        </a:p>
      </dgm:t>
    </dgm:pt>
    <dgm:pt modelId="{69B9128B-D254-4A7F-8315-DC9198A9C7D4}" type="par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846181-9FF3-4D42-9B95-7F8F3B385F8A}" type="sibTrans" cxnId="{DAAF8E73-EB34-4126-BBC3-15DB98504D0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7411C77-F69F-460D-9AE4-15D85118C0C7}">
      <dgm:prSet phldrT="[Текст]" custT="1"/>
      <dgm:spPr/>
      <dgm:t>
        <a:bodyPr/>
        <a:lstStyle/>
        <a:p>
          <a:pPr algn="just"/>
          <a:r>
            <a:rPr lang="ru-RU" sz="2800" b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Нормативно-правовые документы органов местного самоуправления муниципальных образований Республики Крым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D8DF693F-9C8F-4912-8B4A-E9A92DFF89D7}" type="sib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7A8EAE13-3441-438B-8E62-4105AF49B819}" type="parTrans" cxnId="{559A7A7A-E564-4543-A840-4D773BD3BF0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FFE74896-E0CF-4968-BEB0-29E72A3E0AA5}">
      <dgm:prSet custT="1"/>
      <dgm:spPr/>
      <dgm:t>
        <a:bodyPr/>
        <a:lstStyle/>
        <a:p>
          <a:r>
            <a:rPr lang="ru-RU" sz="2400" strike="noStrike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</a:t>
          </a:r>
          <a:r>
            <a:rPr lang="ru-RU" sz="2400" i="0" dirty="0">
              <a:solidFill>
                <a:schemeClr val="bg1"/>
              </a:solidFill>
              <a:effectLst/>
              <a:latin typeface="+mn-lt"/>
              <a:cs typeface="Times New Roman" panose="02020603050405020304" pitchFamily="18" charset="0"/>
            </a:rPr>
            <a:t>органов местного самоуправления муниципальных районов, муниципальных округов и городских округов в сфере образования</a:t>
          </a:r>
          <a:endParaRPr lang="ru-RU" sz="2400" dirty="0">
            <a:solidFill>
              <a:schemeClr val="bg1"/>
            </a:solidFill>
            <a:latin typeface="+mn-lt"/>
          </a:endParaRPr>
        </a:p>
      </dgm:t>
    </dgm:pt>
    <dgm:pt modelId="{0A89140B-FA8D-4015-926B-2284DCF3E593}" type="parTrans" cxnId="{563541B2-4F4A-44E7-87F6-1EAA2E89F126}">
      <dgm:prSet/>
      <dgm:spPr/>
      <dgm:t>
        <a:bodyPr/>
        <a:lstStyle/>
        <a:p>
          <a:endParaRPr lang="ru-RU"/>
        </a:p>
      </dgm:t>
    </dgm:pt>
    <dgm:pt modelId="{763F20E9-64CF-463E-B1E9-263397052519}" type="sibTrans" cxnId="{563541B2-4F4A-44E7-87F6-1EAA2E89F126}">
      <dgm:prSet/>
      <dgm:spPr/>
      <dgm:t>
        <a:bodyPr/>
        <a:lstStyle/>
        <a:p>
          <a:endParaRPr lang="ru-RU"/>
        </a:p>
      </dgm:t>
    </dgm:pt>
    <dgm:pt modelId="{83E09324-520D-4008-86E1-B474BB963E15}" type="pres">
      <dgm:prSet presAssocID="{1E54FA3C-5A9C-4C4B-8EFE-498F1D61FE6F}" presName="linear" presStyleCnt="0">
        <dgm:presLayoutVars>
          <dgm:animLvl val="lvl"/>
          <dgm:resizeHandles val="exact"/>
        </dgm:presLayoutVars>
      </dgm:prSet>
      <dgm:spPr/>
    </dgm:pt>
    <dgm:pt modelId="{99FCC4F0-375C-4142-90FC-56CE8BB85E17}" type="pres">
      <dgm:prSet presAssocID="{47411C77-F69F-460D-9AE4-15D85118C0C7}" presName="parentText" presStyleLbl="node1" presStyleIdx="0" presStyleCnt="1" custScaleY="118470" custLinFactNeighborX="249" custLinFactNeighborY="6757">
        <dgm:presLayoutVars>
          <dgm:chMax val="0"/>
          <dgm:bulletEnabled val="1"/>
        </dgm:presLayoutVars>
      </dgm:prSet>
      <dgm:spPr/>
    </dgm:pt>
    <dgm:pt modelId="{482B99C9-F500-451B-A021-A7945752E305}" type="pres">
      <dgm:prSet presAssocID="{47411C77-F69F-460D-9AE4-15D85118C0C7}" presName="childText" presStyleLbl="revTx" presStyleIdx="0" presStyleCnt="1" custLinFactNeighborX="249" custLinFactNeighborY="21583">
        <dgm:presLayoutVars>
          <dgm:bulletEnabled val="1"/>
        </dgm:presLayoutVars>
      </dgm:prSet>
      <dgm:spPr/>
    </dgm:pt>
  </dgm:ptLst>
  <dgm:cxnLst>
    <dgm:cxn modelId="{FDD1510A-E411-4FF8-BEA9-106C364BA722}" type="presOf" srcId="{0E0776CD-D690-4421-AED6-850788DC9645}" destId="{482B99C9-F500-451B-A021-A7945752E305}" srcOrd="0" destOrd="0" presId="urn:microsoft.com/office/officeart/2005/8/layout/vList2"/>
    <dgm:cxn modelId="{DAAF8E73-EB34-4126-BBC3-15DB98504D07}" srcId="{47411C77-F69F-460D-9AE4-15D85118C0C7}" destId="{0E0776CD-D690-4421-AED6-850788DC9645}" srcOrd="0" destOrd="0" parTransId="{69B9128B-D254-4A7F-8315-DC9198A9C7D4}" sibTransId="{7A846181-9FF3-4D42-9B95-7F8F3B385F8A}"/>
    <dgm:cxn modelId="{559A7A7A-E564-4543-A840-4D773BD3BF02}" srcId="{1E54FA3C-5A9C-4C4B-8EFE-498F1D61FE6F}" destId="{47411C77-F69F-460D-9AE4-15D85118C0C7}" srcOrd="0" destOrd="0" parTransId="{7A8EAE13-3441-438B-8E62-4105AF49B819}" sibTransId="{D8DF693F-9C8F-4912-8B4A-E9A92DFF89D7}"/>
    <dgm:cxn modelId="{155A5B97-B9D8-45ED-A981-D91616B57107}" type="presOf" srcId="{FFE74896-E0CF-4968-BEB0-29E72A3E0AA5}" destId="{482B99C9-F500-451B-A021-A7945752E305}" srcOrd="0" destOrd="1" presId="urn:microsoft.com/office/officeart/2005/8/layout/vList2"/>
    <dgm:cxn modelId="{C02AF6A7-B3E2-4261-9FB1-4296406904C1}" type="presOf" srcId="{47411C77-F69F-460D-9AE4-15D85118C0C7}" destId="{99FCC4F0-375C-4142-90FC-56CE8BB85E17}" srcOrd="0" destOrd="0" presId="urn:microsoft.com/office/officeart/2005/8/layout/vList2"/>
    <dgm:cxn modelId="{563541B2-4F4A-44E7-87F6-1EAA2E89F126}" srcId="{47411C77-F69F-460D-9AE4-15D85118C0C7}" destId="{FFE74896-E0CF-4968-BEB0-29E72A3E0AA5}" srcOrd="1" destOrd="0" parTransId="{0A89140B-FA8D-4015-926B-2284DCF3E593}" sibTransId="{763F20E9-64CF-463E-B1E9-263397052519}"/>
    <dgm:cxn modelId="{A9A19FDB-398C-4C78-94E3-D1A82C86CB60}" type="presOf" srcId="{1E54FA3C-5A9C-4C4B-8EFE-498F1D61FE6F}" destId="{83E09324-520D-4008-86E1-B474BB963E15}" srcOrd="0" destOrd="0" presId="urn:microsoft.com/office/officeart/2005/8/layout/vList2"/>
    <dgm:cxn modelId="{5089AD5C-C081-4552-86F1-F61D238C21F3}" type="presParOf" srcId="{83E09324-520D-4008-86E1-B474BB963E15}" destId="{99FCC4F0-375C-4142-90FC-56CE8BB85E17}" srcOrd="0" destOrd="0" presId="urn:microsoft.com/office/officeart/2005/8/layout/vList2"/>
    <dgm:cxn modelId="{9AAE18DA-C730-4651-BA63-3F79CA0EBE5E}" type="presParOf" srcId="{83E09324-520D-4008-86E1-B474BB963E15}" destId="{482B99C9-F500-451B-A021-A7945752E3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709D-2568-4DCB-9677-56131BA09E78}">
      <dsp:nvSpPr>
        <dsp:cNvPr id="0" name=""/>
        <dsp:cNvSpPr/>
      </dsp:nvSpPr>
      <dsp:spPr>
        <a:xfrm>
          <a:off x="0" y="0"/>
          <a:ext cx="16207664" cy="1487176"/>
        </a:xfrm>
        <a:prstGeom prst="rect">
          <a:avLst/>
        </a:prstGeom>
        <a:solidFill>
          <a:srgbClr val="99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Руководитель образовательной организации</a:t>
          </a:r>
        </a:p>
      </dsp:txBody>
      <dsp:txXfrm>
        <a:off x="0" y="0"/>
        <a:ext cx="16207664" cy="1487176"/>
      </dsp:txXfrm>
    </dsp:sp>
    <dsp:sp modelId="{75E95657-F82F-4234-BE03-E884782A0689}">
      <dsp:nvSpPr>
        <dsp:cNvPr id="0" name=""/>
        <dsp:cNvSpPr/>
      </dsp:nvSpPr>
      <dsp:spPr>
        <a:xfrm>
          <a:off x="40138" y="1494063"/>
          <a:ext cx="8032606" cy="512600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</a:rPr>
            <a:t>Профессиональный стандарт </a:t>
          </a:r>
          <a:r>
            <a:rPr lang="ru-RU" sz="3600" kern="1200" dirty="0">
              <a:solidFill>
                <a:schemeClr val="tx1"/>
              </a:solidFill>
            </a:rPr>
            <a:t>«Руководитель образовательной организации (управление дошкольной образовательной организацией и общеобразовательной организацией)»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утвержден приказом Министерства труда и социальной защиты Российской Федерации                           от 19.04.2021 № 250н.</a:t>
          </a:r>
          <a:endParaRPr lang="ru-RU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38" y="1494063"/>
        <a:ext cx="8032606" cy="5126005"/>
      </dsp:txXfrm>
    </dsp:sp>
    <dsp:sp modelId="{E2A64880-F304-473D-B5DB-46F8F09399E4}">
      <dsp:nvSpPr>
        <dsp:cNvPr id="0" name=""/>
        <dsp:cNvSpPr/>
      </dsp:nvSpPr>
      <dsp:spPr>
        <a:xfrm>
          <a:off x="8012822" y="1459491"/>
          <a:ext cx="8168357" cy="512765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b="1" kern="1200" dirty="0">
              <a:solidFill>
                <a:schemeClr val="tx1"/>
              </a:solidFill>
              <a:effectLst/>
            </a:rPr>
            <a:t>Трудовая функция  </a:t>
          </a:r>
          <a:r>
            <a:rPr lang="ru-RU" sz="3600" b="0" kern="1200" dirty="0">
              <a:solidFill>
                <a:schemeClr val="tx1"/>
              </a:solidFill>
              <a:effectLst/>
            </a:rPr>
            <a:t>«</a:t>
          </a:r>
          <a:r>
            <a:rPr lang="ru-RU" sz="3600" kern="1200" dirty="0">
              <a:solidFill>
                <a:schemeClr val="tx1"/>
              </a:solidFill>
            </a:rPr>
            <a:t>Администрирование деятельности общеобразовательной организации»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(В/03.7)</a:t>
          </a:r>
        </a:p>
        <a:p>
          <a:pPr marL="0" lvl="0" indent="0" algn="just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b="1" kern="1200" dirty="0">
              <a:solidFill>
                <a:schemeClr val="tx1"/>
              </a:solidFill>
              <a:effectLst/>
            </a:rPr>
            <a:t>Необходимо знать: </a:t>
          </a:r>
          <a:r>
            <a:rPr lang="ru-RU" sz="3600" b="0" kern="1200" dirty="0">
              <a:solidFill>
                <a:schemeClr val="tx1"/>
              </a:solidFill>
              <a:effectLst/>
            </a:rPr>
            <a:t>о</a:t>
          </a:r>
          <a:r>
            <a:rPr lang="ru-RU" sz="3600" kern="1200" dirty="0">
              <a:solidFill>
                <a:schemeClr val="tx1"/>
              </a:solidFill>
            </a:rPr>
            <a:t>сновы делопроизводства и документооборота (в том числе электронного) в общеобразовательной организации</a:t>
          </a:r>
          <a:endParaRPr lang="ru-RU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2822" y="1459491"/>
        <a:ext cx="8168357" cy="5127652"/>
      </dsp:txXfrm>
    </dsp:sp>
    <dsp:sp modelId="{13A3188B-7E77-4A45-8D1D-F0966DC7938E}">
      <dsp:nvSpPr>
        <dsp:cNvPr id="0" name=""/>
        <dsp:cNvSpPr/>
      </dsp:nvSpPr>
      <dsp:spPr>
        <a:xfrm>
          <a:off x="0" y="6602265"/>
          <a:ext cx="16207664" cy="124586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C4F0-375C-4142-90FC-56CE8BB85E17}">
      <dsp:nvSpPr>
        <dsp:cNvPr id="0" name=""/>
        <dsp:cNvSpPr/>
      </dsp:nvSpPr>
      <dsp:spPr>
        <a:xfrm>
          <a:off x="0" y="289380"/>
          <a:ext cx="16751232" cy="1846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solidFill>
                <a:srgbClr val="000000"/>
              </a:solidFill>
              <a:latin typeface="+mn-lt"/>
            </a:rPr>
            <a:t>Л</a:t>
          </a:r>
          <a:r>
            <a:rPr lang="ru-RU" sz="2800" b="1" i="0" kern="1200">
              <a:solidFill>
                <a:srgbClr val="000000"/>
              </a:solidFill>
              <a:effectLst/>
              <a:latin typeface="+mn-lt"/>
            </a:rPr>
            <a:t>окальные нормативные акты </a:t>
          </a:r>
          <a:r>
            <a:rPr lang="ru-RU" sz="2800" b="0" i="0" kern="1200">
              <a:solidFill>
                <a:srgbClr val="000000"/>
              </a:solidFill>
              <a:effectLst/>
              <a:latin typeface="+mn-lt"/>
            </a:rPr>
            <a:t>– это акты, принимаемые образовательной организацией, содержащие нормы, регулирующие образовательные отношения, в пределах своей компетенции в соответствии с законодательством Российской Федерации в порядке, установленном ее уставом 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90162" y="379542"/>
        <a:ext cx="16570908" cy="1666652"/>
      </dsp:txXfrm>
    </dsp:sp>
    <dsp:sp modelId="{482B99C9-F500-451B-A021-A7945752E305}">
      <dsp:nvSpPr>
        <dsp:cNvPr id="0" name=""/>
        <dsp:cNvSpPr/>
      </dsp:nvSpPr>
      <dsp:spPr>
        <a:xfrm>
          <a:off x="0" y="2343329"/>
          <a:ext cx="1675123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i="0" kern="1200" dirty="0">
              <a:solidFill>
                <a:schemeClr val="bg1"/>
              </a:solidFill>
              <a:effectLst/>
              <a:latin typeface="+mn-lt"/>
            </a:rPr>
            <a:t>положение, правила, порядок, инструкция и др.</a:t>
          </a:r>
          <a:endParaRPr lang="ru-RU" sz="2400" kern="1200" dirty="0">
            <a:solidFill>
              <a:schemeClr val="bg1"/>
            </a:solidFill>
            <a:latin typeface="+mn-lt"/>
          </a:endParaRPr>
        </a:p>
      </dsp:txBody>
      <dsp:txXfrm>
        <a:off x="0" y="2343329"/>
        <a:ext cx="16751232" cy="10764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80DD5-5910-4212-ADC1-C094C3B42117}">
      <dsp:nvSpPr>
        <dsp:cNvPr id="0" name=""/>
        <dsp:cNvSpPr/>
      </dsp:nvSpPr>
      <dsp:spPr>
        <a:xfrm>
          <a:off x="0" y="725760"/>
          <a:ext cx="168258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955F4-9458-4B18-A85E-E7D2FCFDCFDA}">
      <dsp:nvSpPr>
        <dsp:cNvPr id="0" name=""/>
        <dsp:cNvSpPr/>
      </dsp:nvSpPr>
      <dsp:spPr>
        <a:xfrm>
          <a:off x="801036" y="2520"/>
          <a:ext cx="16020715" cy="14464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Приказ – правовой локальный нормативный акт, который издается единолично руководителем образовательной организации и удостоверяет решения организационно-распорядительного характера. Приказы издаются по основным вопросам деятельности, административно-хозяйственным вопросам и кадровым вопросам (личному составу) образовательной организации.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71647" y="73131"/>
        <a:ext cx="15879493" cy="1305258"/>
      </dsp:txXfrm>
    </dsp:sp>
    <dsp:sp modelId="{A3C4EDE9-9F0C-47DE-A0E4-F610237E1F97}">
      <dsp:nvSpPr>
        <dsp:cNvPr id="0" name=""/>
        <dsp:cNvSpPr/>
      </dsp:nvSpPr>
      <dsp:spPr>
        <a:xfrm>
          <a:off x="0" y="2948400"/>
          <a:ext cx="168258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2BA04D-48C2-4D72-99CC-EB60EC7E05BC}">
      <dsp:nvSpPr>
        <dsp:cNvPr id="0" name=""/>
        <dsp:cNvSpPr/>
      </dsp:nvSpPr>
      <dsp:spPr>
        <a:xfrm>
          <a:off x="801036" y="2225160"/>
          <a:ext cx="16020715" cy="14464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Распоряжение – распорядительный локальный нормативный правовой акт, который издается руководителем (заместителем руководителя, руководителем структурного подразделения) по вопросам информационно-методического, административно-хозяйственного и организационного характера, входящим в его компетенцию. Распоряжением оформляются вопросы краткосрочного одноразового характера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71647" y="2295771"/>
        <a:ext cx="15879493" cy="1305258"/>
      </dsp:txXfrm>
    </dsp:sp>
    <dsp:sp modelId="{A332996D-4D89-4E4B-9D1D-54CACA291FF1}">
      <dsp:nvSpPr>
        <dsp:cNvPr id="0" name=""/>
        <dsp:cNvSpPr/>
      </dsp:nvSpPr>
      <dsp:spPr>
        <a:xfrm>
          <a:off x="0" y="5171040"/>
          <a:ext cx="168258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3ED28-1C34-46EB-81A1-06378353B6E2}">
      <dsp:nvSpPr>
        <dsp:cNvPr id="0" name=""/>
        <dsp:cNvSpPr/>
      </dsp:nvSpPr>
      <dsp:spPr>
        <a:xfrm>
          <a:off x="801036" y="4447800"/>
          <a:ext cx="16020715" cy="14464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Протокол – документ, в котором фиксируют, какие вопросы обсуждали и какие решения приняли на собраниях, конференциях, совещаниях, заседаниях и т.п. Протоколы составляют, чтобы зафиксировать, как проходило обсуждение вопросов, какие решения приняли, в какие сроки их нужно выполнить и кто за это отвечает.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71647" y="4518411"/>
        <a:ext cx="15879493" cy="1305258"/>
      </dsp:txXfrm>
    </dsp:sp>
    <dsp:sp modelId="{29D62DDE-2899-4490-A9B6-4381C193A96F}">
      <dsp:nvSpPr>
        <dsp:cNvPr id="0" name=""/>
        <dsp:cNvSpPr/>
      </dsp:nvSpPr>
      <dsp:spPr>
        <a:xfrm>
          <a:off x="0" y="7393680"/>
          <a:ext cx="168258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41303D-BE17-4545-89E1-31805709ECF6}">
      <dsp:nvSpPr>
        <dsp:cNvPr id="0" name=""/>
        <dsp:cNvSpPr/>
      </dsp:nvSpPr>
      <dsp:spPr>
        <a:xfrm>
          <a:off x="801036" y="6670440"/>
          <a:ext cx="16020715" cy="14464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Служебное письмо – документ информационно-справочного характера, направляемый органом государственной власти, органом местного самоуправления, организацией, должностным лицом адресату с использованием почтовой и федеральной фельдъегерской связи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71647" y="6741051"/>
        <a:ext cx="15879493" cy="13052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80DD5-5910-4212-ADC1-C094C3B42117}">
      <dsp:nvSpPr>
        <dsp:cNvPr id="0" name=""/>
        <dsp:cNvSpPr/>
      </dsp:nvSpPr>
      <dsp:spPr>
        <a:xfrm>
          <a:off x="0" y="483944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955F4-9458-4B18-A85E-E7D2FCFDCFDA}">
      <dsp:nvSpPr>
        <dsp:cNvPr id="0" name=""/>
        <dsp:cNvSpPr/>
      </dsp:nvSpPr>
      <dsp:spPr>
        <a:xfrm>
          <a:off x="801036" y="100184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Справка – документ, который содержит описание и подтверждение юридических и биографических фактов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8503" y="137651"/>
        <a:ext cx="15945781" cy="692586"/>
      </dsp:txXfrm>
    </dsp:sp>
    <dsp:sp modelId="{A3C4EDE9-9F0C-47DE-A0E4-F610237E1F97}">
      <dsp:nvSpPr>
        <dsp:cNvPr id="0" name=""/>
        <dsp:cNvSpPr/>
      </dsp:nvSpPr>
      <dsp:spPr>
        <a:xfrm>
          <a:off x="0" y="1663304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2BA04D-48C2-4D72-99CC-EB60EC7E05BC}">
      <dsp:nvSpPr>
        <dsp:cNvPr id="0" name=""/>
        <dsp:cNvSpPr/>
      </dsp:nvSpPr>
      <dsp:spPr>
        <a:xfrm>
          <a:off x="801036" y="1279544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Личностные справки подтверждают биографические</a:t>
          </a:r>
          <a:r>
            <a:rPr lang="ru-RU" sz="2200" b="1" kern="1200" baseline="30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или юридические факты конкретного лица.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8503" y="1317011"/>
        <a:ext cx="15945781" cy="692586"/>
      </dsp:txXfrm>
    </dsp:sp>
    <dsp:sp modelId="{A332996D-4D89-4E4B-9D1D-54CACA291FF1}">
      <dsp:nvSpPr>
        <dsp:cNvPr id="0" name=""/>
        <dsp:cNvSpPr/>
      </dsp:nvSpPr>
      <dsp:spPr>
        <a:xfrm>
          <a:off x="0" y="2842664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3ED28-1C34-46EB-81A1-06378353B6E2}">
      <dsp:nvSpPr>
        <dsp:cNvPr id="0" name=""/>
        <dsp:cNvSpPr/>
      </dsp:nvSpPr>
      <dsp:spPr>
        <a:xfrm>
          <a:off x="801036" y="2458904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Служебные справки содержат информацию про факты и события служебного характера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8503" y="2496371"/>
        <a:ext cx="15945781" cy="692586"/>
      </dsp:txXfrm>
    </dsp:sp>
    <dsp:sp modelId="{29D62DDE-2899-4490-A9B6-4381C193A96F}">
      <dsp:nvSpPr>
        <dsp:cNvPr id="0" name=""/>
        <dsp:cNvSpPr/>
      </dsp:nvSpPr>
      <dsp:spPr>
        <a:xfrm>
          <a:off x="0" y="4022024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41303D-BE17-4545-89E1-31805709ECF6}">
      <dsp:nvSpPr>
        <dsp:cNvPr id="0" name=""/>
        <dsp:cNvSpPr/>
      </dsp:nvSpPr>
      <dsp:spPr>
        <a:xfrm>
          <a:off x="801036" y="3638264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Служебная записка – внутренний документ организации, имеющий формат деловой переписки с целью урегулирования различных организационных, информационных, хозяйственных или технических рабочих вопросов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8503" y="3675731"/>
        <a:ext cx="15945781" cy="692586"/>
      </dsp:txXfrm>
    </dsp:sp>
    <dsp:sp modelId="{D0DB906B-106C-458F-B0A0-0C07680CD7BE}">
      <dsp:nvSpPr>
        <dsp:cNvPr id="0" name=""/>
        <dsp:cNvSpPr/>
      </dsp:nvSpPr>
      <dsp:spPr>
        <a:xfrm>
          <a:off x="0" y="5516896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B971D4-3007-4946-BA40-C1935F71BD69}">
      <dsp:nvSpPr>
        <dsp:cNvPr id="0" name=""/>
        <dsp:cNvSpPr/>
      </dsp:nvSpPr>
      <dsp:spPr>
        <a:xfrm>
          <a:off x="801036" y="4817624"/>
          <a:ext cx="16020715" cy="108303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Докладная записка – внутренний документ организации, адресованный непосредственному начальнику или руководителю организации, в которой описывается сложившаяся ситуация, произошедшие события, приводятся обстоятельства и имевшие место факты с целью донести информацию, обозначить вопрос (проблему) и в некоторых случаях побудить к принятию решения.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3905" y="4870493"/>
        <a:ext cx="15914977" cy="977294"/>
      </dsp:txXfrm>
    </dsp:sp>
    <dsp:sp modelId="{3679214F-AFEE-4866-8091-A0C0E8C04DE5}">
      <dsp:nvSpPr>
        <dsp:cNvPr id="0" name=""/>
        <dsp:cNvSpPr/>
      </dsp:nvSpPr>
      <dsp:spPr>
        <a:xfrm>
          <a:off x="0" y="6696256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70942A-6FB5-475D-985E-FDF324337DE3}">
      <dsp:nvSpPr>
        <dsp:cNvPr id="0" name=""/>
        <dsp:cNvSpPr/>
      </dsp:nvSpPr>
      <dsp:spPr>
        <a:xfrm>
          <a:off x="801036" y="6312496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Объяснительная записка – документ, который объясняет, по каким причинам было совершено или не совершено определённое действие.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38503" y="6349963"/>
        <a:ext cx="15945781" cy="692586"/>
      </dsp:txXfrm>
    </dsp:sp>
    <dsp:sp modelId="{13B8779D-14F4-472E-B5D3-08915F0CCA5F}">
      <dsp:nvSpPr>
        <dsp:cNvPr id="0" name=""/>
        <dsp:cNvSpPr/>
      </dsp:nvSpPr>
      <dsp:spPr>
        <a:xfrm>
          <a:off x="0" y="7875616"/>
          <a:ext cx="1682587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046B7F-306C-4D08-BF75-A3C5F56B6C5F}">
      <dsp:nvSpPr>
        <dsp:cNvPr id="0" name=""/>
        <dsp:cNvSpPr/>
      </dsp:nvSpPr>
      <dsp:spPr>
        <a:xfrm>
          <a:off x="756450" y="7477219"/>
          <a:ext cx="16020715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5185" tIns="0" rIns="4451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Акт – документ, составленный несколькими лицами и подтверждающий установленные факты или события.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Акты оформляются по результатам ревизий, при приеме-передаче дел, списании имущества и т.п.</a:t>
          </a:r>
          <a:endParaRPr lang="ru-RU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93917" y="7514686"/>
        <a:ext cx="15945781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709D-2568-4DCB-9677-56131BA09E78}">
      <dsp:nvSpPr>
        <dsp:cNvPr id="0" name=""/>
        <dsp:cNvSpPr/>
      </dsp:nvSpPr>
      <dsp:spPr>
        <a:xfrm>
          <a:off x="0" y="0"/>
          <a:ext cx="16207664" cy="1487176"/>
        </a:xfrm>
        <a:prstGeom prst="rect">
          <a:avLst/>
        </a:prstGeom>
        <a:solidFill>
          <a:srgbClr val="99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Заместитель руководителя образовательной организации</a:t>
          </a:r>
        </a:p>
      </dsp:txBody>
      <dsp:txXfrm>
        <a:off x="0" y="0"/>
        <a:ext cx="16207664" cy="1487176"/>
      </dsp:txXfrm>
    </dsp:sp>
    <dsp:sp modelId="{75E95657-F82F-4234-BE03-E884782A0689}">
      <dsp:nvSpPr>
        <dsp:cNvPr id="0" name=""/>
        <dsp:cNvSpPr/>
      </dsp:nvSpPr>
      <dsp:spPr>
        <a:xfrm>
          <a:off x="40138" y="1494063"/>
          <a:ext cx="8032606" cy="512600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Единый квалификационный справочник должностей руководителей, специалистов и служащих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Раздел «Квалификационные характеристики должностей работников образования»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утвержден приказом Министерства здравоохранения и социального развития Российской Федерации от 26.08.2010 № 761н         (с изменениями и дополнениями)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38" y="1494063"/>
        <a:ext cx="8032606" cy="5126005"/>
      </dsp:txXfrm>
    </dsp:sp>
    <dsp:sp modelId="{E2A64880-F304-473D-B5DB-46F8F09399E4}">
      <dsp:nvSpPr>
        <dsp:cNvPr id="0" name=""/>
        <dsp:cNvSpPr/>
      </dsp:nvSpPr>
      <dsp:spPr>
        <a:xfrm>
          <a:off x="8012822" y="1459491"/>
          <a:ext cx="8168357" cy="512765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effectLst/>
            </a:rPr>
            <a:t>Должностные обязанности: </a:t>
          </a:r>
          <a:r>
            <a:rPr lang="ru-RU" sz="2800" b="0" kern="1200" dirty="0">
              <a:solidFill>
                <a:schemeClr val="tx1"/>
              </a:solidFill>
              <a:effectLst/>
            </a:rPr>
            <a:t>о</a:t>
          </a:r>
          <a:r>
            <a:rPr lang="ru-RU" sz="2800" b="0" i="0" kern="1200" dirty="0">
              <a:solidFill>
                <a:schemeClr val="tx1"/>
              </a:solidFill>
            </a:rPr>
            <a:t>беспечивает своевременное составление, утверждение, представление отчетной документации; организует работу по проведению анализа и оценки результатов деятельности образовательного учреждения.</a:t>
          </a:r>
        </a:p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0" kern="1200" dirty="0">
              <a:solidFill>
                <a:schemeClr val="tx1"/>
              </a:solidFill>
            </a:rPr>
            <a:t>Должен знать: </a:t>
          </a:r>
          <a:r>
            <a:rPr lang="ru-RU" sz="2800" b="0" i="0" kern="1200" dirty="0">
              <a:solidFill>
                <a:schemeClr val="tx1"/>
              </a:solidFill>
            </a:rPr>
            <a:t>законы и иные нормативные правовые акты, регламентирующие образовательную деятельность; основы работы с текстовыми редакторами, электронными таблицами, электронной почтой и браузерами.    </a:t>
          </a:r>
          <a:r>
            <a:rPr lang="ru-RU" sz="2800" b="1" kern="1200" dirty="0">
              <a:solidFill>
                <a:schemeClr val="tx1"/>
              </a:solidFill>
              <a:effectLst/>
            </a:rPr>
            <a:t>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8012822" y="1459491"/>
        <a:ext cx="8168357" cy="5127652"/>
      </dsp:txXfrm>
    </dsp:sp>
    <dsp:sp modelId="{13A3188B-7E77-4A45-8D1D-F0966DC7938E}">
      <dsp:nvSpPr>
        <dsp:cNvPr id="0" name=""/>
        <dsp:cNvSpPr/>
      </dsp:nvSpPr>
      <dsp:spPr>
        <a:xfrm>
          <a:off x="0" y="6602265"/>
          <a:ext cx="16207664" cy="124586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709D-2568-4DCB-9677-56131BA09E78}">
      <dsp:nvSpPr>
        <dsp:cNvPr id="0" name=""/>
        <dsp:cNvSpPr/>
      </dsp:nvSpPr>
      <dsp:spPr>
        <a:xfrm>
          <a:off x="0" y="0"/>
          <a:ext cx="16207664" cy="1487176"/>
        </a:xfrm>
        <a:prstGeom prst="rect">
          <a:avLst/>
        </a:prstGeom>
        <a:solidFill>
          <a:srgbClr val="99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Иные работники образовательной организации</a:t>
          </a:r>
        </a:p>
      </dsp:txBody>
      <dsp:txXfrm>
        <a:off x="0" y="0"/>
        <a:ext cx="16207664" cy="1487176"/>
      </dsp:txXfrm>
    </dsp:sp>
    <dsp:sp modelId="{75E95657-F82F-4234-BE03-E884782A0689}">
      <dsp:nvSpPr>
        <dsp:cNvPr id="0" name=""/>
        <dsp:cNvSpPr/>
      </dsp:nvSpPr>
      <dsp:spPr>
        <a:xfrm>
          <a:off x="40138" y="1494063"/>
          <a:ext cx="8032606" cy="512600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Профессиональный стандарт                 </a:t>
          </a:r>
          <a:r>
            <a:rPr lang="ru-RU" sz="2800" kern="1200" dirty="0">
              <a:solidFill>
                <a:schemeClr val="tx1"/>
              </a:solidFill>
            </a:rPr>
            <a:t>«Специалист по организационному и документационному обеспечению управления организацией»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утвержден приказом Министерства труда и социальной защиты Российской Федерации           от 15.06.2020 № 333н.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38" y="1494063"/>
        <a:ext cx="8032606" cy="5126005"/>
      </dsp:txXfrm>
    </dsp:sp>
    <dsp:sp modelId="{E2A64880-F304-473D-B5DB-46F8F09399E4}">
      <dsp:nvSpPr>
        <dsp:cNvPr id="0" name=""/>
        <dsp:cNvSpPr/>
      </dsp:nvSpPr>
      <dsp:spPr>
        <a:xfrm>
          <a:off x="8012822" y="1459491"/>
          <a:ext cx="8168357" cy="512765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0" kern="1200" dirty="0">
              <a:solidFill>
                <a:schemeClr val="tx1"/>
              </a:solidFill>
            </a:rPr>
            <a:t>Трудовые функции </a:t>
          </a:r>
        </a:p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0" kern="1200" dirty="0">
              <a:solidFill>
                <a:schemeClr val="tx1"/>
              </a:solidFill>
            </a:rPr>
            <a:t>Документационное обеспечение деятельности организации: </a:t>
          </a:r>
          <a:r>
            <a:rPr lang="ru-RU" sz="2800" b="0" i="0" kern="1200" dirty="0">
              <a:solidFill>
                <a:schemeClr val="tx1"/>
              </a:solidFill>
            </a:rPr>
            <a:t>организация работы с документами (В/01.5); организация текущего хранения документов (В/02.5); организация обработки дел для последующего хранения (В/03.5).</a:t>
          </a:r>
        </a:p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0" kern="1200" dirty="0">
              <a:solidFill>
                <a:schemeClr val="tx1"/>
              </a:solidFill>
            </a:rPr>
            <a:t>Организационное, документационное и информационное обеспечение деятельности руководителя организации: </a:t>
          </a:r>
          <a:r>
            <a:rPr lang="ru-RU" sz="2800" b="0" i="0" kern="1200" dirty="0">
              <a:solidFill>
                <a:schemeClr val="tx1"/>
              </a:solidFill>
            </a:rPr>
            <a:t>разработка ЛНА, регламентирующих работу секретаря (С/09.6); составление и оформление управленческой документации (С/10.6)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8012822" y="1459491"/>
        <a:ext cx="8168357" cy="5127652"/>
      </dsp:txXfrm>
    </dsp:sp>
    <dsp:sp modelId="{13A3188B-7E77-4A45-8D1D-F0966DC7938E}">
      <dsp:nvSpPr>
        <dsp:cNvPr id="0" name=""/>
        <dsp:cNvSpPr/>
      </dsp:nvSpPr>
      <dsp:spPr>
        <a:xfrm>
          <a:off x="0" y="6602265"/>
          <a:ext cx="16207664" cy="124586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709D-2568-4DCB-9677-56131BA09E78}">
      <dsp:nvSpPr>
        <dsp:cNvPr id="0" name=""/>
        <dsp:cNvSpPr/>
      </dsp:nvSpPr>
      <dsp:spPr>
        <a:xfrm>
          <a:off x="0" y="0"/>
          <a:ext cx="16207664" cy="1487176"/>
        </a:xfrm>
        <a:prstGeom prst="rect">
          <a:avLst/>
        </a:prstGeom>
        <a:solidFill>
          <a:srgbClr val="99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«ОРГАНИЗАЦИЯ ДЕЛОПРОИЗВОДСТВА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ОБРАЗОВАТЕЛЬНОЙ ОРГАНИЗАЦИИ»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 часа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6207664" cy="1487176"/>
      </dsp:txXfrm>
    </dsp:sp>
    <dsp:sp modelId="{75E95657-F82F-4234-BE03-E884782A0689}">
      <dsp:nvSpPr>
        <dsp:cNvPr id="0" name=""/>
        <dsp:cNvSpPr/>
      </dsp:nvSpPr>
      <dsp:spPr>
        <a:xfrm>
          <a:off x="40138" y="1494063"/>
          <a:ext cx="8032606" cy="512600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Аудиторные учебные занятия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01.04 – 04.04</a:t>
          </a:r>
        </a:p>
      </dsp:txBody>
      <dsp:txXfrm>
        <a:off x="40138" y="1494063"/>
        <a:ext cx="8032606" cy="5126005"/>
      </dsp:txXfrm>
    </dsp:sp>
    <dsp:sp modelId="{E2A64880-F304-473D-B5DB-46F8F09399E4}">
      <dsp:nvSpPr>
        <dsp:cNvPr id="0" name=""/>
        <dsp:cNvSpPr/>
      </dsp:nvSpPr>
      <dsp:spPr>
        <a:xfrm>
          <a:off x="8012822" y="1459491"/>
          <a:ext cx="8168357" cy="512765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Учебные занятия с применением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дистанционных образовательных технологий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05.04 – 24.04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Информация на официальном 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сайте ГБОУ ДПО РК КРИППО       </a:t>
          </a:r>
          <a:r>
            <a:rPr lang="ru-RU" sz="3200" b="1" kern="1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</a:t>
          </a:r>
          <a:r>
            <a:rPr lang="en-US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https://krippo.ru/index.php/14-moduli/3100-dpp-pk-organizatsiya-deloproizvodstva-v-obrazovatelnoj-organizatsii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2822" y="1459491"/>
        <a:ext cx="8168357" cy="5127652"/>
      </dsp:txXfrm>
    </dsp:sp>
    <dsp:sp modelId="{13A3188B-7E77-4A45-8D1D-F0966DC7938E}">
      <dsp:nvSpPr>
        <dsp:cNvPr id="0" name=""/>
        <dsp:cNvSpPr/>
      </dsp:nvSpPr>
      <dsp:spPr>
        <a:xfrm>
          <a:off x="0" y="6602265"/>
          <a:ext cx="16207664" cy="124586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C678D-35CD-4BFD-A4A2-1BC7BD787E4C}">
      <dsp:nvSpPr>
        <dsp:cNvPr id="0" name=""/>
        <dsp:cNvSpPr/>
      </dsp:nvSpPr>
      <dsp:spPr>
        <a:xfrm>
          <a:off x="0" y="508490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D0EB5-6089-442F-8388-6EF9B6F0567C}">
      <dsp:nvSpPr>
        <dsp:cNvPr id="0" name=""/>
        <dsp:cNvSpPr/>
      </dsp:nvSpPr>
      <dsp:spPr>
        <a:xfrm>
          <a:off x="816602" y="12473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Документирование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фиксация информации на материальных носителях в установленном порядке.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162197"/>
        <a:ext cx="16257090" cy="692586"/>
      </dsp:txXfrm>
    </dsp:sp>
    <dsp:sp modelId="{691CA99C-9586-4F9E-8157-4116C98536ED}">
      <dsp:nvSpPr>
        <dsp:cNvPr id="0" name=""/>
        <dsp:cNvSpPr/>
      </dsp:nvSpPr>
      <dsp:spPr>
        <a:xfrm>
          <a:off x="0" y="1687850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8C732-EAFD-41E9-83D9-7544D2626CAA}">
      <dsp:nvSpPr>
        <dsp:cNvPr id="0" name=""/>
        <dsp:cNvSpPr/>
      </dsp:nvSpPr>
      <dsp:spPr>
        <a:xfrm>
          <a:off x="816602" y="130409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Делопроизводство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деятельность, обеспечивающая создание официальных документов и организацию работы с ними.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1341557"/>
        <a:ext cx="16257090" cy="692586"/>
      </dsp:txXfrm>
    </dsp:sp>
    <dsp:sp modelId="{DBEF828C-F811-4BF2-9AB1-E085C91669FD}">
      <dsp:nvSpPr>
        <dsp:cNvPr id="0" name=""/>
        <dsp:cNvSpPr/>
      </dsp:nvSpPr>
      <dsp:spPr>
        <a:xfrm>
          <a:off x="0" y="2867210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7DB9C-AB0F-41AE-A599-CF5DBA018B34}">
      <dsp:nvSpPr>
        <dsp:cNvPr id="0" name=""/>
        <dsp:cNvSpPr/>
      </dsp:nvSpPr>
      <dsp:spPr>
        <a:xfrm>
          <a:off x="816602" y="248345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официальный документ, созданный государственным органом, органом местного самоуправления, юридическим или физическим лицом, оформленный в установленном порядке и включенный в документооборот.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2520917"/>
        <a:ext cx="16257090" cy="692586"/>
      </dsp:txXfrm>
    </dsp:sp>
    <dsp:sp modelId="{6C4E8851-8883-425E-8A42-E1FC0B954C91}">
      <dsp:nvSpPr>
        <dsp:cNvPr id="0" name=""/>
        <dsp:cNvSpPr/>
      </dsp:nvSpPr>
      <dsp:spPr>
        <a:xfrm>
          <a:off x="0" y="4046570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60E17-EB40-46E3-85C0-EA1F3FEA2F51}">
      <dsp:nvSpPr>
        <dsp:cNvPr id="0" name=""/>
        <dsp:cNvSpPr/>
      </dsp:nvSpPr>
      <dsp:spPr>
        <a:xfrm>
          <a:off x="816602" y="366281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Документооборот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– движение документов с момента их создания или получения до завершения исполнения, помещения в дело и (или) отправки.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3700277"/>
        <a:ext cx="16257090" cy="692586"/>
      </dsp:txXfrm>
    </dsp:sp>
    <dsp:sp modelId="{D1C0FF3A-89BD-41FC-9CC7-5661DACBDE53}">
      <dsp:nvSpPr>
        <dsp:cNvPr id="0" name=""/>
        <dsp:cNvSpPr/>
      </dsp:nvSpPr>
      <dsp:spPr>
        <a:xfrm>
          <a:off x="0" y="5225930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3C77B-FC9D-4896-8DB7-CBB3DB888723}">
      <dsp:nvSpPr>
        <dsp:cNvPr id="0" name=""/>
        <dsp:cNvSpPr/>
      </dsp:nvSpPr>
      <dsp:spPr>
        <a:xfrm>
          <a:off x="816602" y="484217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Реквизит документа 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– элемент документа, необходимый для его оформления и организации работы с ним.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4879637"/>
        <a:ext cx="16257090" cy="692586"/>
      </dsp:txXfrm>
    </dsp:sp>
    <dsp:sp modelId="{EA536464-4138-4BD0-9A69-9951A8292175}">
      <dsp:nvSpPr>
        <dsp:cNvPr id="0" name=""/>
        <dsp:cNvSpPr/>
      </dsp:nvSpPr>
      <dsp:spPr>
        <a:xfrm>
          <a:off x="0" y="6034541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166B4-84E6-49BA-8F27-080137E33949}">
      <dsp:nvSpPr>
        <dsp:cNvPr id="0" name=""/>
        <dsp:cNvSpPr/>
      </dsp:nvSpPr>
      <dsp:spPr>
        <a:xfrm>
          <a:off x="816602" y="6021530"/>
          <a:ext cx="1633202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Регистрация докум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ента – присвоение документу регистрационного номера, внесение сведений о документе в регистрационно-учетную форму.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54069" y="6058997"/>
        <a:ext cx="16257090" cy="692586"/>
      </dsp:txXfrm>
    </dsp:sp>
    <dsp:sp modelId="{0B755B09-F7B4-4872-BD61-3BA60E25D8D9}">
      <dsp:nvSpPr>
        <dsp:cNvPr id="0" name=""/>
        <dsp:cNvSpPr/>
      </dsp:nvSpPr>
      <dsp:spPr>
        <a:xfrm>
          <a:off x="0" y="8056383"/>
          <a:ext cx="1715283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CD23C-0F8D-4715-BC09-3CA33C85B9AC}">
      <dsp:nvSpPr>
        <dsp:cNvPr id="0" name=""/>
        <dsp:cNvSpPr/>
      </dsp:nvSpPr>
      <dsp:spPr>
        <a:xfrm>
          <a:off x="816602" y="7200890"/>
          <a:ext cx="16332024" cy="1239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835" tIns="0" rIns="453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Система электронного документооборота (СЭД</a:t>
          </a:r>
          <a:r>
            <a:rPr lang="ru-RU" sz="2400" b="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) – автоматизированная информационная система, обеспечивающая создание электронных документов и электронных копий документов, управление ими, их хранение и доступ к ним, а также регистрацию документов.</a:t>
          </a:r>
          <a:endParaRPr lang="ru-RU" sz="2400" b="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77097" y="7261385"/>
        <a:ext cx="16211034" cy="11182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C4F0-375C-4142-90FC-56CE8BB85E17}">
      <dsp:nvSpPr>
        <dsp:cNvPr id="0" name=""/>
        <dsp:cNvSpPr/>
      </dsp:nvSpPr>
      <dsp:spPr>
        <a:xfrm>
          <a:off x="0" y="781548"/>
          <a:ext cx="16751232" cy="1209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strike="noStrike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Кодифицированные законы (кодексы). </a:t>
          </a:r>
          <a:r>
            <a:rPr lang="ru-RU" sz="2800" b="0" i="0" kern="1200" dirty="0">
              <a:solidFill>
                <a:srgbClr val="222222"/>
              </a:solidFill>
              <a:effectLst/>
              <a:latin typeface="+mn-lt"/>
              <a:cs typeface="Times New Roman" panose="02020603050405020304" pitchFamily="18" charset="0"/>
            </a:rPr>
            <a:t>Кодекс – это кодифицированный Ф</a:t>
          </a:r>
          <a:r>
            <a:rPr lang="ru-RU" sz="2800" kern="1200" dirty="0">
              <a:solidFill>
                <a:srgbClr val="222222"/>
              </a:solidFill>
              <a:latin typeface="+mn-lt"/>
              <a:cs typeface="Times New Roman" panose="02020603050405020304" pitchFamily="18" charset="0"/>
            </a:rPr>
            <a:t>едеральный закон</a:t>
          </a:r>
          <a:r>
            <a:rPr lang="ru-RU" sz="2800" b="0" i="0" kern="1200" dirty="0">
              <a:solidFill>
                <a:srgbClr val="222222"/>
              </a:solidFill>
              <a:effectLst/>
              <a:latin typeface="+mn-lt"/>
              <a:cs typeface="Times New Roman" panose="02020603050405020304" pitchFamily="18" charset="0"/>
            </a:rPr>
            <a:t>, который на основе общих принципов права объединяет правовые нормы, регулирующие ту или иную отдельную сферу, область, группу общественных отношений.</a:t>
          </a:r>
          <a:r>
            <a:rPr lang="ru-RU" sz="2800" strike="noStrike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endParaRPr lang="ru-RU" sz="2800" kern="1200" dirty="0">
            <a:latin typeface="+mn-lt"/>
          </a:endParaRPr>
        </a:p>
      </dsp:txBody>
      <dsp:txXfrm>
        <a:off x="59033" y="840581"/>
        <a:ext cx="16633166" cy="1091229"/>
      </dsp:txXfrm>
    </dsp:sp>
    <dsp:sp modelId="{482B99C9-F500-451B-A021-A7945752E305}">
      <dsp:nvSpPr>
        <dsp:cNvPr id="0" name=""/>
        <dsp:cNvSpPr/>
      </dsp:nvSpPr>
      <dsp:spPr>
        <a:xfrm>
          <a:off x="0" y="1972068"/>
          <a:ext cx="16751232" cy="150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Гражданский кодекс РФ, 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Трудовой кодекс РФ, 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Налоговый кодекс РФ, 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Кодекс РФ об административных правонарушениях, Уголовный кодекс РФ и </a:t>
          </a:r>
          <a:r>
            <a:rPr lang="ru-RU" sz="2400" strike="noStrike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др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0" y="1972068"/>
        <a:ext cx="16751232" cy="1508978"/>
      </dsp:txXfrm>
    </dsp:sp>
    <dsp:sp modelId="{8EFC992E-54D8-4780-A50B-CA4C63A48E83}">
      <dsp:nvSpPr>
        <dsp:cNvPr id="0" name=""/>
        <dsp:cNvSpPr/>
      </dsp:nvSpPr>
      <dsp:spPr>
        <a:xfrm>
          <a:off x="0" y="3641225"/>
          <a:ext cx="16751232" cy="1803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Федеральные законы. </a:t>
          </a:r>
          <a:r>
            <a:rPr lang="ru-RU" sz="2800" i="0" kern="120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Федеральный закон Российской Федерации – федеральный нормативный правовой акт Российской Федерации, принимаемый Государственной Думой в соответствии с Конституцией Российской Федерации по предметам ведения Российской Федерации и по предметам совместного ведения Российской Федерации и ее субъектов.</a:t>
          </a:r>
          <a:endParaRPr lang="ru-RU" sz="2800" kern="1200" dirty="0">
            <a:solidFill>
              <a:schemeClr val="bg1"/>
            </a:solidFill>
            <a:effectLst/>
            <a:latin typeface="+mn-lt"/>
          </a:endParaRPr>
        </a:p>
      </dsp:txBody>
      <dsp:txXfrm>
        <a:off x="88019" y="3729244"/>
        <a:ext cx="16575194" cy="1627047"/>
      </dsp:txXfrm>
    </dsp:sp>
    <dsp:sp modelId="{85991A8B-0A50-4033-9BDD-F58AAC98F005}">
      <dsp:nvSpPr>
        <dsp:cNvPr id="0" name=""/>
        <dsp:cNvSpPr/>
      </dsp:nvSpPr>
      <dsp:spPr>
        <a:xfrm>
          <a:off x="0" y="5723206"/>
          <a:ext cx="16751232" cy="241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29.12.2012 № 273-ФЗ «Об образовании в Российской Федерации» (с изменениями и дополнениями);</a:t>
          </a:r>
          <a:endParaRPr lang="ru-RU" sz="2400" kern="1200" dirty="0">
            <a:solidFill>
              <a:schemeClr val="bg1"/>
            </a:solidFill>
            <a:effectLst/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27.07.2006 № 152-ФЗ «О персональных данных» (с изменениями и дополнениями);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27.07.2006 № 149-ФЗ «Об информации, информационных технологиях и о защите информации» (с изменениями и дополнениями);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Федеральный закон от 02.05.2006 № 59-ФЗ «О порядке рассмотрения обращений граждан Российской Федерации»         (с изменениями и дополнениями) и др.</a:t>
          </a:r>
          <a:endParaRPr lang="ru-RU" sz="2400" b="1" strike="noStrike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5723206"/>
        <a:ext cx="16751232" cy="2414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C4F0-375C-4142-90FC-56CE8BB85E17}">
      <dsp:nvSpPr>
        <dsp:cNvPr id="0" name=""/>
        <dsp:cNvSpPr/>
      </dsp:nvSpPr>
      <dsp:spPr>
        <a:xfrm>
          <a:off x="0" y="517080"/>
          <a:ext cx="16751232" cy="1846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strike="noStrike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Указы Президента Российской Федерации. </a:t>
          </a:r>
          <a:r>
            <a:rPr lang="ru-RU" sz="2800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Указ Президента Российской Федерации – правовой акт (указ), издаваемый Президентом Российской Федерации в пределах его компетенции, определенной Конституцией Российской Федерации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90162" y="607242"/>
        <a:ext cx="16570908" cy="1666652"/>
      </dsp:txXfrm>
    </dsp:sp>
    <dsp:sp modelId="{8EFC992E-54D8-4780-A50B-CA4C63A48E83}">
      <dsp:nvSpPr>
        <dsp:cNvPr id="0" name=""/>
        <dsp:cNvSpPr/>
      </dsp:nvSpPr>
      <dsp:spPr>
        <a:xfrm>
          <a:off x="0" y="2631109"/>
          <a:ext cx="16751232" cy="12623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Постановления и распоряжения Правительства Российской Федерации. </a:t>
          </a:r>
          <a:endParaRPr lang="ru-RU" sz="28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61622" y="2692731"/>
        <a:ext cx="16627988" cy="1139082"/>
      </dsp:txXfrm>
    </dsp:sp>
    <dsp:sp modelId="{85991A8B-0A50-4033-9BDD-F58AAC98F005}">
      <dsp:nvSpPr>
        <dsp:cNvPr id="0" name=""/>
        <dsp:cNvSpPr/>
      </dsp:nvSpPr>
      <dsp:spPr>
        <a:xfrm>
          <a:off x="0" y="3901673"/>
          <a:ext cx="16751232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один из видов подзаконных нормативных правовых актов, принимаемых органом исполнительной власти (а</a:t>
          </a:r>
          <a:r>
            <a:rPr lang="ru-RU" sz="2400" b="0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кты, имеющие нормативный характер).</a:t>
          </a:r>
          <a:endParaRPr lang="ru-RU" sz="2400" kern="1200" dirty="0">
            <a:solidFill>
              <a:schemeClr val="bg1"/>
            </a:solidFill>
            <a:effectLst/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i="0" kern="12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</a:t>
          </a:r>
          <a:r>
            <a:rPr lang="ru-RU" sz="2400" b="0" i="0" kern="12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– правовой акт, издаваемый единолично руководителями законодательных, исполнительных органов государственной власти, судебных органов Российской Федерации, субъектов Российской Федерации, органов местного самоуправления в пределах компетенции, определенной законом и нормативно-правовыми актами (</a:t>
          </a:r>
          <a:r>
            <a:rPr lang="ru-RU" sz="24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2400" b="0" i="0" kern="1200">
              <a:solidFill>
                <a:schemeClr val="bg1"/>
              </a:solidFill>
              <a:effectLst/>
              <a:latin typeface="Times New Roman" panose="02020603050405020304" pitchFamily="18" charset="0"/>
            </a:rPr>
            <a:t>кты по оперативным и другим текущим вопросам, не имеющие нормативного характера).</a:t>
          </a:r>
          <a:endParaRPr lang="ru-RU" sz="2400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3901673"/>
        <a:ext cx="16751232" cy="2085525"/>
      </dsp:txXfrm>
    </dsp:sp>
    <dsp:sp modelId="{B10DD322-6B1D-4C37-A07E-D3943AFAA68C}">
      <dsp:nvSpPr>
        <dsp:cNvPr id="0" name=""/>
        <dsp:cNvSpPr/>
      </dsp:nvSpPr>
      <dsp:spPr>
        <a:xfrm>
          <a:off x="0" y="5983611"/>
          <a:ext cx="16751232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Нормативные правовые акты федеральных органов исполнительной власти </a:t>
          </a:r>
        </a:p>
      </dsp:txBody>
      <dsp:txXfrm>
        <a:off x="76105" y="6059716"/>
        <a:ext cx="16599022" cy="1406815"/>
      </dsp:txXfrm>
    </dsp:sp>
    <dsp:sp modelId="{A0B54207-5C75-4AF6-A93A-472F29A2F238}">
      <dsp:nvSpPr>
        <dsp:cNvPr id="0" name=""/>
        <dsp:cNvSpPr/>
      </dsp:nvSpPr>
      <dsp:spPr>
        <a:xfrm>
          <a:off x="0" y="7574457"/>
          <a:ext cx="16751232" cy="4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и распоряжения Министерства просвещения Российской Федерации и пр.</a:t>
          </a:r>
        </a:p>
      </dsp:txBody>
      <dsp:txXfrm>
        <a:off x="0" y="7574457"/>
        <a:ext cx="16751232" cy="4002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C4F0-375C-4142-90FC-56CE8BB85E17}">
      <dsp:nvSpPr>
        <dsp:cNvPr id="0" name=""/>
        <dsp:cNvSpPr/>
      </dsp:nvSpPr>
      <dsp:spPr>
        <a:xfrm>
          <a:off x="0" y="944509"/>
          <a:ext cx="16751232" cy="14415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Законодательные акты Государственного Совета Республики Крым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70370" y="1014879"/>
        <a:ext cx="16610492" cy="1300802"/>
      </dsp:txXfrm>
    </dsp:sp>
    <dsp:sp modelId="{482B99C9-F500-451B-A021-A7945752E305}">
      <dsp:nvSpPr>
        <dsp:cNvPr id="0" name=""/>
        <dsp:cNvSpPr/>
      </dsp:nvSpPr>
      <dsp:spPr>
        <a:xfrm>
          <a:off x="0" y="2448894"/>
          <a:ext cx="1675123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Закон Республики Крым от 06.07.2015 № 131-ЗРК/2015 «Об образовании в Республике Крым» (с изменениями и дополнениями) и др.</a:t>
          </a:r>
          <a:endParaRPr lang="ru-RU" sz="2400" kern="1200" dirty="0">
            <a:solidFill>
              <a:schemeClr val="bg1"/>
            </a:solidFill>
            <a:latin typeface="+mn-lt"/>
          </a:endParaRPr>
        </a:p>
      </dsp:txBody>
      <dsp:txXfrm>
        <a:off x="0" y="2448894"/>
        <a:ext cx="16751232" cy="1076400"/>
      </dsp:txXfrm>
    </dsp:sp>
    <dsp:sp modelId="{8EFC992E-54D8-4780-A50B-CA4C63A48E83}">
      <dsp:nvSpPr>
        <dsp:cNvPr id="0" name=""/>
        <dsp:cNvSpPr/>
      </dsp:nvSpPr>
      <dsp:spPr>
        <a:xfrm>
          <a:off x="0" y="3506164"/>
          <a:ext cx="16751232" cy="985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strike="noStrike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Правовые акты Правительства Республики Крым</a:t>
          </a:r>
          <a:endParaRPr lang="ru-RU" sz="28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8095" y="3554259"/>
        <a:ext cx="16655042" cy="889040"/>
      </dsp:txXfrm>
    </dsp:sp>
    <dsp:sp modelId="{85991A8B-0A50-4033-9BDD-F58AAC98F005}">
      <dsp:nvSpPr>
        <dsp:cNvPr id="0" name=""/>
        <dsp:cNvSpPr/>
      </dsp:nvSpPr>
      <dsp:spPr>
        <a:xfrm>
          <a:off x="0" y="4675986"/>
          <a:ext cx="1675123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Указы и распоряжения Главы Республики Крым;</a:t>
          </a:r>
          <a:endParaRPr lang="ru-RU" sz="2400" kern="1200" dirty="0">
            <a:solidFill>
              <a:schemeClr val="bg1"/>
            </a:solidFill>
            <a:effectLst/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Постановления и распоряжения Совета министров Республики Крым.</a:t>
          </a:r>
          <a:endParaRPr lang="ru-RU" sz="2400" strike="noStrike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4675986"/>
        <a:ext cx="16751232" cy="1076400"/>
      </dsp:txXfrm>
    </dsp:sp>
    <dsp:sp modelId="{B10DD322-6B1D-4C37-A07E-D3943AFAA68C}">
      <dsp:nvSpPr>
        <dsp:cNvPr id="0" name=""/>
        <dsp:cNvSpPr/>
      </dsp:nvSpPr>
      <dsp:spPr>
        <a:xfrm>
          <a:off x="0" y="5904170"/>
          <a:ext cx="16751232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Правовые акты органов исполнительной власти Республики Крым</a:t>
          </a:r>
          <a:r>
            <a:rPr lang="ru-RU" sz="28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endParaRPr lang="ru-RU" sz="28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59399" y="5963569"/>
        <a:ext cx="16632434" cy="1098002"/>
      </dsp:txXfrm>
    </dsp:sp>
    <dsp:sp modelId="{A0B54207-5C75-4AF6-A93A-472F29A2F238}">
      <dsp:nvSpPr>
        <dsp:cNvPr id="0" name=""/>
        <dsp:cNvSpPr/>
      </dsp:nvSpPr>
      <dsp:spPr>
        <a:xfrm>
          <a:off x="0" y="7065106"/>
          <a:ext cx="1675123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Министерства образования, науки и молодежи Республики Крым и пр.</a:t>
          </a:r>
          <a:endParaRPr lang="ru-RU" sz="2400" b="1" kern="1200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7065106"/>
        <a:ext cx="16751232" cy="1076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C4F0-375C-4142-90FC-56CE8BB85E17}">
      <dsp:nvSpPr>
        <dsp:cNvPr id="0" name=""/>
        <dsp:cNvSpPr/>
      </dsp:nvSpPr>
      <dsp:spPr>
        <a:xfrm>
          <a:off x="0" y="630541"/>
          <a:ext cx="16751232" cy="14415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Нормативно-правовые документы органов местного самоуправления муниципальных образований Республики Крым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70370" y="700911"/>
        <a:ext cx="16610492" cy="1300802"/>
      </dsp:txXfrm>
    </dsp:sp>
    <dsp:sp modelId="{482B99C9-F500-451B-A021-A7945752E305}">
      <dsp:nvSpPr>
        <dsp:cNvPr id="0" name=""/>
        <dsp:cNvSpPr/>
      </dsp:nvSpPr>
      <dsp:spPr>
        <a:xfrm>
          <a:off x="0" y="2257427"/>
          <a:ext cx="16751232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85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постановления и распоряжения администраций муниципальных образований Республики Крым;</a:t>
          </a:r>
          <a:endParaRPr lang="ru-RU" sz="2400" kern="1200" dirty="0">
            <a:solidFill>
              <a:schemeClr val="bg1"/>
            </a:solidFill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strike="noStrike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приказы </a:t>
          </a:r>
          <a:r>
            <a:rPr lang="ru-RU" sz="2400" i="0" kern="1200" dirty="0">
              <a:solidFill>
                <a:schemeClr val="bg1"/>
              </a:solidFill>
              <a:effectLst/>
              <a:latin typeface="+mn-lt"/>
              <a:cs typeface="Times New Roman" panose="02020603050405020304" pitchFamily="18" charset="0"/>
            </a:rPr>
            <a:t>органов местного самоуправления муниципальных районов, муниципальных округов и городских округов в сфере образования</a:t>
          </a:r>
          <a:endParaRPr lang="ru-RU" sz="2400" kern="1200" dirty="0">
            <a:solidFill>
              <a:schemeClr val="bg1"/>
            </a:solidFill>
            <a:latin typeface="+mn-lt"/>
          </a:endParaRPr>
        </a:p>
      </dsp:txBody>
      <dsp:txXfrm>
        <a:off x="0" y="2257427"/>
        <a:ext cx="16751232" cy="1143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715" y="1726413"/>
            <a:ext cx="15149434" cy="3672594"/>
          </a:xfrm>
        </p:spPr>
        <p:txBody>
          <a:bodyPr anchor="b"/>
          <a:lstStyle>
            <a:lvl1pPr algn="ctr">
              <a:defRPr sz="11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7858" y="5540634"/>
            <a:ext cx="13367148" cy="2546885"/>
          </a:xfrm>
        </p:spPr>
        <p:txBody>
          <a:bodyPr/>
          <a:lstStyle>
            <a:lvl1pPr marL="0" indent="0" algn="ctr">
              <a:buNone/>
              <a:defRPr sz="4600"/>
            </a:lvl1pPr>
            <a:lvl2pPr marL="872942" indent="0" algn="ctr">
              <a:buNone/>
              <a:defRPr sz="3800"/>
            </a:lvl2pPr>
            <a:lvl3pPr marL="1745886" indent="0" algn="ctr">
              <a:buNone/>
              <a:defRPr sz="3400"/>
            </a:lvl3pPr>
            <a:lvl4pPr marL="2618828" indent="0" algn="ctr">
              <a:buNone/>
              <a:defRPr sz="3100"/>
            </a:lvl4pPr>
            <a:lvl5pPr marL="3491772" indent="0" algn="ctr">
              <a:buNone/>
              <a:defRPr sz="3100"/>
            </a:lvl5pPr>
            <a:lvl6pPr marL="4364714" indent="0" algn="ctr">
              <a:buNone/>
              <a:defRPr sz="3100"/>
            </a:lvl6pPr>
            <a:lvl7pPr marL="5237658" indent="0" algn="ctr">
              <a:buNone/>
              <a:defRPr sz="3100"/>
            </a:lvl7pPr>
            <a:lvl8pPr marL="6110600" indent="0" algn="ctr">
              <a:buNone/>
              <a:defRPr sz="3100"/>
            </a:lvl8pPr>
            <a:lvl9pPr marL="6983544" indent="0" algn="ctr">
              <a:buNone/>
              <a:defRPr sz="31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54489" y="561637"/>
            <a:ext cx="3843055" cy="8939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5328" y="561637"/>
            <a:ext cx="11306378" cy="8939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40" y="2629915"/>
            <a:ext cx="15372220" cy="4388065"/>
          </a:xfrm>
        </p:spPr>
        <p:txBody>
          <a:bodyPr anchor="b"/>
          <a:lstStyle>
            <a:lvl1pPr>
              <a:defRPr sz="11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040" y="7059490"/>
            <a:ext cx="15372220" cy="2307580"/>
          </a:xfrm>
        </p:spPr>
        <p:txBody>
          <a:bodyPr/>
          <a:lstStyle>
            <a:lvl1pPr marL="0" indent="0">
              <a:buNone/>
              <a:defRPr sz="4600">
                <a:solidFill>
                  <a:schemeClr val="tx1"/>
                </a:solidFill>
              </a:defRPr>
            </a:lvl1pPr>
            <a:lvl2pPr marL="8729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745886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61882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49177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36471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23765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11060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69835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5322" y="2808166"/>
            <a:ext cx="7574717" cy="6693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2824" y="2808166"/>
            <a:ext cx="7574717" cy="6693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43" y="561635"/>
            <a:ext cx="15372220" cy="203897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646" y="2585956"/>
            <a:ext cx="7539905" cy="1267337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72942" indent="0">
              <a:buNone/>
              <a:defRPr sz="3800" b="1"/>
            </a:lvl2pPr>
            <a:lvl3pPr marL="1745886" indent="0">
              <a:buNone/>
              <a:defRPr sz="3400" b="1"/>
            </a:lvl3pPr>
            <a:lvl4pPr marL="2618828" indent="0">
              <a:buNone/>
              <a:defRPr sz="3100" b="1"/>
            </a:lvl4pPr>
            <a:lvl5pPr marL="3491772" indent="0">
              <a:buNone/>
              <a:defRPr sz="3100" b="1"/>
            </a:lvl5pPr>
            <a:lvl6pPr marL="4364714" indent="0">
              <a:buNone/>
              <a:defRPr sz="3100" b="1"/>
            </a:lvl6pPr>
            <a:lvl7pPr marL="5237658" indent="0">
              <a:buNone/>
              <a:defRPr sz="3100" b="1"/>
            </a:lvl7pPr>
            <a:lvl8pPr marL="6110600" indent="0">
              <a:buNone/>
              <a:defRPr sz="3100" b="1"/>
            </a:lvl8pPr>
            <a:lvl9pPr marL="6983544" indent="0">
              <a:buNone/>
              <a:defRPr sz="3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646" y="3853293"/>
            <a:ext cx="7539905" cy="5667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2830" y="2585956"/>
            <a:ext cx="7577038" cy="1267337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72942" indent="0">
              <a:buNone/>
              <a:defRPr sz="3800" b="1"/>
            </a:lvl2pPr>
            <a:lvl3pPr marL="1745886" indent="0">
              <a:buNone/>
              <a:defRPr sz="3400" b="1"/>
            </a:lvl3pPr>
            <a:lvl4pPr marL="2618828" indent="0">
              <a:buNone/>
              <a:defRPr sz="3100" b="1"/>
            </a:lvl4pPr>
            <a:lvl5pPr marL="3491772" indent="0">
              <a:buNone/>
              <a:defRPr sz="3100" b="1"/>
            </a:lvl5pPr>
            <a:lvl6pPr marL="4364714" indent="0">
              <a:buNone/>
              <a:defRPr sz="3100" b="1"/>
            </a:lvl6pPr>
            <a:lvl7pPr marL="5237658" indent="0">
              <a:buNone/>
              <a:defRPr sz="3100" b="1"/>
            </a:lvl7pPr>
            <a:lvl8pPr marL="6110600" indent="0">
              <a:buNone/>
              <a:defRPr sz="3100" b="1"/>
            </a:lvl8pPr>
            <a:lvl9pPr marL="6983544" indent="0">
              <a:buNone/>
              <a:defRPr sz="3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2830" y="3853293"/>
            <a:ext cx="7577038" cy="5667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44" y="703263"/>
            <a:ext cx="5748337" cy="2461419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7039" y="1518856"/>
            <a:ext cx="9022824" cy="7496583"/>
          </a:xfrm>
        </p:spPr>
        <p:txBody>
          <a:bodyPr/>
          <a:lstStyle>
            <a:lvl1pPr>
              <a:defRPr sz="6100"/>
            </a:lvl1pPr>
            <a:lvl2pPr>
              <a:defRPr sz="5300"/>
            </a:lvl2pPr>
            <a:lvl3pPr>
              <a:defRPr sz="46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644" y="3164684"/>
            <a:ext cx="5748337" cy="5862963"/>
          </a:xfrm>
        </p:spPr>
        <p:txBody>
          <a:bodyPr/>
          <a:lstStyle>
            <a:lvl1pPr marL="0" indent="0">
              <a:buNone/>
              <a:defRPr sz="3100"/>
            </a:lvl1pPr>
            <a:lvl2pPr marL="872942" indent="0">
              <a:buNone/>
              <a:defRPr sz="2700"/>
            </a:lvl2pPr>
            <a:lvl3pPr marL="1745886" indent="0">
              <a:buNone/>
              <a:defRPr sz="2300"/>
            </a:lvl3pPr>
            <a:lvl4pPr marL="2618828" indent="0">
              <a:buNone/>
              <a:defRPr sz="1900"/>
            </a:lvl4pPr>
            <a:lvl5pPr marL="3491772" indent="0">
              <a:buNone/>
              <a:defRPr sz="1900"/>
            </a:lvl5pPr>
            <a:lvl6pPr marL="4364714" indent="0">
              <a:buNone/>
              <a:defRPr sz="1900"/>
            </a:lvl6pPr>
            <a:lvl7pPr marL="5237658" indent="0">
              <a:buNone/>
              <a:defRPr sz="1900"/>
            </a:lvl7pPr>
            <a:lvl8pPr marL="6110600" indent="0">
              <a:buNone/>
              <a:defRPr sz="1900"/>
            </a:lvl8pPr>
            <a:lvl9pPr marL="6983544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44" y="703263"/>
            <a:ext cx="5748337" cy="2461419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77039" y="1518856"/>
            <a:ext cx="9022824" cy="7496583"/>
          </a:xfrm>
        </p:spPr>
        <p:txBody>
          <a:bodyPr anchor="t"/>
          <a:lstStyle>
            <a:lvl1pPr marL="0" indent="0">
              <a:buNone/>
              <a:defRPr sz="6100"/>
            </a:lvl1pPr>
            <a:lvl2pPr marL="872942" indent="0">
              <a:buNone/>
              <a:defRPr sz="5300"/>
            </a:lvl2pPr>
            <a:lvl3pPr marL="1745886" indent="0">
              <a:buNone/>
              <a:defRPr sz="4600"/>
            </a:lvl3pPr>
            <a:lvl4pPr marL="2618828" indent="0">
              <a:buNone/>
              <a:defRPr sz="3800"/>
            </a:lvl4pPr>
            <a:lvl5pPr marL="3491772" indent="0">
              <a:buNone/>
              <a:defRPr sz="3800"/>
            </a:lvl5pPr>
            <a:lvl6pPr marL="4364714" indent="0">
              <a:buNone/>
              <a:defRPr sz="3800"/>
            </a:lvl6pPr>
            <a:lvl7pPr marL="5237658" indent="0">
              <a:buNone/>
              <a:defRPr sz="3800"/>
            </a:lvl7pPr>
            <a:lvl8pPr marL="6110600" indent="0">
              <a:buNone/>
              <a:defRPr sz="3800"/>
            </a:lvl8pPr>
            <a:lvl9pPr marL="6983544" indent="0">
              <a:buNone/>
              <a:defRPr sz="3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644" y="3164684"/>
            <a:ext cx="5748337" cy="5862963"/>
          </a:xfrm>
        </p:spPr>
        <p:txBody>
          <a:bodyPr/>
          <a:lstStyle>
            <a:lvl1pPr marL="0" indent="0">
              <a:buNone/>
              <a:defRPr sz="3100"/>
            </a:lvl1pPr>
            <a:lvl2pPr marL="872942" indent="0">
              <a:buNone/>
              <a:defRPr sz="2700"/>
            </a:lvl2pPr>
            <a:lvl3pPr marL="1745886" indent="0">
              <a:buNone/>
              <a:defRPr sz="2300"/>
            </a:lvl3pPr>
            <a:lvl4pPr marL="2618828" indent="0">
              <a:buNone/>
              <a:defRPr sz="1900"/>
            </a:lvl4pPr>
            <a:lvl5pPr marL="3491772" indent="0">
              <a:buNone/>
              <a:defRPr sz="1900"/>
            </a:lvl5pPr>
            <a:lvl6pPr marL="4364714" indent="0">
              <a:buNone/>
              <a:defRPr sz="1900"/>
            </a:lvl6pPr>
            <a:lvl7pPr marL="5237658" indent="0">
              <a:buNone/>
              <a:defRPr sz="1900"/>
            </a:lvl7pPr>
            <a:lvl8pPr marL="6110600" indent="0">
              <a:buNone/>
              <a:defRPr sz="1900"/>
            </a:lvl8pPr>
            <a:lvl9pPr marL="6983544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5322" y="561635"/>
            <a:ext cx="15372220" cy="2038974"/>
          </a:xfrm>
          <a:prstGeom prst="rect">
            <a:avLst/>
          </a:prstGeom>
        </p:spPr>
        <p:txBody>
          <a:bodyPr vert="horz" lIns="174588" tIns="87295" rIns="174588" bIns="8729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5322" y="2808166"/>
            <a:ext cx="15372220" cy="6693206"/>
          </a:xfrm>
          <a:prstGeom prst="rect">
            <a:avLst/>
          </a:prstGeom>
        </p:spPr>
        <p:txBody>
          <a:bodyPr vert="horz" lIns="174588" tIns="87295" rIns="174588" bIns="8729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5322" y="9777307"/>
            <a:ext cx="4010144" cy="561633"/>
          </a:xfrm>
          <a:prstGeom prst="rect">
            <a:avLst/>
          </a:prstGeom>
        </p:spPr>
        <p:txBody>
          <a:bodyPr vert="horz" lIns="174588" tIns="87295" rIns="174588" bIns="87295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3824" y="9777307"/>
            <a:ext cx="6015216" cy="561633"/>
          </a:xfrm>
          <a:prstGeom prst="rect">
            <a:avLst/>
          </a:prstGeom>
        </p:spPr>
        <p:txBody>
          <a:bodyPr vert="horz" lIns="174588" tIns="87295" rIns="174588" bIns="87295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87397" y="9777307"/>
            <a:ext cx="4010144" cy="561633"/>
          </a:xfrm>
          <a:prstGeom prst="rect">
            <a:avLst/>
          </a:prstGeom>
        </p:spPr>
        <p:txBody>
          <a:bodyPr vert="horz" lIns="174588" tIns="87295" rIns="174588" bIns="87295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1"/>
          <a:stretch/>
        </p:blipFill>
        <p:spPr>
          <a:xfrm rot="16200000">
            <a:off x="3626775" y="-3626771"/>
            <a:ext cx="10569321" cy="178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45886" rtl="0" eaLnBrk="1" latinLnBrk="0" hangingPunct="1">
        <a:lnSpc>
          <a:spcPct val="90000"/>
        </a:lnSpc>
        <a:spcBef>
          <a:spcPct val="0"/>
        </a:spcBef>
        <a:buNone/>
        <a:defRPr sz="8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6471" indent="-436471" algn="l" defTabSz="1745886" rtl="0" eaLnBrk="1" latinLnBrk="0" hangingPunct="1">
        <a:lnSpc>
          <a:spcPct val="90000"/>
        </a:lnSpc>
        <a:spcBef>
          <a:spcPts val="1909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415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182357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3055301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928243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801186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674129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547072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7420015" indent="-436471" algn="l" defTabSz="1745886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72942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45886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618828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91772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64714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37658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110600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83544" algn="l" defTabSz="174588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17822863" cy="1054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588" tIns="87295" rIns="174588" bIns="87295"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260"/>
            <a:ext cx="20910288" cy="12376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9C4B66-DC8E-329D-802F-06D266D31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6"/>
          <a:stretch/>
        </p:blipFill>
        <p:spPr>
          <a:xfrm>
            <a:off x="490246" y="464299"/>
            <a:ext cx="3508828" cy="179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8DE631D-7732-939E-40F3-E5040C9A7C7D}"/>
              </a:ext>
            </a:extLst>
          </p:cNvPr>
          <p:cNvSpPr txBox="1">
            <a:spLocks/>
          </p:cNvSpPr>
          <p:nvPr/>
        </p:nvSpPr>
        <p:spPr>
          <a:xfrm>
            <a:off x="1529907" y="4639581"/>
            <a:ext cx="17051007" cy="2988864"/>
          </a:xfrm>
          <a:prstGeom prst="rect">
            <a:avLst/>
          </a:prstGeom>
        </p:spPr>
        <p:txBody>
          <a:bodyPr vert="horz" lIns="174588" tIns="87295" rIns="174588" bIns="872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682"/>
              </a:lnSpc>
            </a:pPr>
            <a:r>
              <a:rPr lang="ru-RU" sz="69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делопроизводства </a:t>
            </a:r>
          </a:p>
          <a:p>
            <a:pPr>
              <a:lnSpc>
                <a:spcPts val="6682"/>
              </a:lnSpc>
            </a:pPr>
            <a:r>
              <a:rPr lang="ru-RU" sz="69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образовательной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25759" y="175668"/>
            <a:ext cx="16226231" cy="1422790"/>
          </a:xfrm>
          <a:prstGeom prst="rect">
            <a:avLst/>
          </a:prstGeom>
        </p:spPr>
        <p:txBody>
          <a:bodyPr wrap="square" lIns="174588" tIns="87295" rIns="174588" bIns="87295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 БЮДЖЕТНОЕ  ОБРАЗОВАТЕЛЬНОЕ  УЧРЕЖДЕНИЕ ДОПОЛНИТЕЛЬНОГО ПРОФЕССИОНАЛЬНОГО ОБРАЗОВАНИЯ РЕСПУБЛИКИ КРЫМ  «КРЫМСКИЙ РЕСПУБЛИКАНСКИЙ ИНСТИТУТ ПОСТДИПЛОМНОГО  ПЕДАГОГИЧЕСКОГО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43490" y="8397016"/>
            <a:ext cx="11637423" cy="1752864"/>
          </a:xfrm>
          <a:prstGeom prst="rect">
            <a:avLst/>
          </a:prstGeom>
        </p:spPr>
        <p:txBody>
          <a:bodyPr wrap="square" lIns="174588" tIns="87295" rIns="174588" bIns="87295">
            <a:spAutoFit/>
          </a:bodyPr>
          <a:lstStyle/>
          <a:p>
            <a:pPr algn="r"/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Гуцол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В.В., 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центром подготовки 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руководящих кадров, школоведения и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577511" y="226803"/>
            <a:ext cx="16825876" cy="1368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latin typeface="+mn-lt"/>
            </a:endParaRPr>
          </a:p>
          <a:p>
            <a:pPr lvl="0" algn="ctr"/>
            <a:r>
              <a:rPr lang="ru-RU" sz="4900" b="1" dirty="0">
                <a:solidFill>
                  <a:schemeClr val="bg1"/>
                </a:solidFill>
                <a:latin typeface="+mn-lt"/>
              </a:rPr>
              <a:t>Нормативно-правовое регулирование делопроизводства </a:t>
            </a:r>
          </a:p>
          <a:p>
            <a:pPr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0467" y="1695291"/>
            <a:ext cx="10520075" cy="6983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федерального уровня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63297192"/>
              </p:ext>
            </p:extLst>
          </p:nvPr>
        </p:nvGraphicFramePr>
        <p:xfrm>
          <a:off x="535816" y="2236138"/>
          <a:ext cx="16751232" cy="813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23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577511" y="126124"/>
            <a:ext cx="16825876" cy="1368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latin typeface="+mn-lt"/>
            </a:endParaRPr>
          </a:p>
          <a:p>
            <a:pPr lvl="0" algn="ctr"/>
            <a:r>
              <a:rPr lang="ru-RU" sz="4900" b="1" dirty="0">
                <a:solidFill>
                  <a:schemeClr val="bg1"/>
                </a:solidFill>
                <a:latin typeface="+mn-lt"/>
              </a:rPr>
              <a:t>Нормативно-правовое регулирование делопроизводства </a:t>
            </a:r>
          </a:p>
          <a:p>
            <a:pPr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0467" y="1695291"/>
            <a:ext cx="10520075" cy="6983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федерального уровня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88567832"/>
              </p:ext>
            </p:extLst>
          </p:nvPr>
        </p:nvGraphicFramePr>
        <p:xfrm>
          <a:off x="535816" y="2236139"/>
          <a:ext cx="16751232" cy="8141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22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577511" y="168247"/>
            <a:ext cx="16825876" cy="1296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latin typeface="+mn-lt"/>
            </a:endParaRPr>
          </a:p>
          <a:p>
            <a:pPr lvl="0" algn="ctr"/>
            <a:r>
              <a:rPr lang="ru-RU" sz="4900" b="1" dirty="0">
                <a:solidFill>
                  <a:schemeClr val="bg1"/>
                </a:solidFill>
                <a:latin typeface="+mn-lt"/>
              </a:rPr>
              <a:t>Нормативно-правовое регулирование делопроизводства </a:t>
            </a:r>
          </a:p>
          <a:p>
            <a:pPr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5866" y="1695291"/>
            <a:ext cx="11097585" cy="11732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регионального уровня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(уровня субъекта Российской Федерации)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99586457"/>
              </p:ext>
            </p:extLst>
          </p:nvPr>
        </p:nvGraphicFramePr>
        <p:xfrm>
          <a:off x="535816" y="2236139"/>
          <a:ext cx="16751232" cy="8141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47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612387" y="233089"/>
            <a:ext cx="16825876" cy="1296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latin typeface="+mn-lt"/>
            </a:endParaRPr>
          </a:p>
          <a:p>
            <a:pPr lvl="0" algn="ctr"/>
            <a:r>
              <a:rPr lang="ru-RU" sz="4900" b="1" dirty="0">
                <a:solidFill>
                  <a:schemeClr val="bg1"/>
                </a:solidFill>
                <a:latin typeface="+mn-lt"/>
              </a:rPr>
              <a:t>Нормативно-правовое регулирование делопроизводства </a:t>
            </a:r>
          </a:p>
          <a:p>
            <a:pPr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5865" y="1695291"/>
            <a:ext cx="11893614" cy="9859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муниципального уровня</a:t>
            </a:r>
          </a:p>
          <a:p>
            <a:pPr algn="ctr"/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2529305"/>
              </p:ext>
            </p:extLst>
          </p:nvPr>
        </p:nvGraphicFramePr>
        <p:xfrm>
          <a:off x="535816" y="2236140"/>
          <a:ext cx="16751232" cy="369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043642" y="6067233"/>
            <a:ext cx="11893614" cy="543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уровня образовательной организации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20493297"/>
              </p:ext>
            </p:extLst>
          </p:nvPr>
        </p:nvGraphicFramePr>
        <p:xfrm>
          <a:off x="652156" y="6526798"/>
          <a:ext cx="16751232" cy="341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3347" y="9334105"/>
            <a:ext cx="16443957" cy="644945"/>
          </a:xfrm>
          <a:prstGeom prst="rect">
            <a:avLst/>
          </a:prstGeom>
        </p:spPr>
        <p:txBody>
          <a:bodyPr wrap="square" lIns="90068" tIns="45034" rIns="90068" bIns="45034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ст. 30 Федерального закона от 29.12.2012 № 273-ФЗ «Об образовании в Российской Федерации» (с изменениями и дополнениями)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9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577511" y="122361"/>
            <a:ext cx="16825876" cy="149652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168508" y="452119"/>
            <a:ext cx="1214594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000" b="1" dirty="0">
                <a:solidFill>
                  <a:schemeClr val="bg1"/>
                </a:solidFill>
              </a:rPr>
              <a:t> Классификация документов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4307" y="2244657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Входящие документы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64331" y="2244657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Исходящие документы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28153" y="2247976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Внутренние документы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335237" y="1724475"/>
            <a:ext cx="1428171" cy="66207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915006" y="1613379"/>
            <a:ext cx="0" cy="63127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2439909" y="1739872"/>
            <a:ext cx="1524421" cy="63127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54560" y="4250337"/>
            <a:ext cx="3480677" cy="16320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Организационные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787434" y="4251998"/>
            <a:ext cx="3480677" cy="16320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Информационно-справочные документы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17439" y="4469956"/>
            <a:ext cx="3644564" cy="16320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Распорядительные документы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266950" y="3862092"/>
            <a:ext cx="2992916" cy="43923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</p:cNvCxnSpPr>
          <p:nvPr/>
        </p:nvCxnSpPr>
        <p:spPr>
          <a:xfrm flipH="1">
            <a:off x="8990449" y="4034039"/>
            <a:ext cx="1" cy="43591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762003" y="3834848"/>
            <a:ext cx="3051446" cy="5174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390201" y="5871827"/>
            <a:ext cx="5119569" cy="467711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endParaRPr lang="ru-RU" sz="2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Устав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лицензия на осуществление образовательной деятельности,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свидетельство о государственной аккредитации образовательных программ,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договор с учредителем, положения о структурных подразделениях,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должностные инструкции сотрудников,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структура и штатная численность,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штатное расписание,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правила внутреннего трудового распорядка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767687" y="6282017"/>
            <a:ext cx="5094845" cy="415721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протоколы,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планы,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отчеты,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справки,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докладные, служебные, объяснительные записки,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письма,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телеграммы и телефонограммы,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договоры,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трудовые соглашения, 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контракты и т.д.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938917" y="6743929"/>
            <a:ext cx="4103063" cy="209400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приказы</a:t>
            </a:r>
            <a:endParaRPr lang="ru-RU" dirty="0"/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инструкции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распоряжения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решения коллегиальных органов</a:t>
            </a:r>
          </a:p>
          <a:p>
            <a:pPr marL="337757" indent="-337757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0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343385" y="588320"/>
            <a:ext cx="16825876" cy="7508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Документооборот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645" y="1751819"/>
            <a:ext cx="16061062" cy="1075833"/>
          </a:xfrm>
          <a:prstGeom prst="rect">
            <a:avLst/>
          </a:prstGeom>
        </p:spPr>
        <p:txBody>
          <a:bodyPr wrap="square" lIns="90068" tIns="45034" rIns="90068" bIns="45034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движение документов в организации с момента их создания или получения до завершения исполнения или отправки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1607" y="3137689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Входящие документы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94026" y="3134370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Внутренние документы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433644" y="3014512"/>
            <a:ext cx="3324593" cy="178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spcCol="0" rtlCol="0" anchor="ctr"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Исходящие документы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73EE9A-FBB6-4F3F-B812-4BEA46214323}"/>
              </a:ext>
            </a:extLst>
          </p:cNvPr>
          <p:cNvSpPr/>
          <p:nvPr/>
        </p:nvSpPr>
        <p:spPr>
          <a:xfrm>
            <a:off x="492961" y="5233790"/>
            <a:ext cx="4601882" cy="445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68" tIns="45034" rIns="90068" bIns="45034" rtlCol="0" anchor="ctr"/>
          <a:lstStyle/>
          <a:p>
            <a:r>
              <a:rPr lang="ru-RU" sz="2400" b="1" dirty="0">
                <a:ea typeface="Times New Roman" panose="02020603050405020304" pitchFamily="18" charset="0"/>
              </a:rPr>
              <a:t>1. Прием и первичная обработка.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2. Предварительное рассмотрение делопроизводителем.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3. Регистрация.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4. Рассмотрение руководством организации и направление на исполнение. 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5. Обработка, исполнение, подготовка ответов. 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6. Контроль исполнения.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5931A2-A5E5-4C3C-935A-917D0D1762FA}"/>
              </a:ext>
            </a:extLst>
          </p:cNvPr>
          <p:cNvSpPr/>
          <p:nvPr/>
        </p:nvSpPr>
        <p:spPr>
          <a:xfrm>
            <a:off x="6908027" y="5274470"/>
            <a:ext cx="3696592" cy="28500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68" tIns="45034" rIns="90068" bIns="45034" rtlCol="0" anchor="ctr"/>
          <a:lstStyle/>
          <a:p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ea typeface="Times New Roman" panose="02020603050405020304" pitchFamily="18" charset="0"/>
              </a:rPr>
              <a:t>азработка, оформление. 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2. Регистрация. 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3. Обработка, исполнение, подготовка ответов. </a:t>
            </a:r>
          </a:p>
          <a:p>
            <a:r>
              <a:rPr lang="ru-RU" sz="2400" b="1" dirty="0">
                <a:ea typeface="Times New Roman" panose="02020603050405020304" pitchFamily="18" charset="0"/>
              </a:rPr>
              <a:t>4. Контроль исполнения. </a:t>
            </a:r>
          </a:p>
          <a:p>
            <a:pPr algn="ctr"/>
            <a:endParaRPr lang="ru-RU" sz="2200" b="1" dirty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D36121-71EA-4DDC-B0D2-CEF5E9955593}"/>
              </a:ext>
            </a:extLst>
          </p:cNvPr>
          <p:cNvSpPr/>
          <p:nvPr/>
        </p:nvSpPr>
        <p:spPr>
          <a:xfrm>
            <a:off x="13020023" y="5274469"/>
            <a:ext cx="4149238" cy="26845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68" tIns="45034" rIns="90068" bIns="45034" rtlCol="0" anchor="t"/>
          <a:lstStyle/>
          <a:p>
            <a:pPr marL="450342" indent="-450342" algn="just">
              <a:buAutoNum type="arabicPeriod"/>
            </a:pPr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Разработка, оформление.</a:t>
            </a:r>
          </a:p>
          <a:p>
            <a:pPr marL="450342" indent="-450342">
              <a:buAutoNum type="arabicPeriod"/>
            </a:pPr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Регистрация.</a:t>
            </a:r>
          </a:p>
          <a:p>
            <a:pPr marL="450342" indent="-450342">
              <a:buAutoNum type="arabicPeriod"/>
            </a:pPr>
            <a:r>
              <a:rPr lang="ru-RU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Отправка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</a:rPr>
              <a:t>. </a:t>
            </a:r>
            <a:endParaRPr lang="ru-RU" sz="2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4EB2A1-D368-423E-AB80-13CFCB93F459}"/>
              </a:ext>
            </a:extLst>
          </p:cNvPr>
          <p:cNvSpPr/>
          <p:nvPr/>
        </p:nvSpPr>
        <p:spPr>
          <a:xfrm>
            <a:off x="5517574" y="8393985"/>
            <a:ext cx="8295875" cy="1562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Для всех видов документов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</a:rPr>
              <a:t>1. Учет и анализ объемов документооборота.</a:t>
            </a:r>
          </a:p>
          <a:p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</a:rPr>
              <a:t>2. Хранение документов.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054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343385" y="741569"/>
            <a:ext cx="16825876" cy="7508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889678" y="940118"/>
            <a:ext cx="15233817" cy="723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700" b="1" dirty="0">
                <a:solidFill>
                  <a:schemeClr val="bg1"/>
                </a:solidFill>
              </a:rPr>
              <a:t> Требования к оформлению документов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7547" t="18251" r="39033" b="21863"/>
          <a:stretch>
            <a:fillRect/>
          </a:stretch>
        </p:blipFill>
        <p:spPr bwMode="auto">
          <a:xfrm>
            <a:off x="889677" y="1963588"/>
            <a:ext cx="2372482" cy="33662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3409950" y="1963588"/>
            <a:ext cx="12713544" cy="2245384"/>
          </a:xfrm>
          <a:prstGeom prst="rect">
            <a:avLst/>
          </a:prstGeom>
        </p:spPr>
        <p:txBody>
          <a:bodyPr wrap="square" lIns="90068" tIns="45034" rIns="90068" bIns="45034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ГОСТ Р 7.0.97-2016 «Национальный стандарт Российской Федерации. 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документов» (приказ Федерального агентства по техническому регулированию и метрологии от 08.12.2016 № 2004-ст, в ред. приказа от 14.05.2018 № 244-ст)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09950" y="4346078"/>
            <a:ext cx="9552351" cy="2091495"/>
          </a:xfrm>
          <a:prstGeom prst="rect">
            <a:avLst/>
          </a:prstGeom>
        </p:spPr>
        <p:txBody>
          <a:bodyPr wrap="square" lIns="90068" tIns="45034" rIns="90068" bIns="45034">
            <a:spAutoFit/>
          </a:bodyPr>
          <a:lstStyle/>
          <a:p>
            <a:pPr algn="just"/>
            <a:r>
              <a:rPr lang="ru-RU" sz="2600" dirty="0">
                <a:solidFill>
                  <a:schemeClr val="bg1"/>
                </a:solidFill>
              </a:rPr>
              <a:t>Приказ Федерального архивного агентства от 20.12.2019 № 236 «Об утверждении Перечня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073" y="4006793"/>
            <a:ext cx="4794381" cy="306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50869" y="6722780"/>
            <a:ext cx="10074750" cy="1691386"/>
          </a:xfrm>
          <a:prstGeom prst="rect">
            <a:avLst/>
          </a:prstGeom>
        </p:spPr>
        <p:txBody>
          <a:bodyPr wrap="square" lIns="90068" tIns="45034" rIns="90068" bIns="45034">
            <a:spAutoFit/>
          </a:bodyPr>
          <a:lstStyle/>
          <a:p>
            <a:pPr algn="just"/>
            <a:r>
              <a:rPr lang="ru-RU" sz="2600" dirty="0">
                <a:solidFill>
                  <a:schemeClr val="bg1"/>
                </a:solidFill>
              </a:rPr>
              <a:t>Приказ Федерального архивного агентства от 11.04.2018 № 44 «Об утверждении Примерной инструкции по делопроизводству в государственных организациях» </a:t>
            </a:r>
          </a:p>
          <a:p>
            <a:pPr algn="just"/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87885" y="8345198"/>
            <a:ext cx="8911432" cy="1568275"/>
          </a:xfrm>
          <a:prstGeom prst="rect">
            <a:avLst/>
          </a:prstGeom>
        </p:spPr>
        <p:txBody>
          <a:bodyPr lIns="90068" tIns="45034" rIns="90068" bIns="45034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Методические рекомендации по ведению деловой документации в государственных и муниципальных дошкольных образовательных и общеобразовательных организациях Республики Крым (март, декабрь 2023 года)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6" cstate="print"/>
          <a:srcRect l="49204" t="18622" r="17183" b="65923"/>
          <a:stretch>
            <a:fillRect/>
          </a:stretch>
        </p:blipFill>
        <p:spPr bwMode="auto">
          <a:xfrm>
            <a:off x="13599317" y="8141020"/>
            <a:ext cx="2423532" cy="98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4"/>
          <p:cNvPicPr/>
          <p:nvPr/>
        </p:nvPicPr>
        <p:blipFill>
          <a:blip r:embed="rId7" cstate="print"/>
          <a:srcRect l="49204" t="22293" r="16647" b="57006"/>
          <a:stretch>
            <a:fillRect/>
          </a:stretch>
        </p:blipFill>
        <p:spPr bwMode="auto">
          <a:xfrm>
            <a:off x="13599316" y="9292039"/>
            <a:ext cx="2423532" cy="1088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820365CA-6841-42BC-9A0E-B4F8A4293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997363" y="9723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224"/>
    </mc:Choice>
    <mc:Fallback xmlns="">
      <p:transition spd="slow" advTm="253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437035" y="479095"/>
            <a:ext cx="16825876" cy="7508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07779" y="450192"/>
            <a:ext cx="15372220" cy="649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ru-RU" sz="4700" b="1" dirty="0">
                <a:solidFill>
                  <a:schemeClr val="bg1"/>
                </a:solidFill>
              </a:rPr>
              <a:t> Виды деловых документов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89079829"/>
              </p:ext>
            </p:extLst>
          </p:nvPr>
        </p:nvGraphicFramePr>
        <p:xfrm>
          <a:off x="437035" y="1592673"/>
          <a:ext cx="16825876" cy="863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09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75201687"/>
              </p:ext>
            </p:extLst>
          </p:nvPr>
        </p:nvGraphicFramePr>
        <p:xfrm>
          <a:off x="437035" y="1592673"/>
          <a:ext cx="16825876" cy="863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437035" y="479095"/>
            <a:ext cx="16825876" cy="7508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07779" y="450192"/>
            <a:ext cx="15372220" cy="649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ru-RU" sz="4700" b="1" dirty="0">
                <a:solidFill>
                  <a:schemeClr val="bg1"/>
                </a:solidFill>
              </a:rPr>
              <a:t> Виды деловых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26380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658" y="132377"/>
            <a:ext cx="13766306" cy="1883895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делопроизводства в образовательной организации</a:t>
            </a:r>
            <a:endParaRPr lang="ru-RU" sz="3800" b="1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682569-9481-4036-A7FB-FB12E163A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554"/>
          <a:stretch/>
        </p:blipFill>
        <p:spPr>
          <a:xfrm>
            <a:off x="269200" y="0"/>
            <a:ext cx="3100435" cy="201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31628410"/>
              </p:ext>
            </p:extLst>
          </p:nvPr>
        </p:nvGraphicFramePr>
        <p:xfrm>
          <a:off x="1346341" y="2082638"/>
          <a:ext cx="16207664" cy="792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862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658" y="132377"/>
            <a:ext cx="13766306" cy="1883895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делопроизводства в образовательной организации</a:t>
            </a:r>
            <a:endParaRPr lang="ru-RU" sz="3800" b="1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682569-9481-4036-A7FB-FB12E163A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554"/>
          <a:stretch/>
        </p:blipFill>
        <p:spPr>
          <a:xfrm>
            <a:off x="269200" y="0"/>
            <a:ext cx="3100435" cy="201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31118328"/>
              </p:ext>
            </p:extLst>
          </p:nvPr>
        </p:nvGraphicFramePr>
        <p:xfrm>
          <a:off x="1346341" y="2082638"/>
          <a:ext cx="16207664" cy="792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519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658" y="132377"/>
            <a:ext cx="13766306" cy="1883895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делопроизводства в образовательной организации</a:t>
            </a:r>
            <a:endParaRPr lang="ru-RU" sz="3800" b="1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682569-9481-4036-A7FB-FB12E163A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554"/>
          <a:stretch/>
        </p:blipFill>
        <p:spPr>
          <a:xfrm>
            <a:off x="269200" y="0"/>
            <a:ext cx="3100435" cy="201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60471059"/>
              </p:ext>
            </p:extLst>
          </p:nvPr>
        </p:nvGraphicFramePr>
        <p:xfrm>
          <a:off x="1346341" y="2082638"/>
          <a:ext cx="16207664" cy="792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73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658" y="132377"/>
            <a:ext cx="13766306" cy="1883895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ДОПОЛНИТЕЛЬНАЯ ПРОФЕССИОНАЛЬНАЯ ПРОГРАММА</a:t>
            </a:r>
            <a:b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ПОВЫШЕНИЯ КВАЛИФИКАЦИИ</a:t>
            </a:r>
            <a:endParaRPr lang="ru-RU" sz="3800" b="1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682569-9481-4036-A7FB-FB12E163A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554"/>
          <a:stretch/>
        </p:blipFill>
        <p:spPr>
          <a:xfrm>
            <a:off x="269200" y="0"/>
            <a:ext cx="3100435" cy="201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24273425"/>
              </p:ext>
            </p:extLst>
          </p:nvPr>
        </p:nvGraphicFramePr>
        <p:xfrm>
          <a:off x="1346341" y="2082638"/>
          <a:ext cx="16207664" cy="792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74701" y="9145220"/>
            <a:ext cx="11566295" cy="1347076"/>
          </a:xfrm>
          <a:prstGeom prst="rect">
            <a:avLst/>
          </a:prstGeom>
          <a:noFill/>
        </p:spPr>
        <p:txBody>
          <a:bodyPr wrap="square" lIns="174588" tIns="87295" rIns="174588" bIns="87295" rtlCol="0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 25.04.2025</a:t>
            </a:r>
          </a:p>
          <a:p>
            <a:endParaRPr lang="ru-RU" sz="3800" dirty="0"/>
          </a:p>
        </p:txBody>
      </p:sp>
      <p:pic>
        <p:nvPicPr>
          <p:cNvPr id="1026" name="Picture 2" descr="http://qrcoder.ru/code/?https%3A%2F%2Fkrippo.ru%2Findex.php%2F14-moduli%2F3100-dpp-pk-organizatsiya-deloproizvodstva-v-obrazovatelnoj-organizatsii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296" y="7980362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9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139" y="327218"/>
            <a:ext cx="16838893" cy="161624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1670893" y="2485161"/>
            <a:ext cx="15223696" cy="706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Учебно-тематический план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15C0F-3E31-4F15-9D6D-098C3289F211}"/>
              </a:ext>
            </a:extLst>
          </p:cNvPr>
          <p:cNvSpPr txBox="1"/>
          <p:nvPr/>
        </p:nvSpPr>
        <p:spPr>
          <a:xfrm>
            <a:off x="464141" y="3555383"/>
            <a:ext cx="16801757" cy="5435021"/>
          </a:xfrm>
          <a:prstGeom prst="rect">
            <a:avLst/>
          </a:prstGeom>
          <a:noFill/>
        </p:spPr>
        <p:txBody>
          <a:bodyPr wrap="square" lIns="174588" tIns="87295" rIns="174588" bIns="87295">
            <a:spAutoFit/>
          </a:bodyPr>
          <a:lstStyle/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Документационное обеспечение деятельности системы образования.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Правовые и методические основы организации делопроизводства.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ИКТ-технологий в организации делопроизводства.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Организационно-методическое и документационное сопровождение кадрового делопроизводства.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Русский язык как государственный язык в организации делопроизводства и оформлении документов.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Контрольно-аналитическая деятельность администрации общеобразовательных организаций.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аттестация.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0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612662" y="229542"/>
            <a:ext cx="16616107" cy="143666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делопроизводства в образовательной организации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1986506" y="1759528"/>
            <a:ext cx="14221161" cy="66128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15C0F-3E31-4F15-9D6D-098C3289F211}"/>
              </a:ext>
            </a:extLst>
          </p:cNvPr>
          <p:cNvSpPr txBox="1"/>
          <p:nvPr/>
        </p:nvSpPr>
        <p:spPr>
          <a:xfrm>
            <a:off x="612659" y="2487845"/>
            <a:ext cx="16950287" cy="2330731"/>
          </a:xfrm>
          <a:prstGeom prst="rect">
            <a:avLst/>
          </a:prstGeom>
          <a:noFill/>
        </p:spPr>
        <p:txBody>
          <a:bodyPr wrap="square" lIns="174588" tIns="87295" rIns="174588" bIns="87295">
            <a:spAutoFit/>
          </a:bodyPr>
          <a:lstStyle/>
          <a:p>
            <a:pPr marL="654707" indent="-654707" algn="just">
              <a:buFont typeface="+mj-lt"/>
              <a:buAutoNum type="arabicPeriod"/>
            </a:pPr>
            <a:r>
              <a:rPr lang="ru-RU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Провести анализ деловой документации общеобразовательной организации по различным категориям документов за 2024/2025 учебный год. Выявить и указать типичные недостатки в оформлении и содержании документов.</a:t>
            </a:r>
          </a:p>
          <a:p>
            <a:pPr marL="654707" indent="-654707" algn="just">
              <a:buFont typeface="+mj-lt"/>
              <a:buAutoNum type="arabicPeriod"/>
            </a:pPr>
            <a:r>
              <a:rPr lang="ru-RU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Подготовить проект одного из видов документов (организационный или итоговый приказ, протокол, служебное письмо), используя предложенные образцы документов и рекомендации.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5" y="4766732"/>
            <a:ext cx="7599657" cy="5406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5F4654-E3DB-4A39-A9E1-E13F26145AD4}"/>
              </a:ext>
            </a:extLst>
          </p:cNvPr>
          <p:cNvSpPr/>
          <p:nvPr/>
        </p:nvSpPr>
        <p:spPr>
          <a:xfrm>
            <a:off x="8671708" y="4766731"/>
            <a:ext cx="8891238" cy="5406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8" tIns="45034" rIns="90068" bIns="45034" rtlCol="0" anchor="ctr"/>
          <a:lstStyle/>
          <a:p>
            <a:pPr algn="ctr"/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приказы: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формировании…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локальных нормативных актов (при условии наличия в распорядительной части конкретных действий, мер, поручений должностным лицам, структурным подразделениям, подведомственным учреждениям).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организационными приказами: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выплате компенсации…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режиме работы водителя…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объявлении благодарности, о тарификации, приказы по кадровым вопросам…</a:t>
            </a:r>
          </a:p>
          <a:p>
            <a:pPr marL="281464" indent="-281464" algn="just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ответственных… </a:t>
            </a:r>
          </a:p>
          <a:p>
            <a:pPr marL="281464" indent="-281464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0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59EDC8-93AD-4823-9E3E-4B5262E97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6" t="10106" r="30589" b="3242"/>
          <a:stretch/>
        </p:blipFill>
        <p:spPr>
          <a:xfrm>
            <a:off x="681020" y="187302"/>
            <a:ext cx="8014513" cy="100825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4A699C-50EB-47AE-919C-4C6F36C8E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45" t="9961" r="30431" b="19234"/>
          <a:stretch/>
        </p:blipFill>
        <p:spPr>
          <a:xfrm>
            <a:off x="9067670" y="292702"/>
            <a:ext cx="8156632" cy="98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>
            <a:spLocks/>
          </p:cNvSpPr>
          <p:nvPr/>
        </p:nvSpPr>
        <p:spPr>
          <a:xfrm>
            <a:off x="612662" y="229542"/>
            <a:ext cx="16616107" cy="89791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термины и понятия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14372"/>
              </p:ext>
            </p:extLst>
          </p:nvPr>
        </p:nvGraphicFramePr>
        <p:xfrm>
          <a:off x="333528" y="1269046"/>
          <a:ext cx="17152831" cy="883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544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1858</Words>
  <Application>Microsoft Office PowerPoint</Application>
  <PresentationFormat>Произвольный</PresentationFormat>
  <Paragraphs>186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Организация делопроизводства в образовательной организации</vt:lpstr>
      <vt:lpstr>Организация делопроизводства в образовательной организации</vt:lpstr>
      <vt:lpstr>Организация делопроизводства в образовательной организации</vt:lpstr>
      <vt:lpstr>ДОПОЛНИТЕЛЬНАЯ ПРОФЕССИОНАЛЬНАЯ ПРОГРАММА ПОВЫШЕНИЯ КВАЛИФИКАЦИИ</vt:lpstr>
      <vt:lpstr>Организация делопроизводства в 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Василий</cp:lastModifiedBy>
  <cp:revision>70</cp:revision>
  <dcterms:created xsi:type="dcterms:W3CDTF">2014-10-08T06:06:36Z</dcterms:created>
  <dcterms:modified xsi:type="dcterms:W3CDTF">2025-03-29T12:17:27Z</dcterms:modified>
</cp:coreProperties>
</file>