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drawings/drawing1.xml" ContentType="application/vnd.openxmlformats-officedocument.drawingml.chartshapes+xml"/>
  <Override PartName="/ppt/charts/chart3.xml" ContentType="application/vnd.openxmlformats-officedocument.drawingml.chart+xml"/>
  <Override PartName="/ppt/charts/chart4.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745" r:id="rId3"/>
    <p:sldMasterId id="2147483757" r:id="rId4"/>
  </p:sldMasterIdLst>
  <p:notesMasterIdLst>
    <p:notesMasterId r:id="rId25"/>
  </p:notesMasterIdLst>
  <p:sldIdLst>
    <p:sldId id="257" r:id="rId5"/>
    <p:sldId id="316" r:id="rId6"/>
    <p:sldId id="320" r:id="rId7"/>
    <p:sldId id="324" r:id="rId8"/>
    <p:sldId id="332" r:id="rId9"/>
    <p:sldId id="333" r:id="rId10"/>
    <p:sldId id="334" r:id="rId11"/>
    <p:sldId id="301" r:id="rId12"/>
    <p:sldId id="335" r:id="rId13"/>
    <p:sldId id="322" r:id="rId14"/>
    <p:sldId id="323" r:id="rId15"/>
    <p:sldId id="338" r:id="rId16"/>
    <p:sldId id="330" r:id="rId17"/>
    <p:sldId id="331" r:id="rId18"/>
    <p:sldId id="340" r:id="rId19"/>
    <p:sldId id="341" r:id="rId20"/>
    <p:sldId id="342" r:id="rId21"/>
    <p:sldId id="343" r:id="rId22"/>
    <p:sldId id="336" r:id="rId23"/>
    <p:sldId id="339" r:id="rId24"/>
  </p:sldIdLst>
  <p:sldSz cx="9144000" cy="5143500" type="screen16x9"/>
  <p:notesSz cx="6797675" cy="9928225"/>
  <p:defaultTextStyle>
    <a:defPPr>
      <a:defRPr lang="es-ES"/>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66"/>
    <a:srgbClr val="009999"/>
    <a:srgbClr val="FF0000"/>
    <a:srgbClr val="0066FF"/>
    <a:srgbClr val="33CCFF"/>
    <a:srgbClr val="00FFFF"/>
    <a:srgbClr val="00A29E"/>
    <a:srgbClr val="00CC99"/>
    <a:srgbClr val="A50021"/>
    <a:srgbClr val="0C78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23" autoAdjust="0"/>
    <p:restoredTop sz="93021" autoAdjust="0"/>
  </p:normalViewPr>
  <p:slideViewPr>
    <p:cSldViewPr>
      <p:cViewPr varScale="1">
        <p:scale>
          <a:sx n="135" d="100"/>
          <a:sy n="135" d="100"/>
        </p:scale>
        <p:origin x="828" y="10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abrillo\home\strategiya\cenbum\2019\&#1050;&#1072;&#1090;&#1103;\&#1060;&#1080;&#1085;&#1075;&#1088;&#1072;&#1084;&#1086;&#1090;&#1085;&#1086;&#1089;&#1090;&#1100;\&#1082;&#1088;&#1077;&#1076;&#1080;&#1090;&#1099;%20&#1080;%20&#1076;&#1077;&#1087;&#1086;&#1079;&#1080;&#1090;&#1099;.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abrillo\home\strategiya\cenbum\2019\&#1050;&#1072;&#1090;&#1103;\&#1060;&#1080;&#1085;&#1075;&#1088;&#1072;&#1084;&#1086;&#1090;&#1085;&#1086;&#1089;&#1090;&#1100;\&#1082;&#1088;&#1077;&#1076;&#1080;&#1090;&#1099;%20&#1080;%20&#1076;&#1077;&#1087;&#1086;&#1079;&#1080;&#1090;&#1099;.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abrillo\home\strategiya\cenbum\2019\&#1050;&#1072;&#1090;&#1103;\&#1060;&#1080;&#1085;&#1075;&#1088;&#1072;&#1084;&#1086;&#1090;&#1085;&#1086;&#1089;&#1090;&#1100;\&#1082;&#1088;&#1077;&#1076;&#1080;&#1090;&#1099;%20&#1080;%20&#1076;&#1077;&#1087;&#1086;&#1079;&#1080;&#1090;&#1099;.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a:defRPr>
                <a:solidFill>
                  <a:schemeClr val="accent1">
                    <a:lumMod val="50000"/>
                  </a:schemeClr>
                </a:solidFill>
              </a:defRPr>
            </a:pPr>
            <a:r>
              <a:rPr lang="ru-RU" dirty="0">
                <a:solidFill>
                  <a:schemeClr val="accent1">
                    <a:lumMod val="50000"/>
                  </a:schemeClr>
                </a:solidFill>
              </a:rPr>
              <a:t>Субъекты с признаками финансовых пирамид в 2021 </a:t>
            </a:r>
            <a:r>
              <a:rPr lang="ru-RU" i="0" dirty="0">
                <a:solidFill>
                  <a:schemeClr val="accent1">
                    <a:lumMod val="50000"/>
                  </a:schemeClr>
                </a:solidFill>
              </a:rPr>
              <a:t>году</a:t>
            </a:r>
          </a:p>
        </c:rich>
      </c:tx>
      <c:layout>
        <c:manualLayout>
          <c:xMode val="edge"/>
          <c:yMode val="edge"/>
          <c:x val="0.26853783902012246"/>
          <c:y val="0"/>
        </c:manualLayout>
      </c:layout>
      <c:overlay val="0"/>
    </c:title>
    <c:autoTitleDeleted val="0"/>
    <c:plotArea>
      <c:layout>
        <c:manualLayout>
          <c:layoutTarget val="inner"/>
          <c:xMode val="edge"/>
          <c:yMode val="edge"/>
          <c:x val="0.33665767895743709"/>
          <c:y val="0.19241707976400049"/>
          <c:w val="0.29820696024108095"/>
          <c:h val="0.72306121697369685"/>
        </c:manualLayout>
      </c:layout>
      <c:doughnutChart>
        <c:varyColors val="1"/>
        <c:ser>
          <c:idx val="0"/>
          <c:order val="0"/>
          <c:tx>
            <c:strRef>
              <c:f>Лист1!$B$1</c:f>
              <c:strCache>
                <c:ptCount val="1"/>
                <c:pt idx="0">
                  <c:v>Субъекты с признаками финансовых пирамид</c:v>
                </c:pt>
              </c:strCache>
            </c:strRef>
          </c:tx>
          <c:spPr>
            <a:ln>
              <a:solidFill>
                <a:schemeClr val="bg1"/>
              </a:solidFill>
            </a:ln>
          </c:spPr>
          <c:dPt>
            <c:idx val="0"/>
            <c:bubble3D val="0"/>
            <c:spPr>
              <a:solidFill>
                <a:srgbClr val="0066FF"/>
              </a:solidFill>
              <a:ln>
                <a:solidFill>
                  <a:schemeClr val="bg1"/>
                </a:solidFill>
              </a:ln>
            </c:spPr>
            <c:extLst>
              <c:ext xmlns:c16="http://schemas.microsoft.com/office/drawing/2014/chart" uri="{C3380CC4-5D6E-409C-BE32-E72D297353CC}">
                <c16:uniqueId val="{00000001-860A-49E3-B387-B6DBCC44FE3D}"/>
              </c:ext>
            </c:extLst>
          </c:dPt>
          <c:dPt>
            <c:idx val="1"/>
            <c:bubble3D val="0"/>
            <c:spPr>
              <a:solidFill>
                <a:srgbClr val="FFC000"/>
              </a:solidFill>
              <a:ln>
                <a:solidFill>
                  <a:schemeClr val="bg1"/>
                </a:solidFill>
              </a:ln>
            </c:spPr>
            <c:extLst>
              <c:ext xmlns:c16="http://schemas.microsoft.com/office/drawing/2014/chart" uri="{C3380CC4-5D6E-409C-BE32-E72D297353CC}">
                <c16:uniqueId val="{00000003-860A-49E3-B387-B6DBCC44FE3D}"/>
              </c:ext>
            </c:extLst>
          </c:dPt>
          <c:dPt>
            <c:idx val="2"/>
            <c:bubble3D val="0"/>
            <c:spPr>
              <a:solidFill>
                <a:schemeClr val="bg1">
                  <a:lumMod val="50000"/>
                </a:schemeClr>
              </a:solidFill>
              <a:ln>
                <a:solidFill>
                  <a:schemeClr val="bg1"/>
                </a:solidFill>
              </a:ln>
            </c:spPr>
            <c:extLst>
              <c:ext xmlns:c16="http://schemas.microsoft.com/office/drawing/2014/chart" uri="{C3380CC4-5D6E-409C-BE32-E72D297353CC}">
                <c16:uniqueId val="{00000005-860A-49E3-B387-B6DBCC44FE3D}"/>
              </c:ext>
            </c:extLst>
          </c:dPt>
          <c:dPt>
            <c:idx val="3"/>
            <c:bubble3D val="0"/>
            <c:spPr>
              <a:solidFill>
                <a:srgbClr val="FF0000"/>
              </a:solidFill>
              <a:ln>
                <a:solidFill>
                  <a:schemeClr val="bg1"/>
                </a:solidFill>
              </a:ln>
            </c:spPr>
            <c:extLst>
              <c:ext xmlns:c16="http://schemas.microsoft.com/office/drawing/2014/chart" uri="{C3380CC4-5D6E-409C-BE32-E72D297353CC}">
                <c16:uniqueId val="{00000007-860A-49E3-B387-B6DBCC44FE3D}"/>
              </c:ext>
            </c:extLst>
          </c:dPt>
          <c:dPt>
            <c:idx val="4"/>
            <c:bubble3D val="0"/>
            <c:spPr>
              <a:solidFill>
                <a:srgbClr val="33CCFF"/>
              </a:solidFill>
              <a:ln>
                <a:solidFill>
                  <a:schemeClr val="bg1"/>
                </a:solidFill>
              </a:ln>
            </c:spPr>
            <c:extLst>
              <c:ext xmlns:c16="http://schemas.microsoft.com/office/drawing/2014/chart" uri="{C3380CC4-5D6E-409C-BE32-E72D297353CC}">
                <c16:uniqueId val="{00000009-860A-49E3-B387-B6DBCC44FE3D}"/>
              </c:ext>
            </c:extLst>
          </c:dPt>
          <c:dLbls>
            <c:dLbl>
              <c:idx val="0"/>
              <c:layout>
                <c:manualLayout>
                  <c:x val="1.0802469135802469E-2"/>
                  <c:y val="-0.13470533208606172"/>
                </c:manualLayout>
              </c:layout>
              <c:showLegendKey val="0"/>
              <c:showVal val="1"/>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860A-49E3-B387-B6DBCC44FE3D}"/>
                </c:ext>
              </c:extLst>
            </c:dLbl>
            <c:dLbl>
              <c:idx val="1"/>
              <c:layout>
                <c:manualLayout>
                  <c:x val="5.5555555555555552E-2"/>
                  <c:y val="-0.11599625818521983"/>
                </c:manualLayout>
              </c:layout>
              <c:showLegendKey val="0"/>
              <c:showVal val="1"/>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860A-49E3-B387-B6DBCC44FE3D}"/>
                </c:ext>
              </c:extLst>
            </c:dLbl>
            <c:dLbl>
              <c:idx val="2"/>
              <c:layout>
                <c:manualLayout>
                  <c:x val="7.0987532808398951E-2"/>
                  <c:y val="-8.6061739943872784E-2"/>
                </c:manualLayout>
              </c:layout>
              <c:showLegendKey val="0"/>
              <c:showVal val="1"/>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860A-49E3-B387-B6DBCC44FE3D}"/>
                </c:ext>
              </c:extLst>
            </c:dLbl>
            <c:dLbl>
              <c:idx val="3"/>
              <c:layout>
                <c:manualLayout>
                  <c:x val="7.7160493827160434E-2"/>
                  <c:y val="-2.9934518241347054E-2"/>
                </c:manualLayout>
              </c:layout>
              <c:showLegendKey val="0"/>
              <c:showVal val="1"/>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860A-49E3-B387-B6DBCC44FE3D}"/>
                </c:ext>
              </c:extLst>
            </c:dLbl>
            <c:dLbl>
              <c:idx val="4"/>
              <c:layout>
                <c:manualLayout>
                  <c:x val="1.8518518518518517E-2"/>
                  <c:y val="-3.7418147801683817E-3"/>
                </c:manualLayout>
              </c:layout>
              <c:tx>
                <c:rich>
                  <a:bodyPr/>
                  <a:lstStyle/>
                  <a:p>
                    <a:r>
                      <a:rPr lang="en-US" b="1" dirty="0">
                        <a:solidFill>
                          <a:schemeClr val="accent1">
                            <a:lumMod val="50000"/>
                          </a:schemeClr>
                        </a:solidFill>
                      </a:rPr>
                      <a:t>699; 80%</a:t>
                    </a:r>
                  </a:p>
                </c:rich>
              </c:tx>
              <c:showLegendKey val="0"/>
              <c:showVal val="1"/>
              <c:showCatName val="0"/>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9-860A-49E3-B387-B6DBCC44FE3D}"/>
                </c:ext>
              </c:extLst>
            </c:dLbl>
            <c:spPr>
              <a:noFill/>
              <a:ln>
                <a:noFill/>
              </a:ln>
              <a:effectLst/>
            </c:spPr>
            <c:txPr>
              <a:bodyPr/>
              <a:lstStyle/>
              <a:p>
                <a:pPr>
                  <a:defRPr sz="1600" b="1">
                    <a:solidFill>
                      <a:schemeClr val="accent1">
                        <a:lumMod val="50000"/>
                      </a:schemeClr>
                    </a:solidFill>
                  </a:defRPr>
                </a:pPr>
                <a:endParaRPr lang="en-US"/>
              </a:p>
            </c:txPr>
            <c:showLegendKey val="0"/>
            <c:showVal val="1"/>
            <c:showCatName val="0"/>
            <c:showSerName val="0"/>
            <c:showPercent val="1"/>
            <c:showBubbleSize val="0"/>
            <c:showLeaderLines val="1"/>
            <c:extLst>
              <c:ext xmlns:c15="http://schemas.microsoft.com/office/drawing/2012/chart" uri="{CE6537A1-D6FC-4f65-9D91-7224C49458BB}"/>
            </c:extLst>
          </c:dLbls>
          <c:cat>
            <c:strRef>
              <c:f>Лист1!$A$2:$A$6</c:f>
              <c:strCache>
                <c:ptCount val="5"/>
                <c:pt idx="0">
                  <c:v>Общества с ограниченной ответственностью</c:v>
                </c:pt>
                <c:pt idx="1">
                  <c:v>Потребительские кооперативы</c:v>
                </c:pt>
                <c:pt idx="2">
                  <c:v>Акционерные общества</c:v>
                </c:pt>
                <c:pt idx="3">
                  <c:v>Иные формы</c:v>
                </c:pt>
                <c:pt idx="4">
                  <c:v>Интернет-проекты</c:v>
                </c:pt>
              </c:strCache>
            </c:strRef>
          </c:cat>
          <c:val>
            <c:numRef>
              <c:f>Лист1!$B$2:$B$6</c:f>
              <c:numCache>
                <c:formatCode>General</c:formatCode>
                <c:ptCount val="5"/>
                <c:pt idx="0">
                  <c:v>69</c:v>
                </c:pt>
                <c:pt idx="1">
                  <c:v>59</c:v>
                </c:pt>
                <c:pt idx="2">
                  <c:v>16</c:v>
                </c:pt>
                <c:pt idx="3">
                  <c:v>28</c:v>
                </c:pt>
                <c:pt idx="4">
                  <c:v>699</c:v>
                </c:pt>
              </c:numCache>
            </c:numRef>
          </c:val>
          <c:extLst>
            <c:ext xmlns:c16="http://schemas.microsoft.com/office/drawing/2014/chart" uri="{C3380CC4-5D6E-409C-BE32-E72D297353CC}">
              <c16:uniqueId val="{0000000A-860A-49E3-B387-B6DBCC44FE3D}"/>
            </c:ext>
          </c:extLst>
        </c:ser>
        <c:dLbls>
          <c:showLegendKey val="0"/>
          <c:showVal val="1"/>
          <c:showCatName val="0"/>
          <c:showSerName val="0"/>
          <c:showPercent val="0"/>
          <c:showBubbleSize val="0"/>
          <c:showLeaderLines val="1"/>
        </c:dLbls>
        <c:firstSliceAng val="0"/>
        <c:holeSize val="50"/>
      </c:doughnutChart>
    </c:plotArea>
    <c:legend>
      <c:legendPos val="r"/>
      <c:layout>
        <c:manualLayout>
          <c:xMode val="edge"/>
          <c:yMode val="edge"/>
          <c:x val="0.68913469814833894"/>
          <c:y val="0.21461016624558973"/>
          <c:w val="0.28515380561517562"/>
          <c:h val="0.74533120216848481"/>
        </c:manualLayout>
      </c:layout>
      <c:overlay val="0"/>
      <c:txPr>
        <a:bodyPr/>
        <a:lstStyle/>
        <a:p>
          <a:pPr>
            <a:defRPr sz="1400" b="1">
              <a:solidFill>
                <a:schemeClr val="tx1">
                  <a:lumMod val="75000"/>
                  <a:lumOff val="25000"/>
                </a:schemeClr>
              </a:solidFill>
            </a:defRPr>
          </a:pPr>
          <a:endParaRPr lang="en-US"/>
        </a:p>
      </c:txPr>
    </c:legend>
    <c:plotVisOnly val="1"/>
    <c:dispBlanksAs val="gap"/>
    <c:showDLblsOverMax val="0"/>
  </c:chart>
  <c:txPr>
    <a:bodyPr/>
    <a:lstStyle/>
    <a:p>
      <a:pPr>
        <a:defRPr sz="1800">
          <a:latin typeface="Calibri" panose="020F0502020204030204" pitchFamily="34"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pPr>
        <a:noFill/>
        <a:ln w="25400">
          <a:noFill/>
        </a:ln>
      </c:spPr>
    </c:sideWall>
    <c:backWall>
      <c:thickness val="0"/>
      <c:spPr>
        <a:noFill/>
        <a:ln w="25400">
          <a:noFill/>
        </a:ln>
      </c:spPr>
    </c:backWall>
    <c:plotArea>
      <c:layout>
        <c:manualLayout>
          <c:layoutTarget val="inner"/>
          <c:xMode val="edge"/>
          <c:yMode val="edge"/>
          <c:x val="0.1217586632886201"/>
          <c:y val="0.13608265760995999"/>
          <c:w val="0.85715370393627766"/>
          <c:h val="0.81070175474174855"/>
        </c:manualLayout>
      </c:layout>
      <c:bar3DChart>
        <c:barDir val="col"/>
        <c:grouping val="clustered"/>
        <c:varyColors val="0"/>
        <c:ser>
          <c:idx val="0"/>
          <c:order val="0"/>
          <c:spPr>
            <a:gradFill flip="none" rotWithShape="1">
              <a:gsLst>
                <a:gs pos="0">
                  <a:srgbClr val="F79646">
                    <a:lumMod val="60000"/>
                    <a:lumOff val="40000"/>
                  </a:srgbClr>
                </a:gs>
                <a:gs pos="0">
                  <a:srgbClr val="92D050"/>
                </a:gs>
                <a:gs pos="100000">
                  <a:srgbClr val="00B050"/>
                </a:gs>
              </a:gsLst>
              <a:path path="shape">
                <a:fillToRect l="50000" t="50000" r="50000" b="50000"/>
              </a:path>
              <a:tileRect/>
            </a:gradFill>
            <a:scene3d>
              <a:camera prst="orthographicFront"/>
              <a:lightRig rig="threePt" dir="t"/>
            </a:scene3d>
            <a:sp3d>
              <a:bevelT w="165100" h="82550"/>
            </a:sp3d>
          </c:spPr>
          <c:invertIfNegative val="0"/>
          <c:dLbls>
            <c:dLbl>
              <c:idx val="0"/>
              <c:layout>
                <c:manualLayout>
                  <c:x val="1.369639484501722E-2"/>
                  <c:y val="0.55718156647689721"/>
                </c:manualLayout>
              </c:layout>
              <c:tx>
                <c:rich>
                  <a:bodyPr/>
                  <a:lstStyle/>
                  <a:p>
                    <a:r>
                      <a:rPr lang="ru-RU" dirty="0">
                        <a:effectLst>
                          <a:glow rad="254000">
                            <a:schemeClr val="bg1"/>
                          </a:glow>
                        </a:effectLst>
                      </a:rPr>
                      <a:t>2019</a:t>
                    </a:r>
                    <a:r>
                      <a:rPr lang="ru-RU" baseline="0" dirty="0">
                        <a:effectLst>
                          <a:glow rad="254000">
                            <a:schemeClr val="bg1"/>
                          </a:glow>
                        </a:effectLst>
                      </a:rPr>
                      <a:t>  год </a:t>
                    </a:r>
                    <a:endParaRPr lang="ru-RU"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2926-471E-8AC0-7EAB99640C8C}"/>
                </c:ext>
              </c:extLst>
            </c:dLbl>
            <c:dLbl>
              <c:idx val="1"/>
              <c:layout>
                <c:manualLayout>
                  <c:x val="9.8622797949986241E-3"/>
                  <c:y val="0.62575349831519411"/>
                </c:manualLayout>
              </c:layout>
              <c:tx>
                <c:rich>
                  <a:bodyPr/>
                  <a:lstStyle/>
                  <a:p>
                    <a:r>
                      <a:rPr lang="ru-RU" dirty="0">
                        <a:effectLst>
                          <a:glow rad="254000">
                            <a:schemeClr val="bg1"/>
                          </a:glow>
                        </a:effectLst>
                      </a:rPr>
                      <a:t>2020 год</a:t>
                    </a:r>
                    <a:endParaRPr lang="ru-RU"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2926-471E-8AC0-7EAB99640C8C}"/>
                </c:ext>
              </c:extLst>
            </c:dLbl>
            <c:dLbl>
              <c:idx val="2"/>
              <c:delete val="1"/>
              <c:extLst>
                <c:ext xmlns:c15="http://schemas.microsoft.com/office/drawing/2012/chart" uri="{CE6537A1-D6FC-4f65-9D91-7224C49458BB}"/>
                <c:ext xmlns:c16="http://schemas.microsoft.com/office/drawing/2014/chart" uri="{C3380CC4-5D6E-409C-BE32-E72D297353CC}">
                  <c16:uniqueId val="{00000002-2926-471E-8AC0-7EAB99640C8C}"/>
                </c:ext>
              </c:extLst>
            </c:dLbl>
            <c:spPr>
              <a:noFill/>
              <a:ln>
                <a:noFill/>
              </a:ln>
              <a:effectLst/>
            </c:spPr>
            <c:txPr>
              <a:bodyPr/>
              <a:lstStyle/>
              <a:p>
                <a:pPr>
                  <a:defRPr>
                    <a:effectLst>
                      <a:glow rad="254000">
                        <a:schemeClr val="bg1"/>
                      </a:glow>
                    </a:effectLst>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Лист2!$B$5:$B$7</c:f>
              <c:strCache>
                <c:ptCount val="3"/>
                <c:pt idx="0">
                  <c:v>2019 год</c:v>
                </c:pt>
                <c:pt idx="1">
                  <c:v>2020 год</c:v>
                </c:pt>
                <c:pt idx="2">
                  <c:v>2021 год</c:v>
                </c:pt>
              </c:strCache>
            </c:strRef>
          </c:cat>
          <c:val>
            <c:numRef>
              <c:f>Лист2!$C$5:$C$7</c:f>
              <c:numCache>
                <c:formatCode>General</c:formatCode>
                <c:ptCount val="3"/>
                <c:pt idx="0">
                  <c:v>17.5</c:v>
                </c:pt>
                <c:pt idx="1">
                  <c:v>19.899999999999999</c:v>
                </c:pt>
                <c:pt idx="2">
                  <c:v>24.5</c:v>
                </c:pt>
              </c:numCache>
            </c:numRef>
          </c:val>
          <c:extLst>
            <c:ext xmlns:c16="http://schemas.microsoft.com/office/drawing/2014/chart" uri="{C3380CC4-5D6E-409C-BE32-E72D297353CC}">
              <c16:uniqueId val="{00000000-E24F-4B3D-86DE-303CAEB647F3}"/>
            </c:ext>
          </c:extLst>
        </c:ser>
        <c:dLbls>
          <c:showLegendKey val="0"/>
          <c:showVal val="0"/>
          <c:showCatName val="0"/>
          <c:showSerName val="0"/>
          <c:showPercent val="0"/>
          <c:showBubbleSize val="0"/>
        </c:dLbls>
        <c:gapWidth val="150"/>
        <c:shape val="box"/>
        <c:axId val="130996480"/>
        <c:axId val="131002752"/>
        <c:axId val="0"/>
      </c:bar3DChart>
      <c:catAx>
        <c:axId val="130996480"/>
        <c:scaling>
          <c:orientation val="minMax"/>
        </c:scaling>
        <c:delete val="1"/>
        <c:axPos val="b"/>
        <c:title>
          <c:tx>
            <c:rich>
              <a:bodyPr/>
              <a:lstStyle/>
              <a:p>
                <a:pPr>
                  <a:defRPr b="0">
                    <a:effectLst>
                      <a:glow rad="254000">
                        <a:schemeClr val="bg1"/>
                      </a:glow>
                    </a:effectLst>
                  </a:defRPr>
                </a:pPr>
                <a:r>
                  <a:rPr lang="ru-RU" b="0">
                    <a:effectLst>
                      <a:glow rad="254000">
                        <a:schemeClr val="bg1"/>
                      </a:glow>
                    </a:effectLst>
                  </a:rPr>
                  <a:t>2021 год</a:t>
                </a:r>
              </a:p>
            </c:rich>
          </c:tx>
          <c:layout>
            <c:manualLayout>
              <c:xMode val="edge"/>
              <c:yMode val="edge"/>
              <c:x val="0.72168294706385283"/>
              <c:y val="0.90408933715325024"/>
            </c:manualLayout>
          </c:layout>
          <c:overlay val="0"/>
        </c:title>
        <c:numFmt formatCode="General" sourceLinked="0"/>
        <c:majorTickMark val="none"/>
        <c:minorTickMark val="none"/>
        <c:tickLblPos val="nextTo"/>
        <c:crossAx val="131002752"/>
        <c:crosses val="autoZero"/>
        <c:auto val="1"/>
        <c:lblAlgn val="ctr"/>
        <c:lblOffset val="100"/>
        <c:noMultiLvlLbl val="0"/>
      </c:catAx>
      <c:valAx>
        <c:axId val="131002752"/>
        <c:scaling>
          <c:orientation val="minMax"/>
        </c:scaling>
        <c:delete val="0"/>
        <c:axPos val="l"/>
        <c:title>
          <c:tx>
            <c:rich>
              <a:bodyPr/>
              <a:lstStyle/>
              <a:p>
                <a:pPr>
                  <a:defRPr/>
                </a:pPr>
                <a:r>
                  <a:rPr lang="ru-RU" dirty="0" err="1"/>
                  <a:t>Трлн</a:t>
                </a:r>
                <a:r>
                  <a:rPr lang="ru-RU" baseline="0" dirty="0"/>
                  <a:t> рублей</a:t>
                </a:r>
                <a:endParaRPr lang="ru-RU" dirty="0"/>
              </a:p>
            </c:rich>
          </c:tx>
          <c:layout>
            <c:manualLayout>
              <c:xMode val="edge"/>
              <c:yMode val="edge"/>
              <c:x val="3.7781913840614134E-2"/>
              <c:y val="0.44876252717325255"/>
            </c:manualLayout>
          </c:layout>
          <c:overlay val="0"/>
        </c:title>
        <c:numFmt formatCode="General" sourceLinked="1"/>
        <c:majorTickMark val="out"/>
        <c:minorTickMark val="none"/>
        <c:tickLblPos val="nextTo"/>
        <c:crossAx val="130996480"/>
        <c:crosses val="autoZero"/>
        <c:crossBetween val="between"/>
      </c:valAx>
      <c:spPr>
        <a:scene3d>
          <a:camera prst="orthographicFront"/>
          <a:lightRig rig="threePt" dir="t"/>
        </a:scene3d>
        <a:sp3d>
          <a:bevelT w="6350"/>
        </a:sp3d>
      </c:spPr>
    </c:plotArea>
    <c:plotVisOnly val="1"/>
    <c:dispBlanksAs val="gap"/>
    <c:showDLblsOverMax val="0"/>
  </c:chart>
  <c:spPr>
    <a:solidFill>
      <a:schemeClr val="lt1"/>
    </a:solidFill>
    <a:ln w="38100" cap="flat" cmpd="sng" algn="ctr">
      <a:solidFill>
        <a:srgbClr val="92D050"/>
      </a:solidFill>
      <a:prstDash val="solid"/>
    </a:ln>
    <a:effectLst/>
  </c:spPr>
  <c:txPr>
    <a:bodyPr/>
    <a:lstStyle/>
    <a:p>
      <a:pPr>
        <a:defRPr sz="1600">
          <a:solidFill>
            <a:schemeClr val="dk1"/>
          </a:solidFill>
          <a:latin typeface="Times New Roman" pitchFamily="18" charset="0"/>
          <a:ea typeface="+mn-ea"/>
          <a:cs typeface="Times New Roman" pitchFamily="18" charset="0"/>
        </a:defRPr>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Лист1!$B$19</c:f>
              <c:strCache>
                <c:ptCount val="1"/>
                <c:pt idx="0">
                  <c:v>Задолженость по кредитам, предоставленных физическим лицам по Республике Крым</c:v>
                </c:pt>
              </c:strCache>
            </c:strRef>
          </c:tx>
          <c:spPr>
            <a:gradFill flip="none" rotWithShape="1">
              <a:gsLst>
                <a:gs pos="0">
                  <a:srgbClr val="00B0F0"/>
                </a:gs>
                <a:gs pos="25000">
                  <a:srgbClr val="00B0F0"/>
                </a:gs>
                <a:gs pos="100000">
                  <a:srgbClr val="0070C0"/>
                </a:gs>
              </a:gsLst>
              <a:path path="shape">
                <a:fillToRect l="50000" t="50000" r="50000" b="50000"/>
              </a:path>
              <a:tileRect/>
            </a:gradFill>
            <a:scene3d>
              <a:camera prst="orthographicFront"/>
              <a:lightRig rig="threePt" dir="t"/>
            </a:scene3d>
            <a:sp3d>
              <a:bevelT w="44450"/>
            </a:sp3d>
          </c:spPr>
          <c:invertIfNegative val="0"/>
          <c:dLbls>
            <c:spPr>
              <a:noFill/>
              <a:ln>
                <a:noFill/>
              </a:ln>
              <a:effectLst/>
            </c:spPr>
            <c:txPr>
              <a:bodyPr/>
              <a:lstStyle/>
              <a:p>
                <a:pPr>
                  <a:defRPr sz="1800" b="1">
                    <a:solidFill>
                      <a:schemeClr val="tx2">
                        <a:lumMod val="75000"/>
                      </a:schemeClr>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Лист1!$C$18:$G$18</c:f>
              <c:strCache>
                <c:ptCount val="5"/>
                <c:pt idx="0">
                  <c:v>01.01.2018</c:v>
                </c:pt>
                <c:pt idx="1">
                  <c:v>01.01.2019</c:v>
                </c:pt>
                <c:pt idx="2">
                  <c:v>01.01.2020</c:v>
                </c:pt>
                <c:pt idx="3">
                  <c:v>01.01.2021</c:v>
                </c:pt>
                <c:pt idx="4">
                  <c:v>01.01.2022</c:v>
                </c:pt>
              </c:strCache>
            </c:strRef>
          </c:cat>
          <c:val>
            <c:numRef>
              <c:f>Лист1!$C$19:$G$19</c:f>
              <c:numCache>
                <c:formatCode>#,##0</c:formatCode>
                <c:ptCount val="5"/>
                <c:pt idx="0">
                  <c:v>16442</c:v>
                </c:pt>
                <c:pt idx="1">
                  <c:v>29432</c:v>
                </c:pt>
                <c:pt idx="2">
                  <c:v>44501</c:v>
                </c:pt>
                <c:pt idx="3">
                  <c:v>61563</c:v>
                </c:pt>
                <c:pt idx="4">
                  <c:v>87788</c:v>
                </c:pt>
              </c:numCache>
            </c:numRef>
          </c:val>
          <c:extLst>
            <c:ext xmlns:c16="http://schemas.microsoft.com/office/drawing/2014/chart" uri="{C3380CC4-5D6E-409C-BE32-E72D297353CC}">
              <c16:uniqueId val="{00000000-06F5-41EF-B2EC-7271EF7C99ED}"/>
            </c:ext>
          </c:extLst>
        </c:ser>
        <c:dLbls>
          <c:showLegendKey val="0"/>
          <c:showVal val="0"/>
          <c:showCatName val="0"/>
          <c:showSerName val="0"/>
          <c:showPercent val="0"/>
          <c:showBubbleSize val="0"/>
        </c:dLbls>
        <c:gapWidth val="150"/>
        <c:shape val="box"/>
        <c:axId val="136483584"/>
        <c:axId val="136485120"/>
        <c:axId val="0"/>
      </c:bar3DChart>
      <c:catAx>
        <c:axId val="136483584"/>
        <c:scaling>
          <c:orientation val="minMax"/>
        </c:scaling>
        <c:delete val="0"/>
        <c:axPos val="b"/>
        <c:numFmt formatCode="General" sourceLinked="0"/>
        <c:majorTickMark val="out"/>
        <c:minorTickMark val="none"/>
        <c:tickLblPos val="nextTo"/>
        <c:txPr>
          <a:bodyPr/>
          <a:lstStyle/>
          <a:p>
            <a:pPr>
              <a:defRPr sz="1200" b="1">
                <a:solidFill>
                  <a:srgbClr val="00B0F0"/>
                </a:solidFill>
              </a:defRPr>
            </a:pPr>
            <a:endParaRPr lang="en-US"/>
          </a:p>
        </c:txPr>
        <c:crossAx val="136485120"/>
        <c:crosses val="autoZero"/>
        <c:auto val="1"/>
        <c:lblAlgn val="ctr"/>
        <c:lblOffset val="100"/>
        <c:noMultiLvlLbl val="0"/>
      </c:catAx>
      <c:valAx>
        <c:axId val="136485120"/>
        <c:scaling>
          <c:orientation val="minMax"/>
        </c:scaling>
        <c:delete val="0"/>
        <c:axPos val="l"/>
        <c:numFmt formatCode="#,##0" sourceLinked="1"/>
        <c:majorTickMark val="out"/>
        <c:minorTickMark val="none"/>
        <c:tickLblPos val="nextTo"/>
        <c:crossAx val="136483584"/>
        <c:crosses val="autoZero"/>
        <c:crossBetween val="between"/>
      </c:valAx>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Лист1!$B$21</c:f>
              <c:strCache>
                <c:ptCount val="1"/>
                <c:pt idx="0">
                  <c:v>в т.ч. просроченная</c:v>
                </c:pt>
              </c:strCache>
            </c:strRef>
          </c:tx>
          <c:spPr>
            <a:gradFill>
              <a:gsLst>
                <a:gs pos="0">
                  <a:srgbClr val="FF0000"/>
                </a:gs>
                <a:gs pos="0">
                  <a:srgbClr val="FF0000"/>
                </a:gs>
                <a:gs pos="100000">
                  <a:srgbClr val="C00000"/>
                </a:gs>
              </a:gsLst>
              <a:path path="shape">
                <a:fillToRect l="50000" t="50000" r="50000" b="50000"/>
              </a:path>
            </a:gradFill>
          </c:spPr>
          <c:invertIfNegative val="0"/>
          <c:dLbls>
            <c:spPr>
              <a:noFill/>
              <a:ln>
                <a:noFill/>
              </a:ln>
              <a:effectLst/>
            </c:spPr>
            <c:txPr>
              <a:bodyPr/>
              <a:lstStyle/>
              <a:p>
                <a:pPr>
                  <a:defRPr sz="1600" b="1">
                    <a:solidFill>
                      <a:schemeClr val="tx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Лист1!$C$18:$G$18</c:f>
              <c:strCache>
                <c:ptCount val="5"/>
                <c:pt idx="0">
                  <c:v>01.01.2018</c:v>
                </c:pt>
                <c:pt idx="1">
                  <c:v>01.01.2019</c:v>
                </c:pt>
                <c:pt idx="2">
                  <c:v>01.01.2020</c:v>
                </c:pt>
                <c:pt idx="3">
                  <c:v>01.01.2021</c:v>
                </c:pt>
                <c:pt idx="4">
                  <c:v>01.01.2022</c:v>
                </c:pt>
              </c:strCache>
            </c:strRef>
          </c:cat>
          <c:val>
            <c:numRef>
              <c:f>Лист1!$C$21:$G$21</c:f>
              <c:numCache>
                <c:formatCode>#,##0</c:formatCode>
                <c:ptCount val="5"/>
                <c:pt idx="0">
                  <c:v>364</c:v>
                </c:pt>
                <c:pt idx="1">
                  <c:v>813</c:v>
                </c:pt>
                <c:pt idx="2">
                  <c:v>1104</c:v>
                </c:pt>
                <c:pt idx="3">
                  <c:v>1810</c:v>
                </c:pt>
                <c:pt idx="4">
                  <c:v>2190</c:v>
                </c:pt>
              </c:numCache>
            </c:numRef>
          </c:val>
          <c:extLst>
            <c:ext xmlns:c16="http://schemas.microsoft.com/office/drawing/2014/chart" uri="{C3380CC4-5D6E-409C-BE32-E72D297353CC}">
              <c16:uniqueId val="{00000000-10A9-4E0A-A856-71DD1AF050AB}"/>
            </c:ext>
          </c:extLst>
        </c:ser>
        <c:dLbls>
          <c:showLegendKey val="0"/>
          <c:showVal val="0"/>
          <c:showCatName val="0"/>
          <c:showSerName val="0"/>
          <c:showPercent val="0"/>
          <c:showBubbleSize val="0"/>
        </c:dLbls>
        <c:gapWidth val="150"/>
        <c:shape val="box"/>
        <c:axId val="135866624"/>
        <c:axId val="135868416"/>
        <c:axId val="0"/>
      </c:bar3DChart>
      <c:catAx>
        <c:axId val="135866624"/>
        <c:scaling>
          <c:orientation val="minMax"/>
        </c:scaling>
        <c:delete val="0"/>
        <c:axPos val="b"/>
        <c:numFmt formatCode="General" sourceLinked="0"/>
        <c:majorTickMark val="out"/>
        <c:minorTickMark val="none"/>
        <c:tickLblPos val="nextTo"/>
        <c:txPr>
          <a:bodyPr/>
          <a:lstStyle/>
          <a:p>
            <a:pPr>
              <a:defRPr b="1">
                <a:solidFill>
                  <a:srgbClr val="002060"/>
                </a:solidFill>
              </a:defRPr>
            </a:pPr>
            <a:endParaRPr lang="en-US"/>
          </a:p>
        </c:txPr>
        <c:crossAx val="135868416"/>
        <c:crosses val="autoZero"/>
        <c:auto val="1"/>
        <c:lblAlgn val="ctr"/>
        <c:lblOffset val="100"/>
        <c:noMultiLvlLbl val="0"/>
      </c:catAx>
      <c:valAx>
        <c:axId val="135868416"/>
        <c:scaling>
          <c:orientation val="minMax"/>
        </c:scaling>
        <c:delete val="0"/>
        <c:axPos val="l"/>
        <c:numFmt formatCode="#,##0" sourceLinked="1"/>
        <c:majorTickMark val="out"/>
        <c:minorTickMark val="none"/>
        <c:tickLblPos val="nextTo"/>
        <c:crossAx val="135866624"/>
        <c:crosses val="autoZero"/>
        <c:crossBetween val="between"/>
      </c:valAx>
    </c:plotArea>
    <c:legend>
      <c:legendPos val="t"/>
      <c:layout>
        <c:manualLayout>
          <c:xMode val="edge"/>
          <c:yMode val="edge"/>
          <c:x val="0.25052812620821324"/>
          <c:y val="0"/>
          <c:w val="0.49894349846743752"/>
          <c:h val="0.11392467769806139"/>
        </c:manualLayout>
      </c:layout>
      <c:overlay val="0"/>
      <c:txPr>
        <a:bodyPr/>
        <a:lstStyle/>
        <a:p>
          <a:pPr>
            <a:defRPr sz="1400"/>
          </a:pPr>
          <a:endParaRPr lang="en-US"/>
        </a:p>
      </c:txPr>
    </c:legend>
    <c:plotVisOnly val="1"/>
    <c:dispBlanksAs val="gap"/>
    <c:showDLblsOverMax val="0"/>
  </c:chart>
  <c:spPr>
    <a:solidFill>
      <a:schemeClr val="lt1"/>
    </a:solidFill>
    <a:ln w="28575" cap="flat" cmpd="sng" algn="ctr">
      <a:solidFill>
        <a:schemeClr val="tx2">
          <a:lumMod val="75000"/>
        </a:schemeClr>
      </a:solidFill>
      <a:prstDash val="solid"/>
    </a:ln>
    <a:effectLst/>
  </c:spPr>
  <c:txPr>
    <a:bodyPr/>
    <a:lstStyle/>
    <a:p>
      <a:pPr>
        <a:defRPr>
          <a:solidFill>
            <a:schemeClr val="dk1"/>
          </a:solidFill>
          <a:latin typeface="+mn-lt"/>
          <a:ea typeface="+mn-ea"/>
          <a:cs typeface="+mn-cs"/>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0.21183</cdr:x>
      <cdr:y>0.18418</cdr:y>
    </cdr:from>
    <cdr:to>
      <cdr:x>0.41408</cdr:x>
      <cdr:y>0.36625</cdr:y>
    </cdr:to>
    <cdr:sp macro="" textlink="">
      <cdr:nvSpPr>
        <cdr:cNvPr id="2" name="Скругленный прямоугольник 1"/>
        <cdr:cNvSpPr/>
      </cdr:nvSpPr>
      <cdr:spPr>
        <a:xfrm xmlns:a="http://schemas.openxmlformats.org/drawingml/2006/main">
          <a:off x="1403324" y="635727"/>
          <a:ext cx="1339876" cy="628457"/>
        </a:xfrm>
        <a:prstGeom xmlns:a="http://schemas.openxmlformats.org/drawingml/2006/main" prst="roundRect">
          <a:avLst/>
        </a:prstGeom>
        <a:ln xmlns:a="http://schemas.openxmlformats.org/drawingml/2006/main" w="28575"/>
      </cdr:spPr>
      <cdr:style>
        <a:lnRef xmlns:a="http://schemas.openxmlformats.org/drawingml/2006/main" idx="2">
          <a:schemeClr val="accent4"/>
        </a:lnRef>
        <a:fillRef xmlns:a="http://schemas.openxmlformats.org/drawingml/2006/main" idx="1">
          <a:schemeClr val="lt1"/>
        </a:fillRef>
        <a:effectRef xmlns:a="http://schemas.openxmlformats.org/drawingml/2006/main" idx="0">
          <a:schemeClr val="accent4"/>
        </a:effectRef>
        <a:fontRef xmlns:a="http://schemas.openxmlformats.org/drawingml/2006/main" idx="minor">
          <a:schemeClr val="dk1"/>
        </a:fontRef>
      </cdr:style>
      <cdr:txBody>
        <a:bodyPr xmlns:a="http://schemas.openxmlformats.org/drawingml/2006/main">
          <a:scene3d>
            <a:camera prst="orthographicFront"/>
            <a:lightRig rig="flat" dir="tl">
              <a:rot lat="0" lon="0" rev="6600000"/>
            </a:lightRig>
          </a:scene3d>
          <a:sp3d extrusionH="25400" contourW="8890">
            <a:bevelT w="38100" h="31750"/>
            <a:contourClr>
              <a:schemeClr val="accent2">
                <a:shade val="75000"/>
              </a:schemeClr>
            </a:contourClr>
          </a:sp3d>
        </a:bodyPr>
        <a:lstStyle xmlns:a="http://schemas.openxmlformats.org/drawingml/2006/main"/>
        <a:p xmlns:a="http://schemas.openxmlformats.org/drawingml/2006/main">
          <a:pPr algn="ctr"/>
          <a:r>
            <a:rPr lang="ru-RU"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17,5</a:t>
          </a:r>
        </a:p>
      </cdr:txBody>
    </cdr:sp>
  </cdr:relSizeAnchor>
  <cdr:relSizeAnchor xmlns:cdr="http://schemas.openxmlformats.org/drawingml/2006/chartDrawing">
    <cdr:from>
      <cdr:x>0.45854</cdr:x>
      <cdr:y>0.13952</cdr:y>
    </cdr:from>
    <cdr:to>
      <cdr:x>0.65591</cdr:x>
      <cdr:y>0.31368</cdr:y>
    </cdr:to>
    <cdr:sp macro="" textlink="">
      <cdr:nvSpPr>
        <cdr:cNvPr id="3" name="Скругленный прямоугольник 2"/>
        <cdr:cNvSpPr/>
      </cdr:nvSpPr>
      <cdr:spPr>
        <a:xfrm xmlns:a="http://schemas.openxmlformats.org/drawingml/2006/main">
          <a:off x="3037688" y="481578"/>
          <a:ext cx="1307524" cy="601154"/>
        </a:xfrm>
        <a:prstGeom xmlns:a="http://schemas.openxmlformats.org/drawingml/2006/main" prst="roundRect">
          <a:avLst/>
        </a:prstGeom>
        <a:ln xmlns:a="http://schemas.openxmlformats.org/drawingml/2006/main" w="28575"/>
      </cdr:spPr>
      <cdr:style>
        <a:lnRef xmlns:a="http://schemas.openxmlformats.org/drawingml/2006/main" idx="2">
          <a:schemeClr val="accent4"/>
        </a:lnRef>
        <a:fillRef xmlns:a="http://schemas.openxmlformats.org/drawingml/2006/main" idx="1">
          <a:schemeClr val="lt1"/>
        </a:fillRef>
        <a:effectRef xmlns:a="http://schemas.openxmlformats.org/drawingml/2006/main" idx="0">
          <a:schemeClr val="accent4"/>
        </a:effectRef>
        <a:fontRef xmlns:a="http://schemas.openxmlformats.org/drawingml/2006/main" idx="minor">
          <a:schemeClr val="dk1"/>
        </a:fontRef>
      </cdr:style>
      <cdr:txBody>
        <a:bodyPr xmlns:a="http://schemas.openxmlformats.org/drawingml/2006/main">
          <a:scene3d>
            <a:camera prst="orthographicFront"/>
            <a:lightRig rig="flat" dir="tl">
              <a:rot lat="0" lon="0" rev="6600000"/>
            </a:lightRig>
          </a:scene3d>
          <a:sp3d extrusionH="25400" contourW="8890">
            <a:bevelT w="38100" h="31750"/>
            <a:contourClr>
              <a:schemeClr val="accent2">
                <a:shade val="75000"/>
              </a:schemeClr>
            </a:contourClr>
          </a:sp3d>
        </a:bodyPr>
        <a:lstStyle xmlns:a="http://schemas.openxmlformats.org/drawingml/2006/main"/>
        <a:p xmlns:a="http://schemas.openxmlformats.org/drawingml/2006/main">
          <a:pPr algn="ctr"/>
          <a:r>
            <a:rPr lang="ru-RU"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19,9</a:t>
          </a:r>
        </a:p>
      </cdr:txBody>
    </cdr:sp>
  </cdr:relSizeAnchor>
  <cdr:relSizeAnchor xmlns:cdr="http://schemas.openxmlformats.org/drawingml/2006/chartDrawing">
    <cdr:from>
      <cdr:x>0.38398</cdr:x>
      <cdr:y>0.43546</cdr:y>
    </cdr:from>
    <cdr:to>
      <cdr:x>0.72694</cdr:x>
      <cdr:y>0.66884</cdr:y>
    </cdr:to>
    <cdr:sp macro="" textlink="">
      <cdr:nvSpPr>
        <cdr:cNvPr id="4" name="Стрелка вправо с вырезом 3"/>
        <cdr:cNvSpPr/>
      </cdr:nvSpPr>
      <cdr:spPr>
        <a:xfrm xmlns:a="http://schemas.openxmlformats.org/drawingml/2006/main" rot="20482207">
          <a:off x="2543754" y="1503098"/>
          <a:ext cx="2272040" cy="805565"/>
        </a:xfrm>
        <a:prstGeom xmlns:a="http://schemas.openxmlformats.org/drawingml/2006/main" prst="notchedRightArrow">
          <a:avLst>
            <a:gd name="adj1" fmla="val 56442"/>
            <a:gd name="adj2" fmla="val 51357"/>
          </a:avLst>
        </a:prstGeom>
        <a:ln xmlns:a="http://schemas.openxmlformats.org/drawingml/2006/main" w="28575"/>
      </cdr:spPr>
      <cdr:style>
        <a:lnRef xmlns:a="http://schemas.openxmlformats.org/drawingml/2006/main" idx="1">
          <a:schemeClr val="accent4"/>
        </a:lnRef>
        <a:fillRef xmlns:a="http://schemas.openxmlformats.org/drawingml/2006/main" idx="2">
          <a:schemeClr val="accent4"/>
        </a:fillRef>
        <a:effectRef xmlns:a="http://schemas.openxmlformats.org/drawingml/2006/main" idx="1">
          <a:schemeClr val="accent4"/>
        </a:effectRef>
        <a:fontRef xmlns:a="http://schemas.openxmlformats.org/drawingml/2006/main" idx="minor">
          <a:schemeClr val="dk1"/>
        </a:fontRef>
      </cdr:style>
      <cdr:txBody>
        <a:bodyPr xmlns:a="http://schemas.openxmlformats.org/drawingml/2006/main"/>
        <a:lstStyle xmlns:a="http://schemas.openxmlformats.org/drawingml/2006/main"/>
        <a:p xmlns:a="http://schemas.openxmlformats.org/drawingml/2006/main">
          <a:pPr algn="ctr"/>
          <a:r>
            <a:rPr lang="ru-RU" sz="2400" b="1" dirty="0">
              <a:solidFill>
                <a:srgbClr val="FF0000"/>
              </a:solidFill>
              <a:latin typeface="Times New Roman" pitchFamily="18" charset="0"/>
              <a:cs typeface="Times New Roman" pitchFamily="18" charset="0"/>
            </a:rPr>
            <a:t>На 40 %</a:t>
          </a:r>
        </a:p>
      </cdr:txBody>
    </cdr:sp>
  </cdr:relSizeAnchor>
  <cdr:relSizeAnchor xmlns:cdr="http://schemas.openxmlformats.org/drawingml/2006/chartDrawing">
    <cdr:from>
      <cdr:x>0.69493</cdr:x>
      <cdr:y>0.02024</cdr:y>
    </cdr:from>
    <cdr:to>
      <cdr:x>0.8923</cdr:x>
      <cdr:y>0.1944</cdr:y>
    </cdr:to>
    <cdr:sp macro="" textlink="">
      <cdr:nvSpPr>
        <cdr:cNvPr id="5" name="Скругленный прямоугольник 4"/>
        <cdr:cNvSpPr/>
      </cdr:nvSpPr>
      <cdr:spPr>
        <a:xfrm xmlns:a="http://schemas.openxmlformats.org/drawingml/2006/main">
          <a:off x="4603750" y="69850"/>
          <a:ext cx="1307524" cy="601154"/>
        </a:xfrm>
        <a:prstGeom xmlns:a="http://schemas.openxmlformats.org/drawingml/2006/main" prst="roundRect">
          <a:avLst/>
        </a:prstGeom>
        <a:ln xmlns:a="http://schemas.openxmlformats.org/drawingml/2006/main" w="28575"/>
      </cdr:spPr>
      <cdr:style>
        <a:lnRef xmlns:a="http://schemas.openxmlformats.org/drawingml/2006/main" idx="2">
          <a:schemeClr val="accent4"/>
        </a:lnRef>
        <a:fillRef xmlns:a="http://schemas.openxmlformats.org/drawingml/2006/main" idx="1">
          <a:schemeClr val="lt1"/>
        </a:fillRef>
        <a:effectRef xmlns:a="http://schemas.openxmlformats.org/drawingml/2006/main" idx="0">
          <a:schemeClr val="accent4"/>
        </a:effectRef>
        <a:fontRef xmlns:a="http://schemas.openxmlformats.org/drawingml/2006/main" idx="minor">
          <a:schemeClr val="dk1"/>
        </a:fontRef>
      </cdr:style>
      <cdr:txBody>
        <a:bodyPr xmlns:a="http://schemas.openxmlformats.org/drawingml/2006/main">
          <a:scene3d>
            <a:camera prst="orthographicFront"/>
            <a:lightRig rig="flat" dir="tl">
              <a:rot lat="0" lon="0" rev="6600000"/>
            </a:lightRig>
          </a:scene3d>
          <a:sp3d extrusionH="25400" contourW="8890">
            <a:bevelT w="38100" h="31750"/>
            <a:contourClr>
              <a:schemeClr val="accent2">
                <a:shade val="75000"/>
              </a:schemeClr>
            </a:contourClr>
          </a:sp3d>
        </a:bodyP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algn="ctr"/>
          <a:r>
            <a:rPr lang="ru-RU"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24,5</a:t>
          </a:r>
        </a:p>
      </cdr:txBody>
    </cdr:sp>
  </cdr:relSizeAnchor>
  <cdr:relSizeAnchor xmlns:cdr="http://schemas.openxmlformats.org/drawingml/2006/chartDrawing">
    <cdr:from>
      <cdr:x>0.45854</cdr:x>
      <cdr:y>0.13952</cdr:y>
    </cdr:from>
    <cdr:to>
      <cdr:x>0.65591</cdr:x>
      <cdr:y>0.31368</cdr:y>
    </cdr:to>
    <cdr:sp macro="" textlink="">
      <cdr:nvSpPr>
        <cdr:cNvPr id="7" name="Скругленный прямоугольник 2"/>
        <cdr:cNvSpPr/>
      </cdr:nvSpPr>
      <cdr:spPr>
        <a:xfrm xmlns:a="http://schemas.openxmlformats.org/drawingml/2006/main">
          <a:off x="3037688" y="481578"/>
          <a:ext cx="1307524" cy="601154"/>
        </a:xfrm>
        <a:prstGeom xmlns:a="http://schemas.openxmlformats.org/drawingml/2006/main" prst="roundRect">
          <a:avLst/>
        </a:prstGeom>
        <a:ln xmlns:a="http://schemas.openxmlformats.org/drawingml/2006/main" w="28575"/>
      </cdr:spPr>
      <cdr:style>
        <a:lnRef xmlns:a="http://schemas.openxmlformats.org/drawingml/2006/main" idx="2">
          <a:schemeClr val="accent4"/>
        </a:lnRef>
        <a:fillRef xmlns:a="http://schemas.openxmlformats.org/drawingml/2006/main" idx="1">
          <a:schemeClr val="lt1"/>
        </a:fillRef>
        <a:effectRef xmlns:a="http://schemas.openxmlformats.org/drawingml/2006/main" idx="0">
          <a:schemeClr val="accent4"/>
        </a:effectRef>
        <a:fontRef xmlns:a="http://schemas.openxmlformats.org/drawingml/2006/main" idx="minor">
          <a:schemeClr val="dk1"/>
        </a:fontRef>
      </cdr:style>
      <cdr:txBody>
        <a:bodyPr xmlns:a="http://schemas.openxmlformats.org/drawingml/2006/main">
          <a:scene3d>
            <a:camera prst="orthographicFront"/>
            <a:lightRig rig="flat" dir="tl">
              <a:rot lat="0" lon="0" rev="6600000"/>
            </a:lightRig>
          </a:scene3d>
          <a:sp3d extrusionH="25400" contourW="8890">
            <a:bevelT w="38100" h="31750"/>
            <a:contourClr>
              <a:schemeClr val="accent2">
                <a:shade val="75000"/>
              </a:schemeClr>
            </a:contourClr>
          </a:sp3d>
        </a:bodyPr>
        <a:lstStyle xmlns:a="http://schemas.openxmlformats.org/drawingml/2006/main"/>
        <a:p xmlns:a="http://schemas.openxmlformats.org/drawingml/2006/main">
          <a:pPr algn="ctr"/>
          <a:r>
            <a:rPr lang="ru-RU"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19,9</a:t>
          </a:r>
        </a:p>
      </cdr:txBody>
    </cdr:sp>
  </cdr:relSizeAnchor>
  <cdr:relSizeAnchor xmlns:cdr="http://schemas.openxmlformats.org/drawingml/2006/chartDrawing">
    <cdr:from>
      <cdr:x>0.38398</cdr:x>
      <cdr:y>0.43546</cdr:y>
    </cdr:from>
    <cdr:to>
      <cdr:x>0.72694</cdr:x>
      <cdr:y>0.66884</cdr:y>
    </cdr:to>
    <cdr:sp macro="" textlink="">
      <cdr:nvSpPr>
        <cdr:cNvPr id="8" name="Стрелка вправо с вырезом 3"/>
        <cdr:cNvSpPr/>
      </cdr:nvSpPr>
      <cdr:spPr>
        <a:xfrm xmlns:a="http://schemas.openxmlformats.org/drawingml/2006/main" rot="20482207">
          <a:off x="2543754" y="1503098"/>
          <a:ext cx="2272040" cy="805565"/>
        </a:xfrm>
        <a:prstGeom xmlns:a="http://schemas.openxmlformats.org/drawingml/2006/main" prst="notchedRightArrow">
          <a:avLst>
            <a:gd name="adj1" fmla="val 56442"/>
            <a:gd name="adj2" fmla="val 51357"/>
          </a:avLst>
        </a:prstGeom>
        <a:ln xmlns:a="http://schemas.openxmlformats.org/drawingml/2006/main" w="28575"/>
      </cdr:spPr>
      <cdr:style>
        <a:lnRef xmlns:a="http://schemas.openxmlformats.org/drawingml/2006/main" idx="1">
          <a:schemeClr val="accent4"/>
        </a:lnRef>
        <a:fillRef xmlns:a="http://schemas.openxmlformats.org/drawingml/2006/main" idx="2">
          <a:schemeClr val="accent4"/>
        </a:fillRef>
        <a:effectRef xmlns:a="http://schemas.openxmlformats.org/drawingml/2006/main" idx="1">
          <a:schemeClr val="accent4"/>
        </a:effectRef>
        <a:fontRef xmlns:a="http://schemas.openxmlformats.org/drawingml/2006/main" idx="minor">
          <a:schemeClr val="dk1"/>
        </a:fontRef>
      </cdr:style>
      <cdr:txBody>
        <a:bodyPr xmlns:a="http://schemas.openxmlformats.org/drawingml/2006/main"/>
        <a:lstStyle xmlns:a="http://schemas.openxmlformats.org/drawingml/2006/main"/>
        <a:p xmlns:a="http://schemas.openxmlformats.org/drawingml/2006/main">
          <a:pPr algn="ctr"/>
          <a:r>
            <a:rPr lang="ru-RU" sz="2400" b="1" dirty="0">
              <a:solidFill>
                <a:srgbClr val="FF0000"/>
              </a:solidFill>
              <a:latin typeface="Times New Roman" pitchFamily="18" charset="0"/>
              <a:cs typeface="Times New Roman" pitchFamily="18" charset="0"/>
            </a:rPr>
            <a:t>На 40 %</a:t>
          </a:r>
        </a:p>
      </cdr:txBody>
    </cdr:sp>
  </cdr:relSizeAnchor>
  <cdr:relSizeAnchor xmlns:cdr="http://schemas.openxmlformats.org/drawingml/2006/chartDrawing">
    <cdr:from>
      <cdr:x>0.69493</cdr:x>
      <cdr:y>0.02024</cdr:y>
    </cdr:from>
    <cdr:to>
      <cdr:x>0.8923</cdr:x>
      <cdr:y>0.1944</cdr:y>
    </cdr:to>
    <cdr:sp macro="" textlink="">
      <cdr:nvSpPr>
        <cdr:cNvPr id="9" name="Скругленный прямоугольник 4"/>
        <cdr:cNvSpPr/>
      </cdr:nvSpPr>
      <cdr:spPr>
        <a:xfrm xmlns:a="http://schemas.openxmlformats.org/drawingml/2006/main">
          <a:off x="4603750" y="69850"/>
          <a:ext cx="1307524" cy="601154"/>
        </a:xfrm>
        <a:prstGeom xmlns:a="http://schemas.openxmlformats.org/drawingml/2006/main" prst="roundRect">
          <a:avLst/>
        </a:prstGeom>
        <a:ln xmlns:a="http://schemas.openxmlformats.org/drawingml/2006/main" w="28575"/>
      </cdr:spPr>
      <cdr:style>
        <a:lnRef xmlns:a="http://schemas.openxmlformats.org/drawingml/2006/main" idx="2">
          <a:schemeClr val="accent4"/>
        </a:lnRef>
        <a:fillRef xmlns:a="http://schemas.openxmlformats.org/drawingml/2006/main" idx="1">
          <a:schemeClr val="lt1"/>
        </a:fillRef>
        <a:effectRef xmlns:a="http://schemas.openxmlformats.org/drawingml/2006/main" idx="0">
          <a:schemeClr val="accent4"/>
        </a:effectRef>
        <a:fontRef xmlns:a="http://schemas.openxmlformats.org/drawingml/2006/main" idx="minor">
          <a:schemeClr val="dk1"/>
        </a:fontRef>
      </cdr:style>
      <cdr:txBody>
        <a:bodyPr xmlns:a="http://schemas.openxmlformats.org/drawingml/2006/main">
          <a:scene3d>
            <a:camera prst="orthographicFront"/>
            <a:lightRig rig="flat" dir="tl">
              <a:rot lat="0" lon="0" rev="6600000"/>
            </a:lightRig>
          </a:scene3d>
          <a:sp3d extrusionH="25400" contourW="8890">
            <a:bevelT w="38100" h="31750"/>
            <a:contourClr>
              <a:schemeClr val="accent2">
                <a:shade val="75000"/>
              </a:schemeClr>
            </a:contourClr>
          </a:sp3d>
        </a:bodyP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algn="ctr"/>
          <a:r>
            <a:rPr lang="ru-RU"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24,5</a:t>
          </a:r>
        </a:p>
      </cdr:txBody>
    </cdr:sp>
  </cdr:relSizeAnchor>
  <cdr:relSizeAnchor xmlns:cdr="http://schemas.openxmlformats.org/drawingml/2006/chartDrawing">
    <cdr:from>
      <cdr:x>0.45854</cdr:x>
      <cdr:y>0.13952</cdr:y>
    </cdr:from>
    <cdr:to>
      <cdr:x>0.65591</cdr:x>
      <cdr:y>0.31368</cdr:y>
    </cdr:to>
    <cdr:sp macro="" textlink="">
      <cdr:nvSpPr>
        <cdr:cNvPr id="11" name="Скругленный прямоугольник 2"/>
        <cdr:cNvSpPr/>
      </cdr:nvSpPr>
      <cdr:spPr>
        <a:xfrm xmlns:a="http://schemas.openxmlformats.org/drawingml/2006/main">
          <a:off x="3037688" y="481578"/>
          <a:ext cx="1307524" cy="601154"/>
        </a:xfrm>
        <a:prstGeom xmlns:a="http://schemas.openxmlformats.org/drawingml/2006/main" prst="roundRect">
          <a:avLst/>
        </a:prstGeom>
        <a:ln xmlns:a="http://schemas.openxmlformats.org/drawingml/2006/main" w="28575"/>
      </cdr:spPr>
      <cdr:style>
        <a:lnRef xmlns:a="http://schemas.openxmlformats.org/drawingml/2006/main" idx="2">
          <a:schemeClr val="accent4"/>
        </a:lnRef>
        <a:fillRef xmlns:a="http://schemas.openxmlformats.org/drawingml/2006/main" idx="1">
          <a:schemeClr val="lt1"/>
        </a:fillRef>
        <a:effectRef xmlns:a="http://schemas.openxmlformats.org/drawingml/2006/main" idx="0">
          <a:schemeClr val="accent4"/>
        </a:effectRef>
        <a:fontRef xmlns:a="http://schemas.openxmlformats.org/drawingml/2006/main" idx="minor">
          <a:schemeClr val="dk1"/>
        </a:fontRef>
      </cdr:style>
      <cdr:txBody>
        <a:bodyPr xmlns:a="http://schemas.openxmlformats.org/drawingml/2006/main">
          <a:scene3d>
            <a:camera prst="orthographicFront"/>
            <a:lightRig rig="flat" dir="tl">
              <a:rot lat="0" lon="0" rev="6600000"/>
            </a:lightRig>
          </a:scene3d>
          <a:sp3d extrusionH="25400" contourW="8890">
            <a:bevelT w="38100" h="31750"/>
            <a:contourClr>
              <a:schemeClr val="accent2">
                <a:shade val="75000"/>
              </a:schemeClr>
            </a:contourClr>
          </a:sp3d>
        </a:bodyPr>
        <a:lstStyle xmlns:a="http://schemas.openxmlformats.org/drawingml/2006/main"/>
        <a:p xmlns:a="http://schemas.openxmlformats.org/drawingml/2006/main">
          <a:pPr algn="ctr"/>
          <a:r>
            <a:rPr lang="ru-RU"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19,9</a:t>
          </a:r>
        </a:p>
      </cdr:txBody>
    </cdr:sp>
  </cdr:relSizeAnchor>
  <cdr:relSizeAnchor xmlns:cdr="http://schemas.openxmlformats.org/drawingml/2006/chartDrawing">
    <cdr:from>
      <cdr:x>0.38398</cdr:x>
      <cdr:y>0.43546</cdr:y>
    </cdr:from>
    <cdr:to>
      <cdr:x>0.72694</cdr:x>
      <cdr:y>0.66884</cdr:y>
    </cdr:to>
    <cdr:sp macro="" textlink="">
      <cdr:nvSpPr>
        <cdr:cNvPr id="12" name="Стрелка вправо с вырезом 3"/>
        <cdr:cNvSpPr/>
      </cdr:nvSpPr>
      <cdr:spPr>
        <a:xfrm xmlns:a="http://schemas.openxmlformats.org/drawingml/2006/main" rot="20482207">
          <a:off x="2543754" y="1503098"/>
          <a:ext cx="2272040" cy="805565"/>
        </a:xfrm>
        <a:prstGeom xmlns:a="http://schemas.openxmlformats.org/drawingml/2006/main" prst="notchedRightArrow">
          <a:avLst>
            <a:gd name="adj1" fmla="val 56442"/>
            <a:gd name="adj2" fmla="val 51357"/>
          </a:avLst>
        </a:prstGeom>
        <a:ln xmlns:a="http://schemas.openxmlformats.org/drawingml/2006/main" w="28575"/>
      </cdr:spPr>
      <cdr:style>
        <a:lnRef xmlns:a="http://schemas.openxmlformats.org/drawingml/2006/main" idx="1">
          <a:schemeClr val="accent4"/>
        </a:lnRef>
        <a:fillRef xmlns:a="http://schemas.openxmlformats.org/drawingml/2006/main" idx="2">
          <a:schemeClr val="accent4"/>
        </a:fillRef>
        <a:effectRef xmlns:a="http://schemas.openxmlformats.org/drawingml/2006/main" idx="1">
          <a:schemeClr val="accent4"/>
        </a:effectRef>
        <a:fontRef xmlns:a="http://schemas.openxmlformats.org/drawingml/2006/main" idx="minor">
          <a:schemeClr val="dk1"/>
        </a:fontRef>
      </cdr:style>
      <cdr:txBody>
        <a:bodyPr xmlns:a="http://schemas.openxmlformats.org/drawingml/2006/main"/>
        <a:lstStyle xmlns:a="http://schemas.openxmlformats.org/drawingml/2006/main"/>
        <a:p xmlns:a="http://schemas.openxmlformats.org/drawingml/2006/main">
          <a:pPr algn="ctr"/>
          <a:r>
            <a:rPr lang="ru-RU" sz="2400" b="1" dirty="0">
              <a:solidFill>
                <a:srgbClr val="FF0000"/>
              </a:solidFill>
              <a:latin typeface="Times New Roman" pitchFamily="18" charset="0"/>
              <a:cs typeface="Times New Roman" pitchFamily="18" charset="0"/>
            </a:rPr>
            <a:t>На 40 %</a:t>
          </a:r>
        </a:p>
      </cdr:txBody>
    </cdr:sp>
  </cdr:relSizeAnchor>
  <cdr:relSizeAnchor xmlns:cdr="http://schemas.openxmlformats.org/drawingml/2006/chartDrawing">
    <cdr:from>
      <cdr:x>0.69493</cdr:x>
      <cdr:y>0.02024</cdr:y>
    </cdr:from>
    <cdr:to>
      <cdr:x>0.8923</cdr:x>
      <cdr:y>0.1944</cdr:y>
    </cdr:to>
    <cdr:sp macro="" textlink="">
      <cdr:nvSpPr>
        <cdr:cNvPr id="13" name="Скругленный прямоугольник 4"/>
        <cdr:cNvSpPr/>
      </cdr:nvSpPr>
      <cdr:spPr>
        <a:xfrm xmlns:a="http://schemas.openxmlformats.org/drawingml/2006/main">
          <a:off x="4603750" y="69850"/>
          <a:ext cx="1307524" cy="601154"/>
        </a:xfrm>
        <a:prstGeom xmlns:a="http://schemas.openxmlformats.org/drawingml/2006/main" prst="roundRect">
          <a:avLst/>
        </a:prstGeom>
        <a:ln xmlns:a="http://schemas.openxmlformats.org/drawingml/2006/main" w="28575"/>
      </cdr:spPr>
      <cdr:style>
        <a:lnRef xmlns:a="http://schemas.openxmlformats.org/drawingml/2006/main" idx="2">
          <a:schemeClr val="accent4"/>
        </a:lnRef>
        <a:fillRef xmlns:a="http://schemas.openxmlformats.org/drawingml/2006/main" idx="1">
          <a:schemeClr val="lt1"/>
        </a:fillRef>
        <a:effectRef xmlns:a="http://schemas.openxmlformats.org/drawingml/2006/main" idx="0">
          <a:schemeClr val="accent4"/>
        </a:effectRef>
        <a:fontRef xmlns:a="http://schemas.openxmlformats.org/drawingml/2006/main" idx="minor">
          <a:schemeClr val="dk1"/>
        </a:fontRef>
      </cdr:style>
      <cdr:txBody>
        <a:bodyPr xmlns:a="http://schemas.openxmlformats.org/drawingml/2006/main">
          <a:scene3d>
            <a:camera prst="orthographicFront"/>
            <a:lightRig rig="flat" dir="tl">
              <a:rot lat="0" lon="0" rev="6600000"/>
            </a:lightRig>
          </a:scene3d>
          <a:sp3d extrusionH="25400" contourW="8890">
            <a:bevelT w="38100" h="31750"/>
            <a:contourClr>
              <a:schemeClr val="accent2">
                <a:shade val="75000"/>
              </a:schemeClr>
            </a:contourClr>
          </a:sp3d>
        </a:bodyP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algn="ctr"/>
          <a:r>
            <a:rPr lang="ru-RU"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24,5</a:t>
          </a:r>
        </a:p>
      </cdr:txBody>
    </cdr:sp>
  </cdr:relSizeAnchor>
  <cdr:relSizeAnchor xmlns:cdr="http://schemas.openxmlformats.org/drawingml/2006/chartDrawing">
    <cdr:from>
      <cdr:x>0.45854</cdr:x>
      <cdr:y>0.13952</cdr:y>
    </cdr:from>
    <cdr:to>
      <cdr:x>0.65591</cdr:x>
      <cdr:y>0.31368</cdr:y>
    </cdr:to>
    <cdr:sp macro="" textlink="">
      <cdr:nvSpPr>
        <cdr:cNvPr id="15" name="Скругленный прямоугольник 2"/>
        <cdr:cNvSpPr/>
      </cdr:nvSpPr>
      <cdr:spPr>
        <a:xfrm xmlns:a="http://schemas.openxmlformats.org/drawingml/2006/main">
          <a:off x="3037688" y="481578"/>
          <a:ext cx="1307524" cy="601154"/>
        </a:xfrm>
        <a:prstGeom xmlns:a="http://schemas.openxmlformats.org/drawingml/2006/main" prst="roundRect">
          <a:avLst/>
        </a:prstGeom>
        <a:ln xmlns:a="http://schemas.openxmlformats.org/drawingml/2006/main" w="28575"/>
      </cdr:spPr>
      <cdr:style>
        <a:lnRef xmlns:a="http://schemas.openxmlformats.org/drawingml/2006/main" idx="2">
          <a:schemeClr val="accent4"/>
        </a:lnRef>
        <a:fillRef xmlns:a="http://schemas.openxmlformats.org/drawingml/2006/main" idx="1">
          <a:schemeClr val="lt1"/>
        </a:fillRef>
        <a:effectRef xmlns:a="http://schemas.openxmlformats.org/drawingml/2006/main" idx="0">
          <a:schemeClr val="accent4"/>
        </a:effectRef>
        <a:fontRef xmlns:a="http://schemas.openxmlformats.org/drawingml/2006/main" idx="minor">
          <a:schemeClr val="dk1"/>
        </a:fontRef>
      </cdr:style>
      <cdr:txBody>
        <a:bodyPr xmlns:a="http://schemas.openxmlformats.org/drawingml/2006/main">
          <a:scene3d>
            <a:camera prst="orthographicFront"/>
            <a:lightRig rig="flat" dir="tl">
              <a:rot lat="0" lon="0" rev="6600000"/>
            </a:lightRig>
          </a:scene3d>
          <a:sp3d extrusionH="25400" contourW="8890">
            <a:bevelT w="38100" h="31750"/>
            <a:contourClr>
              <a:schemeClr val="accent2">
                <a:shade val="75000"/>
              </a:schemeClr>
            </a:contourClr>
          </a:sp3d>
        </a:bodyPr>
        <a:lstStyle xmlns:a="http://schemas.openxmlformats.org/drawingml/2006/main"/>
        <a:p xmlns:a="http://schemas.openxmlformats.org/drawingml/2006/main">
          <a:pPr algn="ctr"/>
          <a:r>
            <a:rPr lang="ru-RU"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19,9</a:t>
          </a:r>
        </a:p>
      </cdr:txBody>
    </cdr:sp>
  </cdr:relSizeAnchor>
  <cdr:relSizeAnchor xmlns:cdr="http://schemas.openxmlformats.org/drawingml/2006/chartDrawing">
    <cdr:from>
      <cdr:x>0.38398</cdr:x>
      <cdr:y>0.43546</cdr:y>
    </cdr:from>
    <cdr:to>
      <cdr:x>0.72694</cdr:x>
      <cdr:y>0.66884</cdr:y>
    </cdr:to>
    <cdr:sp macro="" textlink="">
      <cdr:nvSpPr>
        <cdr:cNvPr id="16" name="Стрелка вправо с вырезом 3"/>
        <cdr:cNvSpPr/>
      </cdr:nvSpPr>
      <cdr:spPr>
        <a:xfrm xmlns:a="http://schemas.openxmlformats.org/drawingml/2006/main" rot="20482207">
          <a:off x="2543754" y="1503098"/>
          <a:ext cx="2272040" cy="805565"/>
        </a:xfrm>
        <a:prstGeom xmlns:a="http://schemas.openxmlformats.org/drawingml/2006/main" prst="notchedRightArrow">
          <a:avLst>
            <a:gd name="adj1" fmla="val 56442"/>
            <a:gd name="adj2" fmla="val 51357"/>
          </a:avLst>
        </a:prstGeom>
        <a:ln xmlns:a="http://schemas.openxmlformats.org/drawingml/2006/main" w="28575"/>
      </cdr:spPr>
      <cdr:style>
        <a:lnRef xmlns:a="http://schemas.openxmlformats.org/drawingml/2006/main" idx="1">
          <a:schemeClr val="accent4"/>
        </a:lnRef>
        <a:fillRef xmlns:a="http://schemas.openxmlformats.org/drawingml/2006/main" idx="2">
          <a:schemeClr val="accent4"/>
        </a:fillRef>
        <a:effectRef xmlns:a="http://schemas.openxmlformats.org/drawingml/2006/main" idx="1">
          <a:schemeClr val="accent4"/>
        </a:effectRef>
        <a:fontRef xmlns:a="http://schemas.openxmlformats.org/drawingml/2006/main" idx="minor">
          <a:schemeClr val="dk1"/>
        </a:fontRef>
      </cdr:style>
      <cdr:txBody>
        <a:bodyPr xmlns:a="http://schemas.openxmlformats.org/drawingml/2006/main"/>
        <a:lstStyle xmlns:a="http://schemas.openxmlformats.org/drawingml/2006/main"/>
        <a:p xmlns:a="http://schemas.openxmlformats.org/drawingml/2006/main">
          <a:pPr algn="ctr"/>
          <a:r>
            <a:rPr lang="ru-RU" sz="2400" b="1" dirty="0">
              <a:solidFill>
                <a:srgbClr val="FF0000"/>
              </a:solidFill>
              <a:latin typeface="Times New Roman" pitchFamily="18" charset="0"/>
              <a:cs typeface="Times New Roman" pitchFamily="18" charset="0"/>
            </a:rPr>
            <a:t>На 40 %</a:t>
          </a:r>
        </a:p>
      </cdr:txBody>
    </cdr:sp>
  </cdr:relSizeAnchor>
  <cdr:relSizeAnchor xmlns:cdr="http://schemas.openxmlformats.org/drawingml/2006/chartDrawing">
    <cdr:from>
      <cdr:x>0.69493</cdr:x>
      <cdr:y>0.02024</cdr:y>
    </cdr:from>
    <cdr:to>
      <cdr:x>0.8923</cdr:x>
      <cdr:y>0.1944</cdr:y>
    </cdr:to>
    <cdr:sp macro="" textlink="">
      <cdr:nvSpPr>
        <cdr:cNvPr id="17" name="Скругленный прямоугольник 4"/>
        <cdr:cNvSpPr/>
      </cdr:nvSpPr>
      <cdr:spPr>
        <a:xfrm xmlns:a="http://schemas.openxmlformats.org/drawingml/2006/main">
          <a:off x="4603750" y="69850"/>
          <a:ext cx="1307524" cy="601154"/>
        </a:xfrm>
        <a:prstGeom xmlns:a="http://schemas.openxmlformats.org/drawingml/2006/main" prst="roundRect">
          <a:avLst/>
        </a:prstGeom>
        <a:ln xmlns:a="http://schemas.openxmlformats.org/drawingml/2006/main" w="28575"/>
      </cdr:spPr>
      <cdr:style>
        <a:lnRef xmlns:a="http://schemas.openxmlformats.org/drawingml/2006/main" idx="2">
          <a:schemeClr val="accent4"/>
        </a:lnRef>
        <a:fillRef xmlns:a="http://schemas.openxmlformats.org/drawingml/2006/main" idx="1">
          <a:schemeClr val="lt1"/>
        </a:fillRef>
        <a:effectRef xmlns:a="http://schemas.openxmlformats.org/drawingml/2006/main" idx="0">
          <a:schemeClr val="accent4"/>
        </a:effectRef>
        <a:fontRef xmlns:a="http://schemas.openxmlformats.org/drawingml/2006/main" idx="minor">
          <a:schemeClr val="dk1"/>
        </a:fontRef>
      </cdr:style>
      <cdr:txBody>
        <a:bodyPr xmlns:a="http://schemas.openxmlformats.org/drawingml/2006/main">
          <a:scene3d>
            <a:camera prst="orthographicFront"/>
            <a:lightRig rig="flat" dir="tl">
              <a:rot lat="0" lon="0" rev="6600000"/>
            </a:lightRig>
          </a:scene3d>
          <a:sp3d extrusionH="25400" contourW="8890">
            <a:bevelT w="38100" h="31750"/>
            <a:contourClr>
              <a:schemeClr val="accent2">
                <a:shade val="75000"/>
              </a:schemeClr>
            </a:contourClr>
          </a:sp3d>
        </a:bodyP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algn="ctr"/>
          <a:r>
            <a:rPr lang="ru-RU"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24,5</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F7A6407F-CA41-48D6-9A7C-DAAAFC5108D7}" type="datetimeFigureOut">
              <a:rPr lang="uk-UA" smtClean="0"/>
              <a:t>30.03.2022</a:t>
            </a:fld>
            <a:endParaRPr lang="uk-UA"/>
          </a:p>
        </p:txBody>
      </p:sp>
      <p:sp>
        <p:nvSpPr>
          <p:cNvPr id="4" name="Образ слайда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6" name="Нижний колонтитул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B27383BF-A427-4377-B36C-4FAB41E4CA6F}" type="slidenum">
              <a:rPr lang="uk-UA" smtClean="0"/>
              <a:t>‹#›</a:t>
            </a:fld>
            <a:endParaRPr lang="uk-UA"/>
          </a:p>
        </p:txBody>
      </p:sp>
    </p:spTree>
    <p:extLst>
      <p:ext uri="{BB962C8B-B14F-4D97-AF65-F5344CB8AC3E}">
        <p14:creationId xmlns:p14="http://schemas.microsoft.com/office/powerpoint/2010/main" val="2966183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B27383BF-A427-4377-B36C-4FAB41E4CA6F}" type="slidenum">
              <a:rPr lang="uk-UA" smtClean="0">
                <a:solidFill>
                  <a:prstClr val="black"/>
                </a:solidFill>
              </a:rPr>
              <a:pPr/>
              <a:t>2</a:t>
            </a:fld>
            <a:endParaRPr lang="uk-UA">
              <a:solidFill>
                <a:prstClr val="black"/>
              </a:solidFill>
            </a:endParaRPr>
          </a:p>
        </p:txBody>
      </p:sp>
    </p:spTree>
    <p:extLst>
      <p:ext uri="{BB962C8B-B14F-4D97-AF65-F5344CB8AC3E}">
        <p14:creationId xmlns:p14="http://schemas.microsoft.com/office/powerpoint/2010/main" val="1496160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27383BF-A427-4377-B36C-4FAB41E4CA6F}" type="slidenum">
              <a:rPr lang="uk-UA" smtClean="0"/>
              <a:t>11</a:t>
            </a:fld>
            <a:endParaRPr lang="uk-UA"/>
          </a:p>
        </p:txBody>
      </p:sp>
    </p:spTree>
    <p:extLst>
      <p:ext uri="{BB962C8B-B14F-4D97-AF65-F5344CB8AC3E}">
        <p14:creationId xmlns:p14="http://schemas.microsoft.com/office/powerpoint/2010/main" val="1050919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488" y="744538"/>
            <a:ext cx="6616700" cy="3722687"/>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5A38F4D-BEE6-470C-8FA6-0270221D46F5}" type="slidenum">
              <a:rPr lang="ru-RU" smtClean="0">
                <a:solidFill>
                  <a:prstClr val="black"/>
                </a:solidFill>
              </a:rPr>
              <a:pPr/>
              <a:t>15</a:t>
            </a:fld>
            <a:endParaRPr lang="ru-RU">
              <a:solidFill>
                <a:prstClr val="black"/>
              </a:solidFill>
            </a:endParaRPr>
          </a:p>
        </p:txBody>
      </p:sp>
    </p:spTree>
    <p:extLst>
      <p:ext uri="{BB962C8B-B14F-4D97-AF65-F5344CB8AC3E}">
        <p14:creationId xmlns:p14="http://schemas.microsoft.com/office/powerpoint/2010/main" val="2844247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488" y="744538"/>
            <a:ext cx="6616700" cy="3722687"/>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5A38F4D-BEE6-470C-8FA6-0270221D46F5}" type="slidenum">
              <a:rPr lang="ru-RU" smtClean="0">
                <a:solidFill>
                  <a:prstClr val="black"/>
                </a:solidFill>
              </a:rPr>
              <a:pPr/>
              <a:t>17</a:t>
            </a:fld>
            <a:endParaRPr lang="ru-RU">
              <a:solidFill>
                <a:prstClr val="black"/>
              </a:solidFill>
            </a:endParaRPr>
          </a:p>
        </p:txBody>
      </p:sp>
    </p:spTree>
    <p:extLst>
      <p:ext uri="{BB962C8B-B14F-4D97-AF65-F5344CB8AC3E}">
        <p14:creationId xmlns:p14="http://schemas.microsoft.com/office/powerpoint/2010/main" val="2844247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6"/>
          <p:cNvSpPr>
            <a:spLocks noGrp="1" noChangeArrowheads="1"/>
          </p:cNvSpPr>
          <p:nvPr>
            <p:ph type="sldNum" sz="quarter" idx="12"/>
          </p:nvPr>
        </p:nvSpPr>
        <p:spPr>
          <a:ln/>
        </p:spPr>
        <p:txBody>
          <a:bodyPr/>
          <a:lstStyle>
            <a:lvl1pPr>
              <a:defRPr/>
            </a:lvl1pPr>
          </a:lstStyle>
          <a:p>
            <a:fld id="{99110C6D-EF70-49B0-8943-1FBC1BEB3691}" type="slidenum">
              <a:rPr lang="es-ES" altLang="en-US"/>
              <a:pPr/>
              <a:t>‹#›</a:t>
            </a:fld>
            <a:endParaRPr lang="es-ES" altLang="en-US"/>
          </a:p>
        </p:txBody>
      </p:sp>
    </p:spTree>
    <p:extLst>
      <p:ext uri="{BB962C8B-B14F-4D97-AF65-F5344CB8AC3E}">
        <p14:creationId xmlns:p14="http://schemas.microsoft.com/office/powerpoint/2010/main" val="51871952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6"/>
          <p:cNvSpPr>
            <a:spLocks noGrp="1" noChangeArrowheads="1"/>
          </p:cNvSpPr>
          <p:nvPr>
            <p:ph type="sldNum" sz="quarter" idx="12"/>
          </p:nvPr>
        </p:nvSpPr>
        <p:spPr>
          <a:ln/>
        </p:spPr>
        <p:txBody>
          <a:bodyPr/>
          <a:lstStyle>
            <a:lvl1pPr>
              <a:defRPr/>
            </a:lvl1pPr>
          </a:lstStyle>
          <a:p>
            <a:fld id="{89404EA9-6B14-4854-97DB-DDDC37C615E3}" type="slidenum">
              <a:rPr lang="es-ES" altLang="en-US"/>
              <a:pPr/>
              <a:t>‹#›</a:t>
            </a:fld>
            <a:endParaRPr lang="es-ES" altLang="en-US"/>
          </a:p>
        </p:txBody>
      </p:sp>
    </p:spTree>
    <p:extLst>
      <p:ext uri="{BB962C8B-B14F-4D97-AF65-F5344CB8AC3E}">
        <p14:creationId xmlns:p14="http://schemas.microsoft.com/office/powerpoint/2010/main" val="363815635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6"/>
          <p:cNvSpPr>
            <a:spLocks noGrp="1" noChangeArrowheads="1"/>
          </p:cNvSpPr>
          <p:nvPr>
            <p:ph type="sldNum" sz="quarter" idx="12"/>
          </p:nvPr>
        </p:nvSpPr>
        <p:spPr>
          <a:ln/>
        </p:spPr>
        <p:txBody>
          <a:bodyPr/>
          <a:lstStyle>
            <a:lvl1pPr>
              <a:defRPr/>
            </a:lvl1pPr>
          </a:lstStyle>
          <a:p>
            <a:fld id="{BFB3DF57-B85D-4B4E-84E8-89C2285DC19E}" type="slidenum">
              <a:rPr lang="es-ES" altLang="en-US"/>
              <a:pPr/>
              <a:t>‹#›</a:t>
            </a:fld>
            <a:endParaRPr lang="es-ES" altLang="en-US"/>
          </a:p>
        </p:txBody>
      </p:sp>
    </p:spTree>
    <p:extLst>
      <p:ext uri="{BB962C8B-B14F-4D97-AF65-F5344CB8AC3E}">
        <p14:creationId xmlns:p14="http://schemas.microsoft.com/office/powerpoint/2010/main" val="345137796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5990" indent="0" algn="ctr">
              <a:buNone/>
              <a:defRPr sz="2000"/>
            </a:lvl2pPr>
            <a:lvl3pPr marL="912128" indent="0" algn="ctr">
              <a:buNone/>
              <a:defRPr sz="1800"/>
            </a:lvl3pPr>
            <a:lvl4pPr marL="1368166" indent="0" algn="ctr">
              <a:buNone/>
              <a:defRPr sz="1600"/>
            </a:lvl4pPr>
            <a:lvl5pPr marL="1824254" indent="0" algn="ctr">
              <a:buNone/>
              <a:defRPr sz="1600"/>
            </a:lvl5pPr>
            <a:lvl6pPr marL="2280243" indent="0" algn="ctr">
              <a:buNone/>
              <a:defRPr sz="1600"/>
            </a:lvl6pPr>
            <a:lvl7pPr marL="2736233" indent="0" algn="ctr">
              <a:buNone/>
              <a:defRPr sz="1600"/>
            </a:lvl7pPr>
            <a:lvl8pPr marL="3192336" indent="0" algn="ctr">
              <a:buNone/>
              <a:defRPr sz="1600"/>
            </a:lvl8pPr>
            <a:lvl9pPr marL="3648395" indent="0" algn="ctr">
              <a:buNone/>
              <a:defRPr sz="16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9110C6D-EF70-49B0-8943-1FBC1BEB3691}"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62601061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9804E64-9E00-4CF1-A941-B399757A751F}"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253277838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7"/>
            <a:ext cx="7886700" cy="2139553"/>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3442099"/>
            <a:ext cx="7886700" cy="1125140"/>
          </a:xfrm>
        </p:spPr>
        <p:txBody>
          <a:bodyPr/>
          <a:lstStyle>
            <a:lvl1pPr marL="0" indent="0">
              <a:buNone/>
              <a:defRPr sz="2400"/>
            </a:lvl1pPr>
            <a:lvl2pPr marL="455990" indent="0">
              <a:buNone/>
              <a:defRPr sz="2000"/>
            </a:lvl2pPr>
            <a:lvl3pPr marL="912128" indent="0">
              <a:buNone/>
              <a:defRPr sz="1800"/>
            </a:lvl3pPr>
            <a:lvl4pPr marL="1368166" indent="0">
              <a:buNone/>
              <a:defRPr sz="1600"/>
            </a:lvl4pPr>
            <a:lvl5pPr marL="1824254" indent="0">
              <a:buNone/>
              <a:defRPr sz="1600"/>
            </a:lvl5pPr>
            <a:lvl6pPr marL="2280243" indent="0">
              <a:buNone/>
              <a:defRPr sz="1600"/>
            </a:lvl6pPr>
            <a:lvl7pPr marL="2736233" indent="0">
              <a:buNone/>
              <a:defRPr sz="1600"/>
            </a:lvl7pPr>
            <a:lvl8pPr marL="3192336" indent="0">
              <a:buNone/>
              <a:defRPr sz="1600"/>
            </a:lvl8pPr>
            <a:lvl9pPr marL="3648395" indent="0">
              <a:buNone/>
              <a:defRPr sz="16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D3AC024-25C7-4779-9A39-D068C36A6601}"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401060940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4F6F69ED-E9F8-483B-B19D-0A7A21F76D6D}"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356538278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30239" y="1260872"/>
            <a:ext cx="3868737" cy="617934"/>
          </a:xfrm>
        </p:spPr>
        <p:txBody>
          <a:bodyPr anchor="b"/>
          <a:lstStyle>
            <a:lvl1pPr marL="0" indent="0">
              <a:buNone/>
              <a:defRPr sz="2400" b="1"/>
            </a:lvl1pPr>
            <a:lvl2pPr marL="455990" indent="0">
              <a:buNone/>
              <a:defRPr sz="2000" b="1"/>
            </a:lvl2pPr>
            <a:lvl3pPr marL="912128" indent="0">
              <a:buNone/>
              <a:defRPr sz="1800" b="1"/>
            </a:lvl3pPr>
            <a:lvl4pPr marL="1368166" indent="0">
              <a:buNone/>
              <a:defRPr sz="1600" b="1"/>
            </a:lvl4pPr>
            <a:lvl5pPr marL="1824254" indent="0">
              <a:buNone/>
              <a:defRPr sz="1600" b="1"/>
            </a:lvl5pPr>
            <a:lvl6pPr marL="2280243" indent="0">
              <a:buNone/>
              <a:defRPr sz="1600" b="1"/>
            </a:lvl6pPr>
            <a:lvl7pPr marL="2736233" indent="0">
              <a:buNone/>
              <a:defRPr sz="1600" b="1"/>
            </a:lvl7pPr>
            <a:lvl8pPr marL="3192336" indent="0">
              <a:buNone/>
              <a:defRPr sz="1600" b="1"/>
            </a:lvl8pPr>
            <a:lvl9pPr marL="3648395" indent="0">
              <a:buNone/>
              <a:defRPr sz="1600" b="1"/>
            </a:lvl9pPr>
          </a:lstStyle>
          <a:p>
            <a:pPr lvl="0"/>
            <a:r>
              <a:rPr lang="en-US"/>
              <a:t>Edit Master text styles</a:t>
            </a:r>
          </a:p>
        </p:txBody>
      </p:sp>
      <p:sp>
        <p:nvSpPr>
          <p:cNvPr id="4" name="Content Placeholder 3"/>
          <p:cNvSpPr>
            <a:spLocks noGrp="1"/>
          </p:cNvSpPr>
          <p:nvPr>
            <p:ph sz="half" idx="2"/>
          </p:nvPr>
        </p:nvSpPr>
        <p:spPr>
          <a:xfrm>
            <a:off x="630239" y="1878806"/>
            <a:ext cx="3868737"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788" cy="617934"/>
          </a:xfrm>
        </p:spPr>
        <p:txBody>
          <a:bodyPr anchor="b"/>
          <a:lstStyle>
            <a:lvl1pPr marL="0" indent="0">
              <a:buNone/>
              <a:defRPr sz="2400" b="1"/>
            </a:lvl1pPr>
            <a:lvl2pPr marL="455990" indent="0">
              <a:buNone/>
              <a:defRPr sz="2000" b="1"/>
            </a:lvl2pPr>
            <a:lvl3pPr marL="912128" indent="0">
              <a:buNone/>
              <a:defRPr sz="1800" b="1"/>
            </a:lvl3pPr>
            <a:lvl4pPr marL="1368166" indent="0">
              <a:buNone/>
              <a:defRPr sz="1600" b="1"/>
            </a:lvl4pPr>
            <a:lvl5pPr marL="1824254" indent="0">
              <a:buNone/>
              <a:defRPr sz="1600" b="1"/>
            </a:lvl5pPr>
            <a:lvl6pPr marL="2280243" indent="0">
              <a:buNone/>
              <a:defRPr sz="1600" b="1"/>
            </a:lvl6pPr>
            <a:lvl7pPr marL="2736233" indent="0">
              <a:buNone/>
              <a:defRPr sz="1600" b="1"/>
            </a:lvl7pPr>
            <a:lvl8pPr marL="3192336" indent="0">
              <a:buNone/>
              <a:defRPr sz="1600" b="1"/>
            </a:lvl8pPr>
            <a:lvl9pPr marL="3648395" indent="0">
              <a:buNone/>
              <a:defRPr sz="1600" b="1"/>
            </a:lvl9pPr>
          </a:lstStyle>
          <a:p>
            <a:pPr lvl="0"/>
            <a:r>
              <a:rPr lang="en-US"/>
              <a:t>Edit Master text styles</a:t>
            </a:r>
          </a:p>
        </p:txBody>
      </p:sp>
      <p:sp>
        <p:nvSpPr>
          <p:cNvPr id="6" name="Content Placeholder 5"/>
          <p:cNvSpPr>
            <a:spLocks noGrp="1"/>
          </p:cNvSpPr>
          <p:nvPr>
            <p:ph sz="quarter" idx="4"/>
          </p:nvPr>
        </p:nvSpPr>
        <p:spPr>
          <a:xfrm>
            <a:off x="4629150" y="1878806"/>
            <a:ext cx="3887788"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5AC681A4-E045-41C7-BD20-ABAEDD1B4332}"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219559894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F3E8F0E7-B3A9-4742-89BD-774DD1C75FC7}"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245792715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4E568E1F-0004-4118-90D4-56913D0B2305}"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236871867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40" y="342900"/>
            <a:ext cx="2949575" cy="120015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40" y="1543051"/>
            <a:ext cx="2949575" cy="2858691"/>
          </a:xfrm>
        </p:spPr>
        <p:txBody>
          <a:bodyPr/>
          <a:lstStyle>
            <a:lvl1pPr marL="0" indent="0">
              <a:buNone/>
              <a:defRPr sz="1600"/>
            </a:lvl1pPr>
            <a:lvl2pPr marL="455990" indent="0">
              <a:buNone/>
              <a:defRPr sz="1400"/>
            </a:lvl2pPr>
            <a:lvl3pPr marL="912128" indent="0">
              <a:buNone/>
              <a:defRPr sz="1200"/>
            </a:lvl3pPr>
            <a:lvl4pPr marL="1368166" indent="0">
              <a:buNone/>
              <a:defRPr sz="1000"/>
            </a:lvl4pPr>
            <a:lvl5pPr marL="1824254" indent="0">
              <a:buNone/>
              <a:defRPr sz="1000"/>
            </a:lvl5pPr>
            <a:lvl6pPr marL="2280243" indent="0">
              <a:buNone/>
              <a:defRPr sz="1000"/>
            </a:lvl6pPr>
            <a:lvl7pPr marL="2736233" indent="0">
              <a:buNone/>
              <a:defRPr sz="1000"/>
            </a:lvl7pPr>
            <a:lvl8pPr marL="3192336" indent="0">
              <a:buNone/>
              <a:defRPr sz="1000"/>
            </a:lvl8pPr>
            <a:lvl9pPr marL="3648395"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ED7B7EA-3CD7-47F9-B18C-FA3BF51D42B6}"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250793247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6"/>
          <p:cNvSpPr>
            <a:spLocks noGrp="1" noChangeArrowheads="1"/>
          </p:cNvSpPr>
          <p:nvPr>
            <p:ph type="sldNum" sz="quarter" idx="12"/>
          </p:nvPr>
        </p:nvSpPr>
        <p:spPr>
          <a:ln/>
        </p:spPr>
        <p:txBody>
          <a:bodyPr/>
          <a:lstStyle>
            <a:lvl1pPr>
              <a:defRPr/>
            </a:lvl1pPr>
          </a:lstStyle>
          <a:p>
            <a:fld id="{39804E64-9E00-4CF1-A941-B399757A751F}" type="slidenum">
              <a:rPr lang="es-ES" altLang="en-US"/>
              <a:pPr/>
              <a:t>‹#›</a:t>
            </a:fld>
            <a:endParaRPr lang="es-ES" altLang="en-US"/>
          </a:p>
        </p:txBody>
      </p:sp>
    </p:spTree>
    <p:extLst>
      <p:ext uri="{BB962C8B-B14F-4D97-AF65-F5344CB8AC3E}">
        <p14:creationId xmlns:p14="http://schemas.microsoft.com/office/powerpoint/2010/main" val="318381396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40" y="342900"/>
            <a:ext cx="2949575" cy="120015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740570"/>
            <a:ext cx="4629150" cy="3655219"/>
          </a:xfrm>
        </p:spPr>
        <p:txBody>
          <a:bodyPr/>
          <a:lstStyle>
            <a:lvl1pPr marL="0" indent="0">
              <a:buNone/>
              <a:defRPr sz="3200"/>
            </a:lvl1pPr>
            <a:lvl2pPr marL="455990" indent="0">
              <a:buNone/>
              <a:defRPr sz="2800"/>
            </a:lvl2pPr>
            <a:lvl3pPr marL="912128" indent="0">
              <a:buNone/>
              <a:defRPr sz="2400"/>
            </a:lvl3pPr>
            <a:lvl4pPr marL="1368166" indent="0">
              <a:buNone/>
              <a:defRPr sz="2000"/>
            </a:lvl4pPr>
            <a:lvl5pPr marL="1824254" indent="0">
              <a:buNone/>
              <a:defRPr sz="2000"/>
            </a:lvl5pPr>
            <a:lvl6pPr marL="2280243" indent="0">
              <a:buNone/>
              <a:defRPr sz="2000"/>
            </a:lvl6pPr>
            <a:lvl7pPr marL="2736233" indent="0">
              <a:buNone/>
              <a:defRPr sz="2000"/>
            </a:lvl7pPr>
            <a:lvl8pPr marL="3192336" indent="0">
              <a:buNone/>
              <a:defRPr sz="2000"/>
            </a:lvl8pPr>
            <a:lvl9pPr marL="3648395" indent="0">
              <a:buNone/>
              <a:defRPr sz="2000"/>
            </a:lvl9pPr>
          </a:lstStyle>
          <a:p>
            <a:pPr lvl="0"/>
            <a:endParaRPr lang="en-US" noProof="0"/>
          </a:p>
        </p:txBody>
      </p:sp>
      <p:sp>
        <p:nvSpPr>
          <p:cNvPr id="4" name="Text Placeholder 3"/>
          <p:cNvSpPr>
            <a:spLocks noGrp="1"/>
          </p:cNvSpPr>
          <p:nvPr>
            <p:ph type="body" sz="half" idx="2"/>
          </p:nvPr>
        </p:nvSpPr>
        <p:spPr>
          <a:xfrm>
            <a:off x="630240" y="1543051"/>
            <a:ext cx="2949575" cy="2858691"/>
          </a:xfrm>
        </p:spPr>
        <p:txBody>
          <a:bodyPr/>
          <a:lstStyle>
            <a:lvl1pPr marL="0" indent="0">
              <a:buNone/>
              <a:defRPr sz="1600"/>
            </a:lvl1pPr>
            <a:lvl2pPr marL="455990" indent="0">
              <a:buNone/>
              <a:defRPr sz="1400"/>
            </a:lvl2pPr>
            <a:lvl3pPr marL="912128" indent="0">
              <a:buNone/>
              <a:defRPr sz="1200"/>
            </a:lvl3pPr>
            <a:lvl4pPr marL="1368166" indent="0">
              <a:buNone/>
              <a:defRPr sz="1000"/>
            </a:lvl4pPr>
            <a:lvl5pPr marL="1824254" indent="0">
              <a:buNone/>
              <a:defRPr sz="1000"/>
            </a:lvl5pPr>
            <a:lvl6pPr marL="2280243" indent="0">
              <a:buNone/>
              <a:defRPr sz="1000"/>
            </a:lvl6pPr>
            <a:lvl7pPr marL="2736233" indent="0">
              <a:buNone/>
              <a:defRPr sz="1000"/>
            </a:lvl7pPr>
            <a:lvl8pPr marL="3192336" indent="0">
              <a:buNone/>
              <a:defRPr sz="1000"/>
            </a:lvl8pPr>
            <a:lvl9pPr marL="3648395"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2A6223D-06C7-456D-AB64-3EB6FB37AD84}"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419822845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9404EA9-6B14-4854-97DB-DDDC37C615E3}"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84393563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BFB3DF57-B85D-4B4E-84E8-89C2285DC19E}"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48066765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5990" indent="0" algn="ctr">
              <a:buNone/>
              <a:defRPr sz="2000"/>
            </a:lvl2pPr>
            <a:lvl3pPr marL="912128" indent="0" algn="ctr">
              <a:buNone/>
              <a:defRPr sz="1800"/>
            </a:lvl3pPr>
            <a:lvl4pPr marL="1368166" indent="0" algn="ctr">
              <a:buNone/>
              <a:defRPr sz="1600"/>
            </a:lvl4pPr>
            <a:lvl5pPr marL="1824254" indent="0" algn="ctr">
              <a:buNone/>
              <a:defRPr sz="1600"/>
            </a:lvl5pPr>
            <a:lvl6pPr marL="2280243" indent="0" algn="ctr">
              <a:buNone/>
              <a:defRPr sz="1600"/>
            </a:lvl6pPr>
            <a:lvl7pPr marL="2736233" indent="0" algn="ctr">
              <a:buNone/>
              <a:defRPr sz="1600"/>
            </a:lvl7pPr>
            <a:lvl8pPr marL="3192336" indent="0" algn="ctr">
              <a:buNone/>
              <a:defRPr sz="1600"/>
            </a:lvl8pPr>
            <a:lvl9pPr marL="3648395" indent="0" algn="ctr">
              <a:buNone/>
              <a:defRPr sz="16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9110C6D-EF70-49B0-8943-1FBC1BEB3691}"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194463386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9804E64-9E00-4CF1-A941-B399757A751F}"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260384657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7"/>
            <a:ext cx="7886700" cy="2139553"/>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3442099"/>
            <a:ext cx="7886700" cy="1125140"/>
          </a:xfrm>
        </p:spPr>
        <p:txBody>
          <a:bodyPr/>
          <a:lstStyle>
            <a:lvl1pPr marL="0" indent="0">
              <a:buNone/>
              <a:defRPr sz="2400"/>
            </a:lvl1pPr>
            <a:lvl2pPr marL="455990" indent="0">
              <a:buNone/>
              <a:defRPr sz="2000"/>
            </a:lvl2pPr>
            <a:lvl3pPr marL="912128" indent="0">
              <a:buNone/>
              <a:defRPr sz="1800"/>
            </a:lvl3pPr>
            <a:lvl4pPr marL="1368166" indent="0">
              <a:buNone/>
              <a:defRPr sz="1600"/>
            </a:lvl4pPr>
            <a:lvl5pPr marL="1824254" indent="0">
              <a:buNone/>
              <a:defRPr sz="1600"/>
            </a:lvl5pPr>
            <a:lvl6pPr marL="2280243" indent="0">
              <a:buNone/>
              <a:defRPr sz="1600"/>
            </a:lvl6pPr>
            <a:lvl7pPr marL="2736233" indent="0">
              <a:buNone/>
              <a:defRPr sz="1600"/>
            </a:lvl7pPr>
            <a:lvl8pPr marL="3192336" indent="0">
              <a:buNone/>
              <a:defRPr sz="1600"/>
            </a:lvl8pPr>
            <a:lvl9pPr marL="3648395" indent="0">
              <a:buNone/>
              <a:defRPr sz="16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D3AC024-25C7-4779-9A39-D068C36A6601}"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394768167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4F6F69ED-E9F8-483B-B19D-0A7A21F76D6D}"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297540957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30239" y="1260872"/>
            <a:ext cx="3868737" cy="617934"/>
          </a:xfrm>
        </p:spPr>
        <p:txBody>
          <a:bodyPr anchor="b"/>
          <a:lstStyle>
            <a:lvl1pPr marL="0" indent="0">
              <a:buNone/>
              <a:defRPr sz="2400" b="1"/>
            </a:lvl1pPr>
            <a:lvl2pPr marL="455990" indent="0">
              <a:buNone/>
              <a:defRPr sz="2000" b="1"/>
            </a:lvl2pPr>
            <a:lvl3pPr marL="912128" indent="0">
              <a:buNone/>
              <a:defRPr sz="1800" b="1"/>
            </a:lvl3pPr>
            <a:lvl4pPr marL="1368166" indent="0">
              <a:buNone/>
              <a:defRPr sz="1600" b="1"/>
            </a:lvl4pPr>
            <a:lvl5pPr marL="1824254" indent="0">
              <a:buNone/>
              <a:defRPr sz="1600" b="1"/>
            </a:lvl5pPr>
            <a:lvl6pPr marL="2280243" indent="0">
              <a:buNone/>
              <a:defRPr sz="1600" b="1"/>
            </a:lvl6pPr>
            <a:lvl7pPr marL="2736233" indent="0">
              <a:buNone/>
              <a:defRPr sz="1600" b="1"/>
            </a:lvl7pPr>
            <a:lvl8pPr marL="3192336" indent="0">
              <a:buNone/>
              <a:defRPr sz="1600" b="1"/>
            </a:lvl8pPr>
            <a:lvl9pPr marL="3648395" indent="0">
              <a:buNone/>
              <a:defRPr sz="1600" b="1"/>
            </a:lvl9pPr>
          </a:lstStyle>
          <a:p>
            <a:pPr lvl="0"/>
            <a:r>
              <a:rPr lang="en-US"/>
              <a:t>Edit Master text styles</a:t>
            </a:r>
          </a:p>
        </p:txBody>
      </p:sp>
      <p:sp>
        <p:nvSpPr>
          <p:cNvPr id="4" name="Content Placeholder 3"/>
          <p:cNvSpPr>
            <a:spLocks noGrp="1"/>
          </p:cNvSpPr>
          <p:nvPr>
            <p:ph sz="half" idx="2"/>
          </p:nvPr>
        </p:nvSpPr>
        <p:spPr>
          <a:xfrm>
            <a:off x="630239" y="1878806"/>
            <a:ext cx="3868737"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788" cy="617934"/>
          </a:xfrm>
        </p:spPr>
        <p:txBody>
          <a:bodyPr anchor="b"/>
          <a:lstStyle>
            <a:lvl1pPr marL="0" indent="0">
              <a:buNone/>
              <a:defRPr sz="2400" b="1"/>
            </a:lvl1pPr>
            <a:lvl2pPr marL="455990" indent="0">
              <a:buNone/>
              <a:defRPr sz="2000" b="1"/>
            </a:lvl2pPr>
            <a:lvl3pPr marL="912128" indent="0">
              <a:buNone/>
              <a:defRPr sz="1800" b="1"/>
            </a:lvl3pPr>
            <a:lvl4pPr marL="1368166" indent="0">
              <a:buNone/>
              <a:defRPr sz="1600" b="1"/>
            </a:lvl4pPr>
            <a:lvl5pPr marL="1824254" indent="0">
              <a:buNone/>
              <a:defRPr sz="1600" b="1"/>
            </a:lvl5pPr>
            <a:lvl6pPr marL="2280243" indent="0">
              <a:buNone/>
              <a:defRPr sz="1600" b="1"/>
            </a:lvl6pPr>
            <a:lvl7pPr marL="2736233" indent="0">
              <a:buNone/>
              <a:defRPr sz="1600" b="1"/>
            </a:lvl7pPr>
            <a:lvl8pPr marL="3192336" indent="0">
              <a:buNone/>
              <a:defRPr sz="1600" b="1"/>
            </a:lvl8pPr>
            <a:lvl9pPr marL="3648395" indent="0">
              <a:buNone/>
              <a:defRPr sz="1600" b="1"/>
            </a:lvl9pPr>
          </a:lstStyle>
          <a:p>
            <a:pPr lvl="0"/>
            <a:r>
              <a:rPr lang="en-US"/>
              <a:t>Edit Master text styles</a:t>
            </a:r>
          </a:p>
        </p:txBody>
      </p:sp>
      <p:sp>
        <p:nvSpPr>
          <p:cNvPr id="6" name="Content Placeholder 5"/>
          <p:cNvSpPr>
            <a:spLocks noGrp="1"/>
          </p:cNvSpPr>
          <p:nvPr>
            <p:ph sz="quarter" idx="4"/>
          </p:nvPr>
        </p:nvSpPr>
        <p:spPr>
          <a:xfrm>
            <a:off x="4629150" y="1878806"/>
            <a:ext cx="3887788"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5AC681A4-E045-41C7-BD20-ABAEDD1B4332}"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400523272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F3E8F0E7-B3A9-4742-89BD-774DD1C75FC7}"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350632977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4E568E1F-0004-4118-90D4-56913D0B2305}"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394964433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7"/>
            <a:ext cx="7886700" cy="2139553"/>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3442099"/>
            <a:ext cx="7886700" cy="112514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6"/>
          <p:cNvSpPr>
            <a:spLocks noGrp="1" noChangeArrowheads="1"/>
          </p:cNvSpPr>
          <p:nvPr>
            <p:ph type="sldNum" sz="quarter" idx="12"/>
          </p:nvPr>
        </p:nvSpPr>
        <p:spPr>
          <a:ln/>
        </p:spPr>
        <p:txBody>
          <a:bodyPr/>
          <a:lstStyle>
            <a:lvl1pPr>
              <a:defRPr/>
            </a:lvl1pPr>
          </a:lstStyle>
          <a:p>
            <a:fld id="{3D3AC024-25C7-4779-9A39-D068C36A6601}" type="slidenum">
              <a:rPr lang="es-ES" altLang="en-US"/>
              <a:pPr/>
              <a:t>‹#›</a:t>
            </a:fld>
            <a:endParaRPr lang="es-ES" altLang="en-US"/>
          </a:p>
        </p:txBody>
      </p:sp>
    </p:spTree>
    <p:extLst>
      <p:ext uri="{BB962C8B-B14F-4D97-AF65-F5344CB8AC3E}">
        <p14:creationId xmlns:p14="http://schemas.microsoft.com/office/powerpoint/2010/main" val="199659001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40" y="342900"/>
            <a:ext cx="2949575" cy="120015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40" y="1543051"/>
            <a:ext cx="2949575" cy="2858691"/>
          </a:xfrm>
        </p:spPr>
        <p:txBody>
          <a:bodyPr/>
          <a:lstStyle>
            <a:lvl1pPr marL="0" indent="0">
              <a:buNone/>
              <a:defRPr sz="1600"/>
            </a:lvl1pPr>
            <a:lvl2pPr marL="455990" indent="0">
              <a:buNone/>
              <a:defRPr sz="1400"/>
            </a:lvl2pPr>
            <a:lvl3pPr marL="912128" indent="0">
              <a:buNone/>
              <a:defRPr sz="1200"/>
            </a:lvl3pPr>
            <a:lvl4pPr marL="1368166" indent="0">
              <a:buNone/>
              <a:defRPr sz="1000"/>
            </a:lvl4pPr>
            <a:lvl5pPr marL="1824254" indent="0">
              <a:buNone/>
              <a:defRPr sz="1000"/>
            </a:lvl5pPr>
            <a:lvl6pPr marL="2280243" indent="0">
              <a:buNone/>
              <a:defRPr sz="1000"/>
            </a:lvl6pPr>
            <a:lvl7pPr marL="2736233" indent="0">
              <a:buNone/>
              <a:defRPr sz="1000"/>
            </a:lvl7pPr>
            <a:lvl8pPr marL="3192336" indent="0">
              <a:buNone/>
              <a:defRPr sz="1000"/>
            </a:lvl8pPr>
            <a:lvl9pPr marL="3648395"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ED7B7EA-3CD7-47F9-B18C-FA3BF51D42B6}"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218159319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40" y="342900"/>
            <a:ext cx="2949575" cy="120015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740570"/>
            <a:ext cx="4629150" cy="3655219"/>
          </a:xfrm>
        </p:spPr>
        <p:txBody>
          <a:bodyPr/>
          <a:lstStyle>
            <a:lvl1pPr marL="0" indent="0">
              <a:buNone/>
              <a:defRPr sz="3200"/>
            </a:lvl1pPr>
            <a:lvl2pPr marL="455990" indent="0">
              <a:buNone/>
              <a:defRPr sz="2800"/>
            </a:lvl2pPr>
            <a:lvl3pPr marL="912128" indent="0">
              <a:buNone/>
              <a:defRPr sz="2400"/>
            </a:lvl3pPr>
            <a:lvl4pPr marL="1368166" indent="0">
              <a:buNone/>
              <a:defRPr sz="2000"/>
            </a:lvl4pPr>
            <a:lvl5pPr marL="1824254" indent="0">
              <a:buNone/>
              <a:defRPr sz="2000"/>
            </a:lvl5pPr>
            <a:lvl6pPr marL="2280243" indent="0">
              <a:buNone/>
              <a:defRPr sz="2000"/>
            </a:lvl6pPr>
            <a:lvl7pPr marL="2736233" indent="0">
              <a:buNone/>
              <a:defRPr sz="2000"/>
            </a:lvl7pPr>
            <a:lvl8pPr marL="3192336" indent="0">
              <a:buNone/>
              <a:defRPr sz="2000"/>
            </a:lvl8pPr>
            <a:lvl9pPr marL="3648395" indent="0">
              <a:buNone/>
              <a:defRPr sz="2000"/>
            </a:lvl9pPr>
          </a:lstStyle>
          <a:p>
            <a:pPr lvl="0"/>
            <a:endParaRPr lang="en-US" noProof="0"/>
          </a:p>
        </p:txBody>
      </p:sp>
      <p:sp>
        <p:nvSpPr>
          <p:cNvPr id="4" name="Text Placeholder 3"/>
          <p:cNvSpPr>
            <a:spLocks noGrp="1"/>
          </p:cNvSpPr>
          <p:nvPr>
            <p:ph type="body" sz="half" idx="2"/>
          </p:nvPr>
        </p:nvSpPr>
        <p:spPr>
          <a:xfrm>
            <a:off x="630240" y="1543051"/>
            <a:ext cx="2949575" cy="2858691"/>
          </a:xfrm>
        </p:spPr>
        <p:txBody>
          <a:bodyPr/>
          <a:lstStyle>
            <a:lvl1pPr marL="0" indent="0">
              <a:buNone/>
              <a:defRPr sz="1600"/>
            </a:lvl1pPr>
            <a:lvl2pPr marL="455990" indent="0">
              <a:buNone/>
              <a:defRPr sz="1400"/>
            </a:lvl2pPr>
            <a:lvl3pPr marL="912128" indent="0">
              <a:buNone/>
              <a:defRPr sz="1200"/>
            </a:lvl3pPr>
            <a:lvl4pPr marL="1368166" indent="0">
              <a:buNone/>
              <a:defRPr sz="1000"/>
            </a:lvl4pPr>
            <a:lvl5pPr marL="1824254" indent="0">
              <a:buNone/>
              <a:defRPr sz="1000"/>
            </a:lvl5pPr>
            <a:lvl6pPr marL="2280243" indent="0">
              <a:buNone/>
              <a:defRPr sz="1000"/>
            </a:lvl6pPr>
            <a:lvl7pPr marL="2736233" indent="0">
              <a:buNone/>
              <a:defRPr sz="1000"/>
            </a:lvl7pPr>
            <a:lvl8pPr marL="3192336" indent="0">
              <a:buNone/>
              <a:defRPr sz="1000"/>
            </a:lvl8pPr>
            <a:lvl9pPr marL="3648395"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2A6223D-06C7-456D-AB64-3EB6FB37AD84}"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401089844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9404EA9-6B14-4854-97DB-DDDC37C615E3}"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284611242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BFB3DF57-B85D-4B4E-84E8-89C2285DC19E}"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280314774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5990" indent="0" algn="ctr">
              <a:buNone/>
              <a:defRPr sz="2000"/>
            </a:lvl2pPr>
            <a:lvl3pPr marL="912128" indent="0" algn="ctr">
              <a:buNone/>
              <a:defRPr sz="1800"/>
            </a:lvl3pPr>
            <a:lvl4pPr marL="1368166" indent="0" algn="ctr">
              <a:buNone/>
              <a:defRPr sz="1600"/>
            </a:lvl4pPr>
            <a:lvl5pPr marL="1824254" indent="0" algn="ctr">
              <a:buNone/>
              <a:defRPr sz="1600"/>
            </a:lvl5pPr>
            <a:lvl6pPr marL="2280243" indent="0" algn="ctr">
              <a:buNone/>
              <a:defRPr sz="1600"/>
            </a:lvl6pPr>
            <a:lvl7pPr marL="2736233" indent="0" algn="ctr">
              <a:buNone/>
              <a:defRPr sz="1600"/>
            </a:lvl7pPr>
            <a:lvl8pPr marL="3192336" indent="0" algn="ctr">
              <a:buNone/>
              <a:defRPr sz="1600"/>
            </a:lvl8pPr>
            <a:lvl9pPr marL="3648395" indent="0" algn="ctr">
              <a:buNone/>
              <a:defRPr sz="16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9110C6D-EF70-49B0-8943-1FBC1BEB3691}"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194296203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9804E64-9E00-4CF1-A941-B399757A751F}"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58716082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7"/>
            <a:ext cx="7886700" cy="2139553"/>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3442099"/>
            <a:ext cx="7886700" cy="1125140"/>
          </a:xfrm>
        </p:spPr>
        <p:txBody>
          <a:bodyPr/>
          <a:lstStyle>
            <a:lvl1pPr marL="0" indent="0">
              <a:buNone/>
              <a:defRPr sz="2400"/>
            </a:lvl1pPr>
            <a:lvl2pPr marL="455990" indent="0">
              <a:buNone/>
              <a:defRPr sz="2000"/>
            </a:lvl2pPr>
            <a:lvl3pPr marL="912128" indent="0">
              <a:buNone/>
              <a:defRPr sz="1800"/>
            </a:lvl3pPr>
            <a:lvl4pPr marL="1368166" indent="0">
              <a:buNone/>
              <a:defRPr sz="1600"/>
            </a:lvl4pPr>
            <a:lvl5pPr marL="1824254" indent="0">
              <a:buNone/>
              <a:defRPr sz="1600"/>
            </a:lvl5pPr>
            <a:lvl6pPr marL="2280243" indent="0">
              <a:buNone/>
              <a:defRPr sz="1600"/>
            </a:lvl6pPr>
            <a:lvl7pPr marL="2736233" indent="0">
              <a:buNone/>
              <a:defRPr sz="1600"/>
            </a:lvl7pPr>
            <a:lvl8pPr marL="3192336" indent="0">
              <a:buNone/>
              <a:defRPr sz="1600"/>
            </a:lvl8pPr>
            <a:lvl9pPr marL="3648395" indent="0">
              <a:buNone/>
              <a:defRPr sz="16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D3AC024-25C7-4779-9A39-D068C36A6601}"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49883802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4F6F69ED-E9F8-483B-B19D-0A7A21F76D6D}"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418434055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30239" y="1260872"/>
            <a:ext cx="3868737" cy="617934"/>
          </a:xfrm>
        </p:spPr>
        <p:txBody>
          <a:bodyPr anchor="b"/>
          <a:lstStyle>
            <a:lvl1pPr marL="0" indent="0">
              <a:buNone/>
              <a:defRPr sz="2400" b="1"/>
            </a:lvl1pPr>
            <a:lvl2pPr marL="455990" indent="0">
              <a:buNone/>
              <a:defRPr sz="2000" b="1"/>
            </a:lvl2pPr>
            <a:lvl3pPr marL="912128" indent="0">
              <a:buNone/>
              <a:defRPr sz="1800" b="1"/>
            </a:lvl3pPr>
            <a:lvl4pPr marL="1368166" indent="0">
              <a:buNone/>
              <a:defRPr sz="1600" b="1"/>
            </a:lvl4pPr>
            <a:lvl5pPr marL="1824254" indent="0">
              <a:buNone/>
              <a:defRPr sz="1600" b="1"/>
            </a:lvl5pPr>
            <a:lvl6pPr marL="2280243" indent="0">
              <a:buNone/>
              <a:defRPr sz="1600" b="1"/>
            </a:lvl6pPr>
            <a:lvl7pPr marL="2736233" indent="0">
              <a:buNone/>
              <a:defRPr sz="1600" b="1"/>
            </a:lvl7pPr>
            <a:lvl8pPr marL="3192336" indent="0">
              <a:buNone/>
              <a:defRPr sz="1600" b="1"/>
            </a:lvl8pPr>
            <a:lvl9pPr marL="3648395" indent="0">
              <a:buNone/>
              <a:defRPr sz="1600" b="1"/>
            </a:lvl9pPr>
          </a:lstStyle>
          <a:p>
            <a:pPr lvl="0"/>
            <a:r>
              <a:rPr lang="en-US"/>
              <a:t>Edit Master text styles</a:t>
            </a:r>
          </a:p>
        </p:txBody>
      </p:sp>
      <p:sp>
        <p:nvSpPr>
          <p:cNvPr id="4" name="Content Placeholder 3"/>
          <p:cNvSpPr>
            <a:spLocks noGrp="1"/>
          </p:cNvSpPr>
          <p:nvPr>
            <p:ph sz="half" idx="2"/>
          </p:nvPr>
        </p:nvSpPr>
        <p:spPr>
          <a:xfrm>
            <a:off x="630239" y="1878806"/>
            <a:ext cx="3868737"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788" cy="617934"/>
          </a:xfrm>
        </p:spPr>
        <p:txBody>
          <a:bodyPr anchor="b"/>
          <a:lstStyle>
            <a:lvl1pPr marL="0" indent="0">
              <a:buNone/>
              <a:defRPr sz="2400" b="1"/>
            </a:lvl1pPr>
            <a:lvl2pPr marL="455990" indent="0">
              <a:buNone/>
              <a:defRPr sz="2000" b="1"/>
            </a:lvl2pPr>
            <a:lvl3pPr marL="912128" indent="0">
              <a:buNone/>
              <a:defRPr sz="1800" b="1"/>
            </a:lvl3pPr>
            <a:lvl4pPr marL="1368166" indent="0">
              <a:buNone/>
              <a:defRPr sz="1600" b="1"/>
            </a:lvl4pPr>
            <a:lvl5pPr marL="1824254" indent="0">
              <a:buNone/>
              <a:defRPr sz="1600" b="1"/>
            </a:lvl5pPr>
            <a:lvl6pPr marL="2280243" indent="0">
              <a:buNone/>
              <a:defRPr sz="1600" b="1"/>
            </a:lvl6pPr>
            <a:lvl7pPr marL="2736233" indent="0">
              <a:buNone/>
              <a:defRPr sz="1600" b="1"/>
            </a:lvl7pPr>
            <a:lvl8pPr marL="3192336" indent="0">
              <a:buNone/>
              <a:defRPr sz="1600" b="1"/>
            </a:lvl8pPr>
            <a:lvl9pPr marL="3648395" indent="0">
              <a:buNone/>
              <a:defRPr sz="1600" b="1"/>
            </a:lvl9pPr>
          </a:lstStyle>
          <a:p>
            <a:pPr lvl="0"/>
            <a:r>
              <a:rPr lang="en-US"/>
              <a:t>Edit Master text styles</a:t>
            </a:r>
          </a:p>
        </p:txBody>
      </p:sp>
      <p:sp>
        <p:nvSpPr>
          <p:cNvPr id="6" name="Content Placeholder 5"/>
          <p:cNvSpPr>
            <a:spLocks noGrp="1"/>
          </p:cNvSpPr>
          <p:nvPr>
            <p:ph sz="quarter" idx="4"/>
          </p:nvPr>
        </p:nvSpPr>
        <p:spPr>
          <a:xfrm>
            <a:off x="4629150" y="1878806"/>
            <a:ext cx="3887788"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5AC681A4-E045-41C7-BD20-ABAEDD1B4332}"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106069598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F3E8F0E7-B3A9-4742-89BD-774DD1C75FC7}"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20904484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7" name="Rectangle 6"/>
          <p:cNvSpPr>
            <a:spLocks noGrp="1" noChangeArrowheads="1"/>
          </p:cNvSpPr>
          <p:nvPr>
            <p:ph type="sldNum" sz="quarter" idx="12"/>
          </p:nvPr>
        </p:nvSpPr>
        <p:spPr>
          <a:ln/>
        </p:spPr>
        <p:txBody>
          <a:bodyPr/>
          <a:lstStyle>
            <a:lvl1pPr>
              <a:defRPr/>
            </a:lvl1pPr>
          </a:lstStyle>
          <a:p>
            <a:fld id="{4F6F69ED-E9F8-483B-B19D-0A7A21F76D6D}" type="slidenum">
              <a:rPr lang="es-ES" altLang="en-US"/>
              <a:pPr/>
              <a:t>‹#›</a:t>
            </a:fld>
            <a:endParaRPr lang="es-ES" altLang="en-US"/>
          </a:p>
        </p:txBody>
      </p:sp>
    </p:spTree>
    <p:extLst>
      <p:ext uri="{BB962C8B-B14F-4D97-AF65-F5344CB8AC3E}">
        <p14:creationId xmlns:p14="http://schemas.microsoft.com/office/powerpoint/2010/main" val="80578577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4E568E1F-0004-4118-90D4-56913D0B2305}"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238691330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40" y="342900"/>
            <a:ext cx="2949575" cy="120015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40" y="1543051"/>
            <a:ext cx="2949575" cy="2858691"/>
          </a:xfrm>
        </p:spPr>
        <p:txBody>
          <a:bodyPr/>
          <a:lstStyle>
            <a:lvl1pPr marL="0" indent="0">
              <a:buNone/>
              <a:defRPr sz="1600"/>
            </a:lvl1pPr>
            <a:lvl2pPr marL="455990" indent="0">
              <a:buNone/>
              <a:defRPr sz="1400"/>
            </a:lvl2pPr>
            <a:lvl3pPr marL="912128" indent="0">
              <a:buNone/>
              <a:defRPr sz="1200"/>
            </a:lvl3pPr>
            <a:lvl4pPr marL="1368166" indent="0">
              <a:buNone/>
              <a:defRPr sz="1000"/>
            </a:lvl4pPr>
            <a:lvl5pPr marL="1824254" indent="0">
              <a:buNone/>
              <a:defRPr sz="1000"/>
            </a:lvl5pPr>
            <a:lvl6pPr marL="2280243" indent="0">
              <a:buNone/>
              <a:defRPr sz="1000"/>
            </a:lvl6pPr>
            <a:lvl7pPr marL="2736233" indent="0">
              <a:buNone/>
              <a:defRPr sz="1000"/>
            </a:lvl7pPr>
            <a:lvl8pPr marL="3192336" indent="0">
              <a:buNone/>
              <a:defRPr sz="1000"/>
            </a:lvl8pPr>
            <a:lvl9pPr marL="3648395"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ED7B7EA-3CD7-47F9-B18C-FA3BF51D42B6}"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163751938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40" y="342900"/>
            <a:ext cx="2949575" cy="120015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740570"/>
            <a:ext cx="4629150" cy="3655219"/>
          </a:xfrm>
        </p:spPr>
        <p:txBody>
          <a:bodyPr/>
          <a:lstStyle>
            <a:lvl1pPr marL="0" indent="0">
              <a:buNone/>
              <a:defRPr sz="3200"/>
            </a:lvl1pPr>
            <a:lvl2pPr marL="455990" indent="0">
              <a:buNone/>
              <a:defRPr sz="2800"/>
            </a:lvl2pPr>
            <a:lvl3pPr marL="912128" indent="0">
              <a:buNone/>
              <a:defRPr sz="2400"/>
            </a:lvl3pPr>
            <a:lvl4pPr marL="1368166" indent="0">
              <a:buNone/>
              <a:defRPr sz="2000"/>
            </a:lvl4pPr>
            <a:lvl5pPr marL="1824254" indent="0">
              <a:buNone/>
              <a:defRPr sz="2000"/>
            </a:lvl5pPr>
            <a:lvl6pPr marL="2280243" indent="0">
              <a:buNone/>
              <a:defRPr sz="2000"/>
            </a:lvl6pPr>
            <a:lvl7pPr marL="2736233" indent="0">
              <a:buNone/>
              <a:defRPr sz="2000"/>
            </a:lvl7pPr>
            <a:lvl8pPr marL="3192336" indent="0">
              <a:buNone/>
              <a:defRPr sz="2000"/>
            </a:lvl8pPr>
            <a:lvl9pPr marL="3648395" indent="0">
              <a:buNone/>
              <a:defRPr sz="2000"/>
            </a:lvl9pPr>
          </a:lstStyle>
          <a:p>
            <a:pPr lvl="0"/>
            <a:endParaRPr lang="en-US" noProof="0"/>
          </a:p>
        </p:txBody>
      </p:sp>
      <p:sp>
        <p:nvSpPr>
          <p:cNvPr id="4" name="Text Placeholder 3"/>
          <p:cNvSpPr>
            <a:spLocks noGrp="1"/>
          </p:cNvSpPr>
          <p:nvPr>
            <p:ph type="body" sz="half" idx="2"/>
          </p:nvPr>
        </p:nvSpPr>
        <p:spPr>
          <a:xfrm>
            <a:off x="630240" y="1543051"/>
            <a:ext cx="2949575" cy="2858691"/>
          </a:xfrm>
        </p:spPr>
        <p:txBody>
          <a:bodyPr/>
          <a:lstStyle>
            <a:lvl1pPr marL="0" indent="0">
              <a:buNone/>
              <a:defRPr sz="1600"/>
            </a:lvl1pPr>
            <a:lvl2pPr marL="455990" indent="0">
              <a:buNone/>
              <a:defRPr sz="1400"/>
            </a:lvl2pPr>
            <a:lvl3pPr marL="912128" indent="0">
              <a:buNone/>
              <a:defRPr sz="1200"/>
            </a:lvl3pPr>
            <a:lvl4pPr marL="1368166" indent="0">
              <a:buNone/>
              <a:defRPr sz="1000"/>
            </a:lvl4pPr>
            <a:lvl5pPr marL="1824254" indent="0">
              <a:buNone/>
              <a:defRPr sz="1000"/>
            </a:lvl5pPr>
            <a:lvl6pPr marL="2280243" indent="0">
              <a:buNone/>
              <a:defRPr sz="1000"/>
            </a:lvl6pPr>
            <a:lvl7pPr marL="2736233" indent="0">
              <a:buNone/>
              <a:defRPr sz="1000"/>
            </a:lvl7pPr>
            <a:lvl8pPr marL="3192336" indent="0">
              <a:buNone/>
              <a:defRPr sz="1000"/>
            </a:lvl8pPr>
            <a:lvl9pPr marL="3648395"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2A6223D-06C7-456D-AB64-3EB6FB37AD84}"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402562741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9404EA9-6B14-4854-97DB-DDDC37C615E3}"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70472012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BFB3DF57-B85D-4B4E-84E8-89C2285DC19E}"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266651192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30239" y="1260872"/>
            <a:ext cx="3868737"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9" y="1878806"/>
            <a:ext cx="3868737"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788"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1878806"/>
            <a:ext cx="3887788"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9" name="Rectangle 6"/>
          <p:cNvSpPr>
            <a:spLocks noGrp="1" noChangeArrowheads="1"/>
          </p:cNvSpPr>
          <p:nvPr>
            <p:ph type="sldNum" sz="quarter" idx="12"/>
          </p:nvPr>
        </p:nvSpPr>
        <p:spPr>
          <a:ln/>
        </p:spPr>
        <p:txBody>
          <a:bodyPr/>
          <a:lstStyle>
            <a:lvl1pPr>
              <a:defRPr/>
            </a:lvl1pPr>
          </a:lstStyle>
          <a:p>
            <a:fld id="{5AC681A4-E045-41C7-BD20-ABAEDD1B4332}" type="slidenum">
              <a:rPr lang="es-ES" altLang="en-US"/>
              <a:pPr/>
              <a:t>‹#›</a:t>
            </a:fld>
            <a:endParaRPr lang="es-ES" altLang="en-US"/>
          </a:p>
        </p:txBody>
      </p:sp>
    </p:spTree>
    <p:extLst>
      <p:ext uri="{BB962C8B-B14F-4D97-AF65-F5344CB8AC3E}">
        <p14:creationId xmlns:p14="http://schemas.microsoft.com/office/powerpoint/2010/main" val="114099478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5" name="Rectangle 6"/>
          <p:cNvSpPr>
            <a:spLocks noGrp="1" noChangeArrowheads="1"/>
          </p:cNvSpPr>
          <p:nvPr>
            <p:ph type="sldNum" sz="quarter" idx="12"/>
          </p:nvPr>
        </p:nvSpPr>
        <p:spPr>
          <a:ln/>
        </p:spPr>
        <p:txBody>
          <a:bodyPr/>
          <a:lstStyle>
            <a:lvl1pPr>
              <a:defRPr/>
            </a:lvl1pPr>
          </a:lstStyle>
          <a:p>
            <a:fld id="{F3E8F0E7-B3A9-4742-89BD-774DD1C75FC7}" type="slidenum">
              <a:rPr lang="es-ES" altLang="en-US"/>
              <a:pPr/>
              <a:t>‹#›</a:t>
            </a:fld>
            <a:endParaRPr lang="es-ES" altLang="en-US"/>
          </a:p>
        </p:txBody>
      </p:sp>
    </p:spTree>
    <p:extLst>
      <p:ext uri="{BB962C8B-B14F-4D97-AF65-F5344CB8AC3E}">
        <p14:creationId xmlns:p14="http://schemas.microsoft.com/office/powerpoint/2010/main" val="251155678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4" name="Rectangle 6"/>
          <p:cNvSpPr>
            <a:spLocks noGrp="1" noChangeArrowheads="1"/>
          </p:cNvSpPr>
          <p:nvPr>
            <p:ph type="sldNum" sz="quarter" idx="12"/>
          </p:nvPr>
        </p:nvSpPr>
        <p:spPr>
          <a:ln/>
        </p:spPr>
        <p:txBody>
          <a:bodyPr/>
          <a:lstStyle>
            <a:lvl1pPr>
              <a:defRPr/>
            </a:lvl1pPr>
          </a:lstStyle>
          <a:p>
            <a:fld id="{4E568E1F-0004-4118-90D4-56913D0B2305}" type="slidenum">
              <a:rPr lang="es-ES" altLang="en-US"/>
              <a:pPr/>
              <a:t>‹#›</a:t>
            </a:fld>
            <a:endParaRPr lang="es-ES" altLang="en-US"/>
          </a:p>
        </p:txBody>
      </p:sp>
    </p:spTree>
    <p:extLst>
      <p:ext uri="{BB962C8B-B14F-4D97-AF65-F5344CB8AC3E}">
        <p14:creationId xmlns:p14="http://schemas.microsoft.com/office/powerpoint/2010/main" val="354427132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40" y="342900"/>
            <a:ext cx="2949575" cy="120015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40" y="1543051"/>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7" name="Rectangle 6"/>
          <p:cNvSpPr>
            <a:spLocks noGrp="1" noChangeArrowheads="1"/>
          </p:cNvSpPr>
          <p:nvPr>
            <p:ph type="sldNum" sz="quarter" idx="12"/>
          </p:nvPr>
        </p:nvSpPr>
        <p:spPr>
          <a:ln/>
        </p:spPr>
        <p:txBody>
          <a:bodyPr/>
          <a:lstStyle>
            <a:lvl1pPr>
              <a:defRPr/>
            </a:lvl1pPr>
          </a:lstStyle>
          <a:p>
            <a:fld id="{0ED7B7EA-3CD7-47F9-B18C-FA3BF51D42B6}" type="slidenum">
              <a:rPr lang="es-ES" altLang="en-US"/>
              <a:pPr/>
              <a:t>‹#›</a:t>
            </a:fld>
            <a:endParaRPr lang="es-ES" altLang="en-US"/>
          </a:p>
        </p:txBody>
      </p:sp>
    </p:spTree>
    <p:extLst>
      <p:ext uri="{BB962C8B-B14F-4D97-AF65-F5344CB8AC3E}">
        <p14:creationId xmlns:p14="http://schemas.microsoft.com/office/powerpoint/2010/main" val="177870790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40" y="342900"/>
            <a:ext cx="2949575" cy="120015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740570"/>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40" y="1543051"/>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7" name="Rectangle 6"/>
          <p:cNvSpPr>
            <a:spLocks noGrp="1" noChangeArrowheads="1"/>
          </p:cNvSpPr>
          <p:nvPr>
            <p:ph type="sldNum" sz="quarter" idx="12"/>
          </p:nvPr>
        </p:nvSpPr>
        <p:spPr>
          <a:ln/>
        </p:spPr>
        <p:txBody>
          <a:bodyPr/>
          <a:lstStyle>
            <a:lvl1pPr>
              <a:defRPr/>
            </a:lvl1pPr>
          </a:lstStyle>
          <a:p>
            <a:fld id="{62A6223D-06C7-456D-AB64-3EB6FB37AD84}" type="slidenum">
              <a:rPr lang="es-ES" altLang="en-US"/>
              <a:pPr/>
              <a:t>‹#›</a:t>
            </a:fld>
            <a:endParaRPr lang="es-ES" altLang="en-US"/>
          </a:p>
        </p:txBody>
      </p:sp>
    </p:spTree>
    <p:extLst>
      <p:ext uri="{BB962C8B-B14F-4D97-AF65-F5344CB8AC3E}">
        <p14:creationId xmlns:p14="http://schemas.microsoft.com/office/powerpoint/2010/main" val="356264586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8"/>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ltLang="en-US"/>
              <a:t>Haga clic para cambiar el estilo de título	</a:t>
            </a:r>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s-ES" altLang="en-US"/>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s-ES" altLang="en-US"/>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fld id="{0F8F0627-8832-4D7A-A913-EC738C3CB510}" type="slidenum">
              <a:rPr lang="es-ES" altLang="en-US"/>
              <a:pPr/>
              <a:t>‹#›</a:t>
            </a:fld>
            <a:endParaRPr lang="es-E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8"/>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38" tIns="45619" rIns="91238" bIns="45619" numCol="1" anchor="ctr" anchorCtr="0" compatLnSpc="1">
            <a:prstTxWarp prst="textNoShape">
              <a:avLst/>
            </a:prstTxWarp>
          </a:bodyPr>
          <a:lstStyle/>
          <a:p>
            <a:pPr lvl="0"/>
            <a:r>
              <a:rPr lang="es-ES" altLang="en-US"/>
              <a:t>Haga clic para cambiar el estilo de título	</a:t>
            </a:r>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38" tIns="45619" rIns="91238" bIns="45619"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38" tIns="45619" rIns="91238" bIns="45619" numCol="1" anchor="t" anchorCtr="0" compatLnSpc="1">
            <a:prstTxWarp prst="textNoShape">
              <a:avLst/>
            </a:prstTxWarp>
          </a:bodyPr>
          <a:lstStyle>
            <a:lvl1pPr eaLnBrk="1" hangingPunct="1">
              <a:defRPr sz="1400" smtClean="0"/>
            </a:lvl1pPr>
          </a:lstStyle>
          <a:p>
            <a:pPr>
              <a:defRPr/>
            </a:pPr>
            <a:endParaRPr lang="es-ES" altLang="en-US">
              <a:solidFill>
                <a:srgbClr val="000000"/>
              </a:solidFill>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38" tIns="45619" rIns="91238" bIns="45619" numCol="1" anchor="t" anchorCtr="0" compatLnSpc="1">
            <a:prstTxWarp prst="textNoShape">
              <a:avLst/>
            </a:prstTxWarp>
          </a:bodyPr>
          <a:lstStyle>
            <a:lvl1pPr algn="ctr" eaLnBrk="1" hangingPunct="1">
              <a:defRPr sz="1400" smtClean="0"/>
            </a:lvl1pPr>
          </a:lstStyle>
          <a:p>
            <a:pPr>
              <a:defRPr/>
            </a:pPr>
            <a:endParaRPr lang="es-ES" altLang="en-US">
              <a:solidFill>
                <a:srgbClr val="000000"/>
              </a:solidFill>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38" tIns="45619" rIns="91238" bIns="45619" numCol="1" anchor="t" anchorCtr="0" compatLnSpc="1">
            <a:prstTxWarp prst="textNoShape">
              <a:avLst/>
            </a:prstTxWarp>
          </a:bodyPr>
          <a:lstStyle>
            <a:lvl1pPr algn="r" eaLnBrk="1" hangingPunct="1">
              <a:defRPr sz="1400"/>
            </a:lvl1pPr>
          </a:lstStyle>
          <a:p>
            <a:fld id="{0F8F0627-8832-4D7A-A913-EC738C3CB510}"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151080131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599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2128"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68166"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4254"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1993" indent="-341993" algn="l" rtl="0" eaLnBrk="0" fontAlgn="base" hangingPunct="0">
        <a:spcBef>
          <a:spcPct val="20000"/>
        </a:spcBef>
        <a:spcAft>
          <a:spcPct val="0"/>
        </a:spcAft>
        <a:buChar char="•"/>
        <a:defRPr sz="3200" kern="1200">
          <a:solidFill>
            <a:schemeClr val="tx1"/>
          </a:solidFill>
          <a:latin typeface="+mn-lt"/>
          <a:ea typeface="+mn-ea"/>
          <a:cs typeface="+mn-cs"/>
        </a:defRPr>
      </a:lvl1pPr>
      <a:lvl2pPr marL="741131" indent="-285043" algn="l" rtl="0" eaLnBrk="0" fontAlgn="base" hangingPunct="0">
        <a:spcBef>
          <a:spcPct val="20000"/>
        </a:spcBef>
        <a:spcAft>
          <a:spcPct val="0"/>
        </a:spcAft>
        <a:buChar char="–"/>
        <a:defRPr sz="2800" kern="1200">
          <a:solidFill>
            <a:schemeClr val="tx1"/>
          </a:solidFill>
          <a:latin typeface="+mn-lt"/>
          <a:ea typeface="+mn-ea"/>
          <a:cs typeface="+mn-cs"/>
        </a:defRPr>
      </a:lvl2pPr>
      <a:lvl3pPr marL="1140122" indent="-227994" algn="l" rtl="0" eaLnBrk="0" fontAlgn="base" hangingPunct="0">
        <a:spcBef>
          <a:spcPct val="20000"/>
        </a:spcBef>
        <a:spcAft>
          <a:spcPct val="0"/>
        </a:spcAft>
        <a:buChar char="•"/>
        <a:defRPr sz="2400" kern="1200">
          <a:solidFill>
            <a:schemeClr val="tx1"/>
          </a:solidFill>
          <a:latin typeface="+mn-lt"/>
          <a:ea typeface="+mn-ea"/>
          <a:cs typeface="+mn-cs"/>
        </a:defRPr>
      </a:lvl3pPr>
      <a:lvl4pPr marL="1596160" indent="-227994" algn="l" rtl="0" eaLnBrk="0" fontAlgn="base" hangingPunct="0">
        <a:spcBef>
          <a:spcPct val="20000"/>
        </a:spcBef>
        <a:spcAft>
          <a:spcPct val="0"/>
        </a:spcAft>
        <a:buChar char="–"/>
        <a:defRPr sz="2000" kern="1200">
          <a:solidFill>
            <a:schemeClr val="tx1"/>
          </a:solidFill>
          <a:latin typeface="+mn-lt"/>
          <a:ea typeface="+mn-ea"/>
          <a:cs typeface="+mn-cs"/>
        </a:defRPr>
      </a:lvl4pPr>
      <a:lvl5pPr marL="2052248" indent="-227994" algn="l" rtl="0" eaLnBrk="0" fontAlgn="base" hangingPunct="0">
        <a:spcBef>
          <a:spcPct val="20000"/>
        </a:spcBef>
        <a:spcAft>
          <a:spcPct val="0"/>
        </a:spcAft>
        <a:buChar char="»"/>
        <a:defRPr sz="2000" kern="1200">
          <a:solidFill>
            <a:schemeClr val="tx1"/>
          </a:solidFill>
          <a:latin typeface="+mn-lt"/>
          <a:ea typeface="+mn-ea"/>
          <a:cs typeface="+mn-cs"/>
        </a:defRPr>
      </a:lvl5pPr>
      <a:lvl6pPr marL="2508237" indent="-227994" algn="l" defTabSz="9121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64326" indent="-227994" algn="l" defTabSz="9121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0365" indent="-227994" algn="l" defTabSz="9121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76403" indent="-227994" algn="l" defTabSz="9121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2128" rtl="0" eaLnBrk="1" latinLnBrk="0" hangingPunct="1">
        <a:defRPr sz="1800" kern="1200">
          <a:solidFill>
            <a:schemeClr val="tx1"/>
          </a:solidFill>
          <a:latin typeface="+mn-lt"/>
          <a:ea typeface="+mn-ea"/>
          <a:cs typeface="+mn-cs"/>
        </a:defRPr>
      </a:lvl1pPr>
      <a:lvl2pPr marL="455990" algn="l" defTabSz="912128" rtl="0" eaLnBrk="1" latinLnBrk="0" hangingPunct="1">
        <a:defRPr sz="1800" kern="1200">
          <a:solidFill>
            <a:schemeClr val="tx1"/>
          </a:solidFill>
          <a:latin typeface="+mn-lt"/>
          <a:ea typeface="+mn-ea"/>
          <a:cs typeface="+mn-cs"/>
        </a:defRPr>
      </a:lvl2pPr>
      <a:lvl3pPr marL="912128" algn="l" defTabSz="912128" rtl="0" eaLnBrk="1" latinLnBrk="0" hangingPunct="1">
        <a:defRPr sz="1800" kern="1200">
          <a:solidFill>
            <a:schemeClr val="tx1"/>
          </a:solidFill>
          <a:latin typeface="+mn-lt"/>
          <a:ea typeface="+mn-ea"/>
          <a:cs typeface="+mn-cs"/>
        </a:defRPr>
      </a:lvl3pPr>
      <a:lvl4pPr marL="1368166" algn="l" defTabSz="912128" rtl="0" eaLnBrk="1" latinLnBrk="0" hangingPunct="1">
        <a:defRPr sz="1800" kern="1200">
          <a:solidFill>
            <a:schemeClr val="tx1"/>
          </a:solidFill>
          <a:latin typeface="+mn-lt"/>
          <a:ea typeface="+mn-ea"/>
          <a:cs typeface="+mn-cs"/>
        </a:defRPr>
      </a:lvl4pPr>
      <a:lvl5pPr marL="1824254" algn="l" defTabSz="912128" rtl="0" eaLnBrk="1" latinLnBrk="0" hangingPunct="1">
        <a:defRPr sz="1800" kern="1200">
          <a:solidFill>
            <a:schemeClr val="tx1"/>
          </a:solidFill>
          <a:latin typeface="+mn-lt"/>
          <a:ea typeface="+mn-ea"/>
          <a:cs typeface="+mn-cs"/>
        </a:defRPr>
      </a:lvl5pPr>
      <a:lvl6pPr marL="2280243" algn="l" defTabSz="912128" rtl="0" eaLnBrk="1" latinLnBrk="0" hangingPunct="1">
        <a:defRPr sz="1800" kern="1200">
          <a:solidFill>
            <a:schemeClr val="tx1"/>
          </a:solidFill>
          <a:latin typeface="+mn-lt"/>
          <a:ea typeface="+mn-ea"/>
          <a:cs typeface="+mn-cs"/>
        </a:defRPr>
      </a:lvl6pPr>
      <a:lvl7pPr marL="2736233" algn="l" defTabSz="912128" rtl="0" eaLnBrk="1" latinLnBrk="0" hangingPunct="1">
        <a:defRPr sz="1800" kern="1200">
          <a:solidFill>
            <a:schemeClr val="tx1"/>
          </a:solidFill>
          <a:latin typeface="+mn-lt"/>
          <a:ea typeface="+mn-ea"/>
          <a:cs typeface="+mn-cs"/>
        </a:defRPr>
      </a:lvl7pPr>
      <a:lvl8pPr marL="3192336" algn="l" defTabSz="912128" rtl="0" eaLnBrk="1" latinLnBrk="0" hangingPunct="1">
        <a:defRPr sz="1800" kern="1200">
          <a:solidFill>
            <a:schemeClr val="tx1"/>
          </a:solidFill>
          <a:latin typeface="+mn-lt"/>
          <a:ea typeface="+mn-ea"/>
          <a:cs typeface="+mn-cs"/>
        </a:defRPr>
      </a:lvl8pPr>
      <a:lvl9pPr marL="3648395" algn="l" defTabSz="91212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8"/>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38" tIns="45619" rIns="91238" bIns="45619" numCol="1" anchor="ctr" anchorCtr="0" compatLnSpc="1">
            <a:prstTxWarp prst="textNoShape">
              <a:avLst/>
            </a:prstTxWarp>
          </a:bodyPr>
          <a:lstStyle/>
          <a:p>
            <a:pPr lvl="0"/>
            <a:r>
              <a:rPr lang="es-ES" altLang="en-US"/>
              <a:t>Haga clic para cambiar el estilo de título	</a:t>
            </a:r>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38" tIns="45619" rIns="91238" bIns="45619"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38" tIns="45619" rIns="91238" bIns="45619" numCol="1" anchor="t" anchorCtr="0" compatLnSpc="1">
            <a:prstTxWarp prst="textNoShape">
              <a:avLst/>
            </a:prstTxWarp>
          </a:bodyPr>
          <a:lstStyle>
            <a:lvl1pPr eaLnBrk="1" hangingPunct="1">
              <a:defRPr sz="1400" smtClean="0"/>
            </a:lvl1pPr>
          </a:lstStyle>
          <a:p>
            <a:pPr>
              <a:defRPr/>
            </a:pPr>
            <a:endParaRPr lang="es-ES" altLang="en-US">
              <a:solidFill>
                <a:srgbClr val="000000"/>
              </a:solidFill>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38" tIns="45619" rIns="91238" bIns="45619" numCol="1" anchor="t" anchorCtr="0" compatLnSpc="1">
            <a:prstTxWarp prst="textNoShape">
              <a:avLst/>
            </a:prstTxWarp>
          </a:bodyPr>
          <a:lstStyle>
            <a:lvl1pPr algn="ctr" eaLnBrk="1" hangingPunct="1">
              <a:defRPr sz="1400" smtClean="0"/>
            </a:lvl1pPr>
          </a:lstStyle>
          <a:p>
            <a:pPr>
              <a:defRPr/>
            </a:pPr>
            <a:endParaRPr lang="es-ES" altLang="en-US">
              <a:solidFill>
                <a:srgbClr val="000000"/>
              </a:solidFill>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38" tIns="45619" rIns="91238" bIns="45619" numCol="1" anchor="t" anchorCtr="0" compatLnSpc="1">
            <a:prstTxWarp prst="textNoShape">
              <a:avLst/>
            </a:prstTxWarp>
          </a:bodyPr>
          <a:lstStyle>
            <a:lvl1pPr algn="r" eaLnBrk="1" hangingPunct="1">
              <a:defRPr sz="1400"/>
            </a:lvl1pPr>
          </a:lstStyle>
          <a:p>
            <a:fld id="{0F8F0627-8832-4D7A-A913-EC738C3CB510}"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2539222267"/>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599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2128"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68166"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4254"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1993" indent="-341993" algn="l" rtl="0" eaLnBrk="0" fontAlgn="base" hangingPunct="0">
        <a:spcBef>
          <a:spcPct val="20000"/>
        </a:spcBef>
        <a:spcAft>
          <a:spcPct val="0"/>
        </a:spcAft>
        <a:buChar char="•"/>
        <a:defRPr sz="3200" kern="1200">
          <a:solidFill>
            <a:schemeClr val="tx1"/>
          </a:solidFill>
          <a:latin typeface="+mn-lt"/>
          <a:ea typeface="+mn-ea"/>
          <a:cs typeface="+mn-cs"/>
        </a:defRPr>
      </a:lvl1pPr>
      <a:lvl2pPr marL="741131" indent="-285043" algn="l" rtl="0" eaLnBrk="0" fontAlgn="base" hangingPunct="0">
        <a:spcBef>
          <a:spcPct val="20000"/>
        </a:spcBef>
        <a:spcAft>
          <a:spcPct val="0"/>
        </a:spcAft>
        <a:buChar char="–"/>
        <a:defRPr sz="2800" kern="1200">
          <a:solidFill>
            <a:schemeClr val="tx1"/>
          </a:solidFill>
          <a:latin typeface="+mn-lt"/>
          <a:ea typeface="+mn-ea"/>
          <a:cs typeface="+mn-cs"/>
        </a:defRPr>
      </a:lvl2pPr>
      <a:lvl3pPr marL="1140122" indent="-227994" algn="l" rtl="0" eaLnBrk="0" fontAlgn="base" hangingPunct="0">
        <a:spcBef>
          <a:spcPct val="20000"/>
        </a:spcBef>
        <a:spcAft>
          <a:spcPct val="0"/>
        </a:spcAft>
        <a:buChar char="•"/>
        <a:defRPr sz="2400" kern="1200">
          <a:solidFill>
            <a:schemeClr val="tx1"/>
          </a:solidFill>
          <a:latin typeface="+mn-lt"/>
          <a:ea typeface="+mn-ea"/>
          <a:cs typeface="+mn-cs"/>
        </a:defRPr>
      </a:lvl3pPr>
      <a:lvl4pPr marL="1596160" indent="-227994" algn="l" rtl="0" eaLnBrk="0" fontAlgn="base" hangingPunct="0">
        <a:spcBef>
          <a:spcPct val="20000"/>
        </a:spcBef>
        <a:spcAft>
          <a:spcPct val="0"/>
        </a:spcAft>
        <a:buChar char="–"/>
        <a:defRPr sz="2000" kern="1200">
          <a:solidFill>
            <a:schemeClr val="tx1"/>
          </a:solidFill>
          <a:latin typeface="+mn-lt"/>
          <a:ea typeface="+mn-ea"/>
          <a:cs typeface="+mn-cs"/>
        </a:defRPr>
      </a:lvl4pPr>
      <a:lvl5pPr marL="2052248" indent="-227994" algn="l" rtl="0" eaLnBrk="0" fontAlgn="base" hangingPunct="0">
        <a:spcBef>
          <a:spcPct val="20000"/>
        </a:spcBef>
        <a:spcAft>
          <a:spcPct val="0"/>
        </a:spcAft>
        <a:buChar char="»"/>
        <a:defRPr sz="2000" kern="1200">
          <a:solidFill>
            <a:schemeClr val="tx1"/>
          </a:solidFill>
          <a:latin typeface="+mn-lt"/>
          <a:ea typeface="+mn-ea"/>
          <a:cs typeface="+mn-cs"/>
        </a:defRPr>
      </a:lvl5pPr>
      <a:lvl6pPr marL="2508237" indent="-227994" algn="l" defTabSz="9121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64326" indent="-227994" algn="l" defTabSz="9121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0365" indent="-227994" algn="l" defTabSz="9121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76403" indent="-227994" algn="l" defTabSz="9121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2128" rtl="0" eaLnBrk="1" latinLnBrk="0" hangingPunct="1">
        <a:defRPr sz="1800" kern="1200">
          <a:solidFill>
            <a:schemeClr val="tx1"/>
          </a:solidFill>
          <a:latin typeface="+mn-lt"/>
          <a:ea typeface="+mn-ea"/>
          <a:cs typeface="+mn-cs"/>
        </a:defRPr>
      </a:lvl1pPr>
      <a:lvl2pPr marL="455990" algn="l" defTabSz="912128" rtl="0" eaLnBrk="1" latinLnBrk="0" hangingPunct="1">
        <a:defRPr sz="1800" kern="1200">
          <a:solidFill>
            <a:schemeClr val="tx1"/>
          </a:solidFill>
          <a:latin typeface="+mn-lt"/>
          <a:ea typeface="+mn-ea"/>
          <a:cs typeface="+mn-cs"/>
        </a:defRPr>
      </a:lvl2pPr>
      <a:lvl3pPr marL="912128" algn="l" defTabSz="912128" rtl="0" eaLnBrk="1" latinLnBrk="0" hangingPunct="1">
        <a:defRPr sz="1800" kern="1200">
          <a:solidFill>
            <a:schemeClr val="tx1"/>
          </a:solidFill>
          <a:latin typeface="+mn-lt"/>
          <a:ea typeface="+mn-ea"/>
          <a:cs typeface="+mn-cs"/>
        </a:defRPr>
      </a:lvl3pPr>
      <a:lvl4pPr marL="1368166" algn="l" defTabSz="912128" rtl="0" eaLnBrk="1" latinLnBrk="0" hangingPunct="1">
        <a:defRPr sz="1800" kern="1200">
          <a:solidFill>
            <a:schemeClr val="tx1"/>
          </a:solidFill>
          <a:latin typeface="+mn-lt"/>
          <a:ea typeface="+mn-ea"/>
          <a:cs typeface="+mn-cs"/>
        </a:defRPr>
      </a:lvl4pPr>
      <a:lvl5pPr marL="1824254" algn="l" defTabSz="912128" rtl="0" eaLnBrk="1" latinLnBrk="0" hangingPunct="1">
        <a:defRPr sz="1800" kern="1200">
          <a:solidFill>
            <a:schemeClr val="tx1"/>
          </a:solidFill>
          <a:latin typeface="+mn-lt"/>
          <a:ea typeface="+mn-ea"/>
          <a:cs typeface="+mn-cs"/>
        </a:defRPr>
      </a:lvl5pPr>
      <a:lvl6pPr marL="2280243" algn="l" defTabSz="912128" rtl="0" eaLnBrk="1" latinLnBrk="0" hangingPunct="1">
        <a:defRPr sz="1800" kern="1200">
          <a:solidFill>
            <a:schemeClr val="tx1"/>
          </a:solidFill>
          <a:latin typeface="+mn-lt"/>
          <a:ea typeface="+mn-ea"/>
          <a:cs typeface="+mn-cs"/>
        </a:defRPr>
      </a:lvl6pPr>
      <a:lvl7pPr marL="2736233" algn="l" defTabSz="912128" rtl="0" eaLnBrk="1" latinLnBrk="0" hangingPunct="1">
        <a:defRPr sz="1800" kern="1200">
          <a:solidFill>
            <a:schemeClr val="tx1"/>
          </a:solidFill>
          <a:latin typeface="+mn-lt"/>
          <a:ea typeface="+mn-ea"/>
          <a:cs typeface="+mn-cs"/>
        </a:defRPr>
      </a:lvl7pPr>
      <a:lvl8pPr marL="3192336" algn="l" defTabSz="912128" rtl="0" eaLnBrk="1" latinLnBrk="0" hangingPunct="1">
        <a:defRPr sz="1800" kern="1200">
          <a:solidFill>
            <a:schemeClr val="tx1"/>
          </a:solidFill>
          <a:latin typeface="+mn-lt"/>
          <a:ea typeface="+mn-ea"/>
          <a:cs typeface="+mn-cs"/>
        </a:defRPr>
      </a:lvl8pPr>
      <a:lvl9pPr marL="3648395" algn="l" defTabSz="912128"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8"/>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38" tIns="45619" rIns="91238" bIns="45619" numCol="1" anchor="ctr" anchorCtr="0" compatLnSpc="1">
            <a:prstTxWarp prst="textNoShape">
              <a:avLst/>
            </a:prstTxWarp>
          </a:bodyPr>
          <a:lstStyle/>
          <a:p>
            <a:pPr lvl="0"/>
            <a:r>
              <a:rPr lang="es-ES" altLang="en-US"/>
              <a:t>Haga clic para cambiar el estilo de título	</a:t>
            </a:r>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38" tIns="45619" rIns="91238" bIns="45619"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38" tIns="45619" rIns="91238" bIns="45619" numCol="1" anchor="t" anchorCtr="0" compatLnSpc="1">
            <a:prstTxWarp prst="textNoShape">
              <a:avLst/>
            </a:prstTxWarp>
          </a:bodyPr>
          <a:lstStyle>
            <a:lvl1pPr eaLnBrk="1" hangingPunct="1">
              <a:defRPr sz="1400" smtClean="0"/>
            </a:lvl1pPr>
          </a:lstStyle>
          <a:p>
            <a:pPr>
              <a:defRPr/>
            </a:pPr>
            <a:endParaRPr lang="es-ES" altLang="en-US">
              <a:solidFill>
                <a:srgbClr val="000000"/>
              </a:solidFill>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38" tIns="45619" rIns="91238" bIns="45619" numCol="1" anchor="t" anchorCtr="0" compatLnSpc="1">
            <a:prstTxWarp prst="textNoShape">
              <a:avLst/>
            </a:prstTxWarp>
          </a:bodyPr>
          <a:lstStyle>
            <a:lvl1pPr algn="ctr" eaLnBrk="1" hangingPunct="1">
              <a:defRPr sz="1400" smtClean="0"/>
            </a:lvl1pPr>
          </a:lstStyle>
          <a:p>
            <a:pPr>
              <a:defRPr/>
            </a:pPr>
            <a:endParaRPr lang="es-ES" altLang="en-US">
              <a:solidFill>
                <a:srgbClr val="000000"/>
              </a:solidFill>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38" tIns="45619" rIns="91238" bIns="45619" numCol="1" anchor="t" anchorCtr="0" compatLnSpc="1">
            <a:prstTxWarp prst="textNoShape">
              <a:avLst/>
            </a:prstTxWarp>
          </a:bodyPr>
          <a:lstStyle>
            <a:lvl1pPr algn="r" eaLnBrk="1" hangingPunct="1">
              <a:defRPr sz="1400"/>
            </a:lvl1pPr>
          </a:lstStyle>
          <a:p>
            <a:fld id="{0F8F0627-8832-4D7A-A913-EC738C3CB510}" type="slidenum">
              <a:rPr lang="es-ES" altLang="en-US">
                <a:solidFill>
                  <a:srgbClr val="000000"/>
                </a:solidFill>
              </a:rPr>
              <a:pPr/>
              <a:t>‹#›</a:t>
            </a:fld>
            <a:endParaRPr lang="es-ES" altLang="en-US">
              <a:solidFill>
                <a:srgbClr val="000000"/>
              </a:solidFill>
            </a:endParaRPr>
          </a:p>
        </p:txBody>
      </p:sp>
    </p:spTree>
    <p:extLst>
      <p:ext uri="{BB962C8B-B14F-4D97-AF65-F5344CB8AC3E}">
        <p14:creationId xmlns:p14="http://schemas.microsoft.com/office/powerpoint/2010/main" val="986130623"/>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599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2128"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68166"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4254"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1993" indent="-341993" algn="l" rtl="0" eaLnBrk="0" fontAlgn="base" hangingPunct="0">
        <a:spcBef>
          <a:spcPct val="20000"/>
        </a:spcBef>
        <a:spcAft>
          <a:spcPct val="0"/>
        </a:spcAft>
        <a:buChar char="•"/>
        <a:defRPr sz="3200" kern="1200">
          <a:solidFill>
            <a:schemeClr val="tx1"/>
          </a:solidFill>
          <a:latin typeface="+mn-lt"/>
          <a:ea typeface="+mn-ea"/>
          <a:cs typeface="+mn-cs"/>
        </a:defRPr>
      </a:lvl1pPr>
      <a:lvl2pPr marL="741131" indent="-285043" algn="l" rtl="0" eaLnBrk="0" fontAlgn="base" hangingPunct="0">
        <a:spcBef>
          <a:spcPct val="20000"/>
        </a:spcBef>
        <a:spcAft>
          <a:spcPct val="0"/>
        </a:spcAft>
        <a:buChar char="–"/>
        <a:defRPr sz="2800" kern="1200">
          <a:solidFill>
            <a:schemeClr val="tx1"/>
          </a:solidFill>
          <a:latin typeface="+mn-lt"/>
          <a:ea typeface="+mn-ea"/>
          <a:cs typeface="+mn-cs"/>
        </a:defRPr>
      </a:lvl2pPr>
      <a:lvl3pPr marL="1140122" indent="-227994" algn="l" rtl="0" eaLnBrk="0" fontAlgn="base" hangingPunct="0">
        <a:spcBef>
          <a:spcPct val="20000"/>
        </a:spcBef>
        <a:spcAft>
          <a:spcPct val="0"/>
        </a:spcAft>
        <a:buChar char="•"/>
        <a:defRPr sz="2400" kern="1200">
          <a:solidFill>
            <a:schemeClr val="tx1"/>
          </a:solidFill>
          <a:latin typeface="+mn-lt"/>
          <a:ea typeface="+mn-ea"/>
          <a:cs typeface="+mn-cs"/>
        </a:defRPr>
      </a:lvl3pPr>
      <a:lvl4pPr marL="1596160" indent="-227994" algn="l" rtl="0" eaLnBrk="0" fontAlgn="base" hangingPunct="0">
        <a:spcBef>
          <a:spcPct val="20000"/>
        </a:spcBef>
        <a:spcAft>
          <a:spcPct val="0"/>
        </a:spcAft>
        <a:buChar char="–"/>
        <a:defRPr sz="2000" kern="1200">
          <a:solidFill>
            <a:schemeClr val="tx1"/>
          </a:solidFill>
          <a:latin typeface="+mn-lt"/>
          <a:ea typeface="+mn-ea"/>
          <a:cs typeface="+mn-cs"/>
        </a:defRPr>
      </a:lvl4pPr>
      <a:lvl5pPr marL="2052248" indent="-227994" algn="l" rtl="0" eaLnBrk="0" fontAlgn="base" hangingPunct="0">
        <a:spcBef>
          <a:spcPct val="20000"/>
        </a:spcBef>
        <a:spcAft>
          <a:spcPct val="0"/>
        </a:spcAft>
        <a:buChar char="»"/>
        <a:defRPr sz="2000" kern="1200">
          <a:solidFill>
            <a:schemeClr val="tx1"/>
          </a:solidFill>
          <a:latin typeface="+mn-lt"/>
          <a:ea typeface="+mn-ea"/>
          <a:cs typeface="+mn-cs"/>
        </a:defRPr>
      </a:lvl5pPr>
      <a:lvl6pPr marL="2508237" indent="-227994" algn="l" defTabSz="9121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64326" indent="-227994" algn="l" defTabSz="9121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0365" indent="-227994" algn="l" defTabSz="9121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76403" indent="-227994" algn="l" defTabSz="9121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2128" rtl="0" eaLnBrk="1" latinLnBrk="0" hangingPunct="1">
        <a:defRPr sz="1800" kern="1200">
          <a:solidFill>
            <a:schemeClr val="tx1"/>
          </a:solidFill>
          <a:latin typeface="+mn-lt"/>
          <a:ea typeface="+mn-ea"/>
          <a:cs typeface="+mn-cs"/>
        </a:defRPr>
      </a:lvl1pPr>
      <a:lvl2pPr marL="455990" algn="l" defTabSz="912128" rtl="0" eaLnBrk="1" latinLnBrk="0" hangingPunct="1">
        <a:defRPr sz="1800" kern="1200">
          <a:solidFill>
            <a:schemeClr val="tx1"/>
          </a:solidFill>
          <a:latin typeface="+mn-lt"/>
          <a:ea typeface="+mn-ea"/>
          <a:cs typeface="+mn-cs"/>
        </a:defRPr>
      </a:lvl2pPr>
      <a:lvl3pPr marL="912128" algn="l" defTabSz="912128" rtl="0" eaLnBrk="1" latinLnBrk="0" hangingPunct="1">
        <a:defRPr sz="1800" kern="1200">
          <a:solidFill>
            <a:schemeClr val="tx1"/>
          </a:solidFill>
          <a:latin typeface="+mn-lt"/>
          <a:ea typeface="+mn-ea"/>
          <a:cs typeface="+mn-cs"/>
        </a:defRPr>
      </a:lvl3pPr>
      <a:lvl4pPr marL="1368166" algn="l" defTabSz="912128" rtl="0" eaLnBrk="1" latinLnBrk="0" hangingPunct="1">
        <a:defRPr sz="1800" kern="1200">
          <a:solidFill>
            <a:schemeClr val="tx1"/>
          </a:solidFill>
          <a:latin typeface="+mn-lt"/>
          <a:ea typeface="+mn-ea"/>
          <a:cs typeface="+mn-cs"/>
        </a:defRPr>
      </a:lvl4pPr>
      <a:lvl5pPr marL="1824254" algn="l" defTabSz="912128" rtl="0" eaLnBrk="1" latinLnBrk="0" hangingPunct="1">
        <a:defRPr sz="1800" kern="1200">
          <a:solidFill>
            <a:schemeClr val="tx1"/>
          </a:solidFill>
          <a:latin typeface="+mn-lt"/>
          <a:ea typeface="+mn-ea"/>
          <a:cs typeface="+mn-cs"/>
        </a:defRPr>
      </a:lvl5pPr>
      <a:lvl6pPr marL="2280243" algn="l" defTabSz="912128" rtl="0" eaLnBrk="1" latinLnBrk="0" hangingPunct="1">
        <a:defRPr sz="1800" kern="1200">
          <a:solidFill>
            <a:schemeClr val="tx1"/>
          </a:solidFill>
          <a:latin typeface="+mn-lt"/>
          <a:ea typeface="+mn-ea"/>
          <a:cs typeface="+mn-cs"/>
        </a:defRPr>
      </a:lvl6pPr>
      <a:lvl7pPr marL="2736233" algn="l" defTabSz="912128" rtl="0" eaLnBrk="1" latinLnBrk="0" hangingPunct="1">
        <a:defRPr sz="1800" kern="1200">
          <a:solidFill>
            <a:schemeClr val="tx1"/>
          </a:solidFill>
          <a:latin typeface="+mn-lt"/>
          <a:ea typeface="+mn-ea"/>
          <a:cs typeface="+mn-cs"/>
        </a:defRPr>
      </a:lvl7pPr>
      <a:lvl8pPr marL="3192336" algn="l" defTabSz="912128" rtl="0" eaLnBrk="1" latinLnBrk="0" hangingPunct="1">
        <a:defRPr sz="1800" kern="1200">
          <a:solidFill>
            <a:schemeClr val="tx1"/>
          </a:solidFill>
          <a:latin typeface="+mn-lt"/>
          <a:ea typeface="+mn-ea"/>
          <a:cs typeface="+mn-cs"/>
        </a:defRPr>
      </a:lvl8pPr>
      <a:lvl9pPr marL="3648395" algn="l" defTabSz="91212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35.xml"/><Relationship Id="rId5" Type="http://schemas.openxmlformats.org/officeDocument/2006/relationships/image" Target="../media/image23.png"/><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35.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3.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themeOverride" Target="../theme/themeOverride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4.xml"/><Relationship Id="rId4" Type="http://schemas.openxmlformats.org/officeDocument/2006/relationships/hyperlink" Target="https://&#1084;&#1086;&#1080;&#1092;&#1080;&#1085;&#1072;&#1085;&#1089;&#1099;.&#1088;&#1092;/materials/edinaya-ramka-kompetencij-po-finansovoj-gramotnosti-dlya-shkolnikov-i-vzroslyh/"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Заголовок 1"/>
          <p:cNvSpPr txBox="1">
            <a:spLocks/>
          </p:cNvSpPr>
          <p:nvPr/>
        </p:nvSpPr>
        <p:spPr bwMode="auto">
          <a:xfrm>
            <a:off x="59195" y="225280"/>
            <a:ext cx="9036496" cy="2098982"/>
          </a:xfrm>
          <a:prstGeom prst="rect">
            <a:avLst/>
          </a:prstGeom>
          <a:solidFill>
            <a:srgbClr val="009999">
              <a:alpha val="58824"/>
            </a:srgbClr>
          </a:solidFill>
          <a:ln w="12700" cap="flat" cmpd="sng" algn="ctr">
            <a:noFill/>
            <a:prstDash val="solid"/>
            <a:miter lim="800000"/>
          </a:ln>
          <a:effectLst>
            <a:glow rad="228600">
              <a:schemeClr val="accent5">
                <a:satMod val="175000"/>
                <a:alpha val="40000"/>
              </a:schemeClr>
            </a:glow>
            <a:outerShdw blurRad="50800" dist="50800" dir="5400000" algn="ctr" rotWithShape="0">
              <a:schemeClr val="bg1"/>
            </a:outerShdw>
          </a:effectLst>
          <a:scene3d>
            <a:camera prst="orthographicFront"/>
            <a:lightRig rig="glow" dir="tl">
              <a:rot lat="0" lon="0" rev="5400000"/>
            </a:lightRig>
          </a:scene3d>
          <a:sp3d contourW="12700">
            <a:contourClr>
              <a:schemeClr val="bg1"/>
            </a:contourClr>
          </a:sp3d>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noAutofit/>
            <a:flatTx/>
          </a:bodyPr>
          <a:lstStyle>
            <a:lvl1pPr algn="ctr" rtl="0" eaLnBrk="0" fontAlgn="base" hangingPunct="0">
              <a:spcBef>
                <a:spcPct val="0"/>
              </a:spcBef>
              <a:spcAft>
                <a:spcPct val="0"/>
              </a:spcAft>
              <a:defRPr sz="4400" kern="12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r>
              <a:rPr lang="ru-RU" sz="2800" b="1" dirty="0">
                <a:solidFill>
                  <a:srgbClr val="FFFFFF"/>
                </a:solidFill>
              </a:rPr>
              <a:t>О результатах деятельности в сфере финансового просвещения региона</a:t>
            </a: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36096" y="3759889"/>
            <a:ext cx="2520280" cy="1296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429368"/>
            <a:ext cx="9154886" cy="1330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92180" y="4211240"/>
            <a:ext cx="504056" cy="393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4035" y="3855703"/>
            <a:ext cx="4224942" cy="923330"/>
          </a:xfrm>
          <a:prstGeom prst="rect">
            <a:avLst/>
          </a:prstGeom>
        </p:spPr>
        <p:txBody>
          <a:bodyPr wrap="square">
            <a:spAutoFit/>
          </a:bodyPr>
          <a:lstStyle/>
          <a:p>
            <a:r>
              <a:rPr lang="ru-RU" b="1" dirty="0">
                <a:solidFill>
                  <a:srgbClr val="002060"/>
                </a:solidFill>
              </a:rPr>
              <a:t>Ольга Чернобай </a:t>
            </a:r>
            <a:endParaRPr lang="ru-RU" dirty="0">
              <a:solidFill>
                <a:srgbClr val="002060"/>
              </a:solidFill>
            </a:endParaRPr>
          </a:p>
          <a:p>
            <a:r>
              <a:rPr lang="ru-RU">
                <a:solidFill>
                  <a:srgbClr val="002060"/>
                </a:solidFill>
              </a:rPr>
              <a:t>заместитель министра </a:t>
            </a:r>
            <a:r>
              <a:rPr lang="ru-RU" dirty="0">
                <a:solidFill>
                  <a:srgbClr val="002060"/>
                </a:solidFill>
              </a:rPr>
              <a:t>финансов Республики Крым</a:t>
            </a:r>
          </a:p>
        </p:txBody>
      </p:sp>
    </p:spTree>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80853" y="3723878"/>
            <a:ext cx="8495601" cy="1077218"/>
          </a:xfrm>
          <a:prstGeom prst="rect">
            <a:avLst/>
          </a:prstGeom>
        </p:spPr>
        <p:txBody>
          <a:bodyPr wrap="square">
            <a:spAutoFit/>
          </a:bodyPr>
          <a:lstStyle/>
          <a:p>
            <a:pPr algn="just"/>
            <a:r>
              <a:rPr lang="ru-RU" sz="1600" b="1" dirty="0">
                <a:solidFill>
                  <a:srgbClr val="FF0000"/>
                </a:solidFill>
              </a:rPr>
              <a:t>В 2021 году Банк России выявил 2679 субъектов (компаний, проектов, индивидуальных предпринимателей и др.) с признаками нелегальной деятельности, в том числе с признаками финансовых пирамид. Это на 73% больше, чем годом ранее.</a:t>
            </a:r>
          </a:p>
        </p:txBody>
      </p:sp>
      <p:graphicFrame>
        <p:nvGraphicFramePr>
          <p:cNvPr id="4" name="Таблица 3"/>
          <p:cNvGraphicFramePr>
            <a:graphicFrameLocks noGrp="1"/>
          </p:cNvGraphicFramePr>
          <p:nvPr>
            <p:extLst>
              <p:ext uri="{D42A27DB-BD31-4B8C-83A1-F6EECF244321}">
                <p14:modId xmlns:p14="http://schemas.microsoft.com/office/powerpoint/2010/main" val="2707366300"/>
              </p:ext>
            </p:extLst>
          </p:nvPr>
        </p:nvGraphicFramePr>
        <p:xfrm>
          <a:off x="180855" y="913998"/>
          <a:ext cx="6600057" cy="2585720"/>
        </p:xfrm>
        <a:graphic>
          <a:graphicData uri="http://schemas.openxmlformats.org/drawingml/2006/table">
            <a:tbl>
              <a:tblPr firstRow="1" bandRow="1">
                <a:tableStyleId>{5C22544A-7EE6-4342-B048-85BDC9FD1C3A}</a:tableStyleId>
              </a:tblPr>
              <a:tblGrid>
                <a:gridCol w="2590945">
                  <a:extLst>
                    <a:ext uri="{9D8B030D-6E8A-4147-A177-3AD203B41FA5}">
                      <a16:colId xmlns:a16="http://schemas.microsoft.com/office/drawing/2014/main" val="20000"/>
                    </a:ext>
                  </a:extLst>
                </a:gridCol>
                <a:gridCol w="2016224">
                  <a:extLst>
                    <a:ext uri="{9D8B030D-6E8A-4147-A177-3AD203B41FA5}">
                      <a16:colId xmlns:a16="http://schemas.microsoft.com/office/drawing/2014/main" val="20001"/>
                    </a:ext>
                  </a:extLst>
                </a:gridCol>
                <a:gridCol w="1992888">
                  <a:extLst>
                    <a:ext uri="{9D8B030D-6E8A-4147-A177-3AD203B41FA5}">
                      <a16:colId xmlns:a16="http://schemas.microsoft.com/office/drawing/2014/main" val="20002"/>
                    </a:ext>
                  </a:extLst>
                </a:gridCol>
              </a:tblGrid>
              <a:tr h="370840">
                <a:tc>
                  <a:txBody>
                    <a:bodyPr/>
                    <a:lstStyle/>
                    <a:p>
                      <a:endParaRPr lang="ru-RU" dirty="0"/>
                    </a:p>
                  </a:txBody>
                  <a:tcPr/>
                </a:tc>
                <a:tc>
                  <a:txBody>
                    <a:bodyPr/>
                    <a:lstStyle/>
                    <a:p>
                      <a:pPr algn="ctr"/>
                      <a:r>
                        <a:rPr lang="ru-RU" dirty="0">
                          <a:solidFill>
                            <a:schemeClr val="accent1">
                              <a:lumMod val="50000"/>
                            </a:schemeClr>
                          </a:solidFill>
                        </a:rPr>
                        <a:t>2021</a:t>
                      </a:r>
                    </a:p>
                  </a:txBody>
                  <a:tcPr/>
                </a:tc>
                <a:tc>
                  <a:txBody>
                    <a:bodyPr/>
                    <a:lstStyle/>
                    <a:p>
                      <a:pPr algn="ctr"/>
                      <a:r>
                        <a:rPr lang="ru-RU" dirty="0">
                          <a:solidFill>
                            <a:schemeClr val="accent1">
                              <a:lumMod val="50000"/>
                            </a:schemeClr>
                          </a:solidFill>
                        </a:rPr>
                        <a:t>2020</a:t>
                      </a:r>
                    </a:p>
                  </a:txBody>
                  <a:tcPr/>
                </a:tc>
                <a:extLst>
                  <a:ext uri="{0D108BD9-81ED-4DB2-BD59-A6C34878D82A}">
                    <a16:rowId xmlns:a16="http://schemas.microsoft.com/office/drawing/2014/main" val="10000"/>
                  </a:ext>
                </a:extLst>
              </a:tr>
              <a:tr h="370840">
                <a:tc>
                  <a:txBody>
                    <a:bodyPr/>
                    <a:lstStyle/>
                    <a:p>
                      <a:r>
                        <a:rPr lang="ru-RU" sz="1400" b="1" kern="1200" dirty="0">
                          <a:solidFill>
                            <a:srgbClr val="006666"/>
                          </a:solidFill>
                          <a:latin typeface="Calibri"/>
                          <a:ea typeface="+mn-ea"/>
                          <a:cs typeface="Arial" pitchFamily="34" charset="0"/>
                        </a:rPr>
                        <a:t>Всего</a:t>
                      </a:r>
                    </a:p>
                  </a:txBody>
                  <a:tcPr/>
                </a:tc>
                <a:tc>
                  <a:txBody>
                    <a:bodyPr/>
                    <a:lstStyle/>
                    <a:p>
                      <a:pPr algn="ctr"/>
                      <a:r>
                        <a:rPr lang="ru-RU" dirty="0">
                          <a:solidFill>
                            <a:schemeClr val="tx1">
                              <a:lumMod val="75000"/>
                              <a:lumOff val="25000"/>
                            </a:schemeClr>
                          </a:solidFill>
                          <a:latin typeface="Calibri" panose="020F0502020204030204" pitchFamily="34" charset="0"/>
                        </a:rPr>
                        <a:t>2 679</a:t>
                      </a:r>
                    </a:p>
                  </a:txBody>
                  <a:tcPr/>
                </a:tc>
                <a:tc>
                  <a:txBody>
                    <a:bodyPr/>
                    <a:lstStyle/>
                    <a:p>
                      <a:pPr algn="ctr"/>
                      <a:r>
                        <a:rPr lang="ru-RU" dirty="0">
                          <a:solidFill>
                            <a:schemeClr val="tx1">
                              <a:lumMod val="75000"/>
                              <a:lumOff val="25000"/>
                            </a:schemeClr>
                          </a:solidFill>
                          <a:latin typeface="Calibri" panose="020F0502020204030204" pitchFamily="34" charset="0"/>
                        </a:rPr>
                        <a:t>1 549</a:t>
                      </a:r>
                    </a:p>
                  </a:txBody>
                  <a:tcPr/>
                </a:tc>
                <a:extLst>
                  <a:ext uri="{0D108BD9-81ED-4DB2-BD59-A6C34878D82A}">
                    <a16:rowId xmlns:a16="http://schemas.microsoft.com/office/drawing/2014/main" val="10001"/>
                  </a:ext>
                </a:extLst>
              </a:tr>
              <a:tr h="370840">
                <a:tc>
                  <a:txBody>
                    <a:bodyPr/>
                    <a:lstStyle/>
                    <a:p>
                      <a:r>
                        <a:rPr lang="ru-RU" sz="1400" b="1" kern="1200" dirty="0">
                          <a:solidFill>
                            <a:srgbClr val="006666"/>
                          </a:solidFill>
                          <a:latin typeface="Calibri"/>
                          <a:ea typeface="+mn-ea"/>
                          <a:cs typeface="Arial" pitchFamily="34" charset="0"/>
                        </a:rPr>
                        <a:t>Нелегальные кредиторы</a:t>
                      </a:r>
                    </a:p>
                  </a:txBody>
                  <a:tcPr/>
                </a:tc>
                <a:tc>
                  <a:txBody>
                    <a:bodyPr/>
                    <a:lstStyle/>
                    <a:p>
                      <a:pPr algn="ctr"/>
                      <a:r>
                        <a:rPr lang="ru-RU" dirty="0">
                          <a:solidFill>
                            <a:schemeClr val="tx1">
                              <a:lumMod val="75000"/>
                              <a:lumOff val="25000"/>
                            </a:schemeClr>
                          </a:solidFill>
                          <a:latin typeface="Calibri" panose="020F0502020204030204" pitchFamily="34" charset="0"/>
                        </a:rPr>
                        <a:t>948</a:t>
                      </a:r>
                    </a:p>
                  </a:txBody>
                  <a:tcPr/>
                </a:tc>
                <a:tc>
                  <a:txBody>
                    <a:bodyPr/>
                    <a:lstStyle/>
                    <a:p>
                      <a:pPr algn="ctr"/>
                      <a:r>
                        <a:rPr lang="ru-RU" dirty="0">
                          <a:solidFill>
                            <a:schemeClr val="tx1">
                              <a:lumMod val="75000"/>
                              <a:lumOff val="25000"/>
                            </a:schemeClr>
                          </a:solidFill>
                          <a:latin typeface="Calibri" panose="020F0502020204030204" pitchFamily="34" charset="0"/>
                        </a:rPr>
                        <a:t>821</a:t>
                      </a:r>
                    </a:p>
                  </a:txBody>
                  <a:tcPr/>
                </a:tc>
                <a:extLst>
                  <a:ext uri="{0D108BD9-81ED-4DB2-BD59-A6C34878D82A}">
                    <a16:rowId xmlns:a16="http://schemas.microsoft.com/office/drawing/2014/main" val="10002"/>
                  </a:ext>
                </a:extLst>
              </a:tr>
              <a:tr h="370840">
                <a:tc>
                  <a:txBody>
                    <a:bodyPr/>
                    <a:lstStyle/>
                    <a:p>
                      <a:r>
                        <a:rPr lang="ru-RU" sz="1400" b="1" kern="1200" dirty="0">
                          <a:solidFill>
                            <a:srgbClr val="006666"/>
                          </a:solidFill>
                          <a:latin typeface="Calibri"/>
                          <a:ea typeface="+mn-ea"/>
                          <a:cs typeface="Arial" pitchFamily="34" charset="0"/>
                        </a:rPr>
                        <a:t>Финансовые пирамиды</a:t>
                      </a:r>
                    </a:p>
                  </a:txBody>
                  <a:tcPr/>
                </a:tc>
                <a:tc>
                  <a:txBody>
                    <a:bodyPr/>
                    <a:lstStyle/>
                    <a:p>
                      <a:pPr algn="ctr"/>
                      <a:r>
                        <a:rPr lang="ru-RU" dirty="0">
                          <a:solidFill>
                            <a:schemeClr val="tx1">
                              <a:lumMod val="75000"/>
                              <a:lumOff val="25000"/>
                            </a:schemeClr>
                          </a:solidFill>
                          <a:latin typeface="Calibri" panose="020F0502020204030204" pitchFamily="34" charset="0"/>
                        </a:rPr>
                        <a:t>871</a:t>
                      </a:r>
                    </a:p>
                  </a:txBody>
                  <a:tcPr/>
                </a:tc>
                <a:tc>
                  <a:txBody>
                    <a:bodyPr/>
                    <a:lstStyle/>
                    <a:p>
                      <a:pPr algn="ctr"/>
                      <a:r>
                        <a:rPr lang="ru-RU" dirty="0">
                          <a:solidFill>
                            <a:schemeClr val="tx1">
                              <a:lumMod val="75000"/>
                              <a:lumOff val="25000"/>
                            </a:schemeClr>
                          </a:solidFill>
                          <a:latin typeface="Calibri" panose="020F0502020204030204" pitchFamily="34" charset="0"/>
                        </a:rPr>
                        <a:t>222</a:t>
                      </a:r>
                    </a:p>
                  </a:txBody>
                  <a:tcPr/>
                </a:tc>
                <a:extLst>
                  <a:ext uri="{0D108BD9-81ED-4DB2-BD59-A6C34878D82A}">
                    <a16:rowId xmlns:a16="http://schemas.microsoft.com/office/drawing/2014/main" val="10003"/>
                  </a:ext>
                </a:extLst>
              </a:tr>
              <a:tr h="370840">
                <a:tc>
                  <a:txBody>
                    <a:bodyPr/>
                    <a:lstStyle/>
                    <a:p>
                      <a:r>
                        <a:rPr lang="ru-RU" sz="1400" b="1" kern="1200" dirty="0">
                          <a:solidFill>
                            <a:srgbClr val="006666"/>
                          </a:solidFill>
                          <a:latin typeface="Calibri"/>
                          <a:ea typeface="+mn-ea"/>
                          <a:cs typeface="Arial" pitchFamily="34" charset="0"/>
                        </a:rPr>
                        <a:t>Нелегальные профессиональные участники рынка ценных бумаг</a:t>
                      </a:r>
                    </a:p>
                  </a:txBody>
                  <a:tcPr/>
                </a:tc>
                <a:tc>
                  <a:txBody>
                    <a:bodyPr/>
                    <a:lstStyle/>
                    <a:p>
                      <a:pPr algn="ctr"/>
                      <a:r>
                        <a:rPr lang="ru-RU" dirty="0">
                          <a:solidFill>
                            <a:schemeClr val="tx1">
                              <a:lumMod val="75000"/>
                              <a:lumOff val="25000"/>
                            </a:schemeClr>
                          </a:solidFill>
                          <a:latin typeface="Calibri" panose="020F0502020204030204" pitchFamily="34" charset="0"/>
                        </a:rPr>
                        <a:t>860</a:t>
                      </a:r>
                    </a:p>
                  </a:txBody>
                  <a:tcPr/>
                </a:tc>
                <a:tc>
                  <a:txBody>
                    <a:bodyPr/>
                    <a:lstStyle/>
                    <a:p>
                      <a:pPr algn="ctr"/>
                      <a:r>
                        <a:rPr lang="ru-RU" dirty="0">
                          <a:solidFill>
                            <a:schemeClr val="tx1">
                              <a:lumMod val="75000"/>
                              <a:lumOff val="25000"/>
                            </a:schemeClr>
                          </a:solidFill>
                          <a:latin typeface="Calibri" panose="020F0502020204030204" pitchFamily="34" charset="0"/>
                        </a:rPr>
                        <a:t>395</a:t>
                      </a:r>
                    </a:p>
                  </a:txBody>
                  <a:tcPr/>
                </a:tc>
                <a:extLst>
                  <a:ext uri="{0D108BD9-81ED-4DB2-BD59-A6C34878D82A}">
                    <a16:rowId xmlns:a16="http://schemas.microsoft.com/office/drawing/2014/main" val="10004"/>
                  </a:ext>
                </a:extLst>
              </a:tr>
              <a:tr h="370840">
                <a:tc>
                  <a:txBody>
                    <a:bodyPr/>
                    <a:lstStyle/>
                    <a:p>
                      <a:r>
                        <a:rPr lang="ru-RU" sz="1400" b="1" kern="1200" dirty="0">
                          <a:solidFill>
                            <a:srgbClr val="006666"/>
                          </a:solidFill>
                          <a:latin typeface="Calibri"/>
                          <a:ea typeface="+mn-ea"/>
                          <a:cs typeface="Arial" pitchFamily="34" charset="0"/>
                        </a:rPr>
                        <a:t>Иное</a:t>
                      </a:r>
                    </a:p>
                  </a:txBody>
                  <a:tcPr/>
                </a:tc>
                <a:tc>
                  <a:txBody>
                    <a:bodyPr/>
                    <a:lstStyle/>
                    <a:p>
                      <a:pPr algn="ctr"/>
                      <a:r>
                        <a:rPr lang="ru-RU" dirty="0">
                          <a:solidFill>
                            <a:schemeClr val="tx1">
                              <a:lumMod val="75000"/>
                              <a:lumOff val="25000"/>
                            </a:schemeClr>
                          </a:solidFill>
                          <a:latin typeface="Calibri" panose="020F0502020204030204" pitchFamily="34" charset="0"/>
                        </a:rPr>
                        <a:t>-</a:t>
                      </a:r>
                    </a:p>
                  </a:txBody>
                  <a:tcPr/>
                </a:tc>
                <a:tc>
                  <a:txBody>
                    <a:bodyPr/>
                    <a:lstStyle/>
                    <a:p>
                      <a:pPr algn="ctr"/>
                      <a:r>
                        <a:rPr lang="ru-RU" dirty="0">
                          <a:solidFill>
                            <a:schemeClr val="tx1">
                              <a:lumMod val="75000"/>
                              <a:lumOff val="25000"/>
                            </a:schemeClr>
                          </a:solidFill>
                          <a:latin typeface="Calibri" panose="020F0502020204030204" pitchFamily="34" charset="0"/>
                        </a:rPr>
                        <a:t>111</a:t>
                      </a:r>
                    </a:p>
                  </a:txBody>
                  <a:tcPr/>
                </a:tc>
                <a:extLst>
                  <a:ext uri="{0D108BD9-81ED-4DB2-BD59-A6C34878D82A}">
                    <a16:rowId xmlns:a16="http://schemas.microsoft.com/office/drawing/2014/main" val="10005"/>
                  </a:ext>
                </a:extLst>
              </a:tr>
            </a:tbl>
          </a:graphicData>
        </a:graphic>
      </p:graphicFrame>
      <p:sp>
        <p:nvSpPr>
          <p:cNvPr id="9" name="Загнутый угол 8"/>
          <p:cNvSpPr/>
          <p:nvPr/>
        </p:nvSpPr>
        <p:spPr>
          <a:xfrm>
            <a:off x="180855" y="123478"/>
            <a:ext cx="8812800" cy="648072"/>
          </a:xfrm>
          <a:prstGeom prst="foldedCorner">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lIns="91238" tIns="45619" rIns="91238" bIns="45619" rtlCol="0" anchor="ctr"/>
          <a:lstStyle/>
          <a:p>
            <a:pPr algn="ctr"/>
            <a:r>
              <a:rPr lang="ru-RU" sz="2400" b="1" dirty="0">
                <a:solidFill>
                  <a:srgbClr val="FFFFFF"/>
                </a:solidFill>
              </a:rPr>
              <a:t>Субъекты с признаками нелегальной деятельности</a:t>
            </a:r>
          </a:p>
        </p:txBody>
      </p:sp>
      <p:pic>
        <p:nvPicPr>
          <p:cNvPr id="2054" name="Picture 6" descr="https://zeml-trub.ru/wp-content/uploads/2019/05/zachet-286x400.jpg"/>
          <p:cNvPicPr>
            <a:picLocks noChangeAspect="1" noChangeArrowheads="1"/>
          </p:cNvPicPr>
          <p:nvPr/>
        </p:nvPicPr>
        <p:blipFill rotWithShape="1">
          <a:blip r:embed="rId2">
            <a:extLst>
              <a:ext uri="{28A0092B-C50C-407E-A947-70E740481C1C}">
                <a14:useLocalDpi xmlns:a14="http://schemas.microsoft.com/office/drawing/2010/main" val="0"/>
              </a:ext>
            </a:extLst>
          </a:blip>
          <a:srcRect b="28070"/>
          <a:stretch/>
        </p:blipFill>
        <p:spPr bwMode="auto">
          <a:xfrm>
            <a:off x="6834275" y="1070238"/>
            <a:ext cx="2279883" cy="229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978328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1577063712"/>
              </p:ext>
            </p:extLst>
          </p:nvPr>
        </p:nvGraphicFramePr>
        <p:xfrm>
          <a:off x="-252536" y="1203598"/>
          <a:ext cx="9396536" cy="3394075"/>
        </p:xfrm>
        <a:graphic>
          <a:graphicData uri="http://schemas.openxmlformats.org/drawingml/2006/chart">
            <c:chart xmlns:c="http://schemas.openxmlformats.org/drawingml/2006/chart" xmlns:r="http://schemas.openxmlformats.org/officeDocument/2006/relationships" r:id="rId3"/>
          </a:graphicData>
        </a:graphic>
      </p:graphicFrame>
      <p:sp>
        <p:nvSpPr>
          <p:cNvPr id="2" name="Заголовок 1"/>
          <p:cNvSpPr>
            <a:spLocks noGrp="1"/>
          </p:cNvSpPr>
          <p:nvPr>
            <p:ph type="title"/>
          </p:nvPr>
        </p:nvSpPr>
        <p:spPr>
          <a:xfrm>
            <a:off x="107504" y="3055268"/>
            <a:ext cx="2843808" cy="2088232"/>
          </a:xfrm>
        </p:spPr>
        <p:txBody>
          <a:bodyPr/>
          <a:lstStyle/>
          <a:p>
            <a:r>
              <a:rPr lang="ru-RU" sz="1800" b="1" dirty="0">
                <a:solidFill>
                  <a:srgbClr val="006666"/>
                </a:solidFill>
                <a:latin typeface="Calibri"/>
                <a:ea typeface="+mn-ea"/>
                <a:cs typeface="Arial" pitchFamily="34" charset="0"/>
              </a:rPr>
              <a:t>Это почти в четыре раза больше, чем годом ранее. Более 80% из них действовали в Интернете.</a:t>
            </a:r>
          </a:p>
        </p:txBody>
      </p:sp>
      <p:sp>
        <p:nvSpPr>
          <p:cNvPr id="8" name="Загнутый угол 7"/>
          <p:cNvSpPr/>
          <p:nvPr/>
        </p:nvSpPr>
        <p:spPr>
          <a:xfrm>
            <a:off x="251520" y="123478"/>
            <a:ext cx="8496944" cy="864096"/>
          </a:xfrm>
          <a:prstGeom prst="foldedCorner">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lIns="91238" tIns="45619" rIns="91238" bIns="45619" rtlCol="0" anchor="ctr"/>
          <a:lstStyle/>
          <a:p>
            <a:pPr algn="ctr"/>
            <a:r>
              <a:rPr lang="ru-RU" sz="2000" b="1" dirty="0">
                <a:solidFill>
                  <a:srgbClr val="FFFFFF"/>
                </a:solidFill>
              </a:rPr>
              <a:t>В 2021 году Банк России выявил 871</a:t>
            </a:r>
          </a:p>
          <a:p>
            <a:pPr algn="ctr"/>
            <a:r>
              <a:rPr lang="ru-RU" sz="2000" b="1" dirty="0">
                <a:solidFill>
                  <a:srgbClr val="FFFFFF"/>
                </a:solidFill>
              </a:rPr>
              <a:t>субъект с признаками деятельности финансовой пирамиды. </a:t>
            </a:r>
          </a:p>
        </p:txBody>
      </p:sp>
      <p:pic>
        <p:nvPicPr>
          <p:cNvPr id="9" name="Picture 2" descr="https://app-dev.xn--80apaohbc3aw9e.xn--p1ai/storage/12892/ikonki-novye-17_resize_w200_h.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1634065"/>
            <a:ext cx="1703379" cy="17033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547287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555526"/>
            <a:ext cx="8784976" cy="4464496"/>
          </a:xfrm>
        </p:spPr>
        <p:txBody>
          <a:bodyPr/>
          <a:lstStyle/>
          <a:p>
            <a:pPr algn="just"/>
            <a:r>
              <a:rPr lang="ru-RU" sz="1800" b="1" dirty="0">
                <a:solidFill>
                  <a:srgbClr val="FF0000"/>
                </a:solidFill>
              </a:rPr>
              <a:t>Мошенническая схема №1. Отключение от SWIFT </a:t>
            </a:r>
          </a:p>
          <a:p>
            <a:pPr marL="0" indent="0" algn="just">
              <a:buNone/>
            </a:pPr>
            <a:r>
              <a:rPr lang="ru-RU" sz="2400" b="1" dirty="0">
                <a:solidFill>
                  <a:srgbClr val="FF0000"/>
                </a:solidFill>
              </a:rPr>
              <a:t> </a:t>
            </a:r>
            <a:r>
              <a:rPr lang="ru-RU" sz="1200" b="1" dirty="0">
                <a:solidFill>
                  <a:srgbClr val="FF0000"/>
                </a:solidFill>
              </a:rPr>
              <a:t>Важно! </a:t>
            </a:r>
            <a:r>
              <a:rPr lang="ru-RU" sz="1200" b="1" dirty="0">
                <a:solidFill>
                  <a:srgbClr val="006666"/>
                </a:solidFill>
              </a:rPr>
              <a:t>SWIFT – это финансовый мессенджер, которым пользуются банки по всему миру. Его отключение создает неудобства для международной деятельности банков, но никак не влияет на операции внутри страны. SWIFT не связан со сбережениями людей</a:t>
            </a:r>
          </a:p>
          <a:p>
            <a:pPr algn="just"/>
            <a:r>
              <a:rPr lang="ru-RU" sz="1800" b="1" dirty="0">
                <a:solidFill>
                  <a:srgbClr val="FF0000"/>
                </a:solidFill>
              </a:rPr>
              <a:t>Мошенническая схема №2. Снять наличные</a:t>
            </a:r>
          </a:p>
          <a:p>
            <a:pPr marL="0" indent="0" algn="just">
              <a:buNone/>
            </a:pPr>
            <a:r>
              <a:rPr lang="ru-RU" sz="1200" b="1" dirty="0">
                <a:solidFill>
                  <a:srgbClr val="FF0000"/>
                </a:solidFill>
              </a:rPr>
              <a:t>Что делать? </a:t>
            </a:r>
            <a:r>
              <a:rPr lang="ru-RU" sz="1200" b="1" dirty="0">
                <a:solidFill>
                  <a:srgbClr val="006666"/>
                </a:solidFill>
              </a:rPr>
              <a:t>Прерывайте любые разговоры, связанные с данными вашей карты. Не                         проводите операции со своими счетами по телефонным просьбам третьих лиц, даже если они представляются «сотрудниками банка», в котором у вас есть карточный счет, даже если они правильно называют ваше имя, фамилию и паспортные данные</a:t>
            </a:r>
          </a:p>
          <a:p>
            <a:pPr algn="just"/>
            <a:r>
              <a:rPr lang="ru-RU" sz="1800" b="1" dirty="0">
                <a:solidFill>
                  <a:srgbClr val="FF0000"/>
                </a:solidFill>
              </a:rPr>
              <a:t>Мошенническая схема №3. </a:t>
            </a:r>
            <a:r>
              <a:rPr lang="ru-RU" sz="1800" b="1" dirty="0" err="1">
                <a:solidFill>
                  <a:srgbClr val="FF0000"/>
                </a:solidFill>
              </a:rPr>
              <a:t>Псевдоблаготворительность</a:t>
            </a:r>
            <a:endParaRPr lang="ru-RU" sz="1800" b="1" dirty="0">
              <a:solidFill>
                <a:srgbClr val="FF0000"/>
              </a:solidFill>
            </a:endParaRPr>
          </a:p>
          <a:p>
            <a:pPr marL="0" indent="0" algn="just">
              <a:buNone/>
            </a:pPr>
            <a:r>
              <a:rPr lang="ru-RU" sz="1200" b="1" dirty="0">
                <a:solidFill>
                  <a:srgbClr val="FF0000"/>
                </a:solidFill>
              </a:rPr>
              <a:t>Что делать? </a:t>
            </a:r>
            <a:r>
              <a:rPr lang="ru-RU" sz="1200" b="1" dirty="0">
                <a:solidFill>
                  <a:srgbClr val="006666"/>
                </a:solidFill>
              </a:rPr>
              <a:t>Переход по ссылкам от </a:t>
            </a:r>
            <a:r>
              <a:rPr lang="ru-RU" sz="1200" b="1" dirty="0" err="1">
                <a:solidFill>
                  <a:srgbClr val="006666"/>
                </a:solidFill>
              </a:rPr>
              <a:t>псевдоблаготворителей</a:t>
            </a:r>
            <a:r>
              <a:rPr lang="ru-RU" sz="1200" b="1" dirty="0">
                <a:solidFill>
                  <a:srgbClr val="006666"/>
                </a:solidFill>
              </a:rPr>
              <a:t> может обернуться не только потерей денег. Через эти сайты на ваш компьютер может попасть вирус, в том числе и для кражи паролей и личных данных. Сайт официальной благотворительной организации должен быть зарегистрирован в России. На нем должны быть доступны все учредительные и регистрационные документы. Если эти данные скрыты, иметь дело с такой организацией не нужно</a:t>
            </a:r>
            <a:r>
              <a:rPr lang="ru-RU" sz="1200" b="1" dirty="0">
                <a:solidFill>
                  <a:srgbClr val="FF0000"/>
                </a:solidFill>
              </a:rPr>
              <a:t> </a:t>
            </a:r>
          </a:p>
          <a:p>
            <a:pPr algn="just"/>
            <a:r>
              <a:rPr lang="ru-RU" sz="1800" b="1" dirty="0">
                <a:solidFill>
                  <a:srgbClr val="FF0000"/>
                </a:solidFill>
              </a:rPr>
              <a:t>Мошенническая схема №4. </a:t>
            </a:r>
            <a:r>
              <a:rPr lang="ru-RU" sz="1800" b="1" dirty="0" err="1">
                <a:solidFill>
                  <a:srgbClr val="FF0000"/>
                </a:solidFill>
              </a:rPr>
              <a:t>Псевдоброкеры</a:t>
            </a:r>
            <a:endParaRPr lang="ru-RU" sz="1800" b="1" dirty="0">
              <a:solidFill>
                <a:srgbClr val="FF0000"/>
              </a:solidFill>
            </a:endParaRPr>
          </a:p>
          <a:p>
            <a:pPr marL="0" indent="0" algn="just">
              <a:buNone/>
            </a:pPr>
            <a:r>
              <a:rPr lang="ru-RU" sz="1200" b="1" dirty="0">
                <a:solidFill>
                  <a:srgbClr val="FF0000"/>
                </a:solidFill>
              </a:rPr>
              <a:t>Что делать? </a:t>
            </a:r>
            <a:r>
              <a:rPr lang="ru-RU" sz="1200" b="1" dirty="0">
                <a:solidFill>
                  <a:srgbClr val="006666"/>
                </a:solidFill>
              </a:rPr>
              <a:t>Прежде чем доверить свои средства неизвестному брокеру, проверьте, находится ли он в реестрах Банка России: оказывать услуги на российском финансовом рынке могут только компании, имеющие лицензию регулятора. Сделать это можно на сайте Банка России в разделе «Реестры», «Список брокеров». </a:t>
            </a:r>
          </a:p>
        </p:txBody>
      </p:sp>
      <p:sp>
        <p:nvSpPr>
          <p:cNvPr id="5" name="Заголовок 4"/>
          <p:cNvSpPr>
            <a:spLocks noGrp="1"/>
          </p:cNvSpPr>
          <p:nvPr>
            <p:ph type="title"/>
          </p:nvPr>
        </p:nvSpPr>
        <p:spPr>
          <a:xfrm>
            <a:off x="251520" y="30671"/>
            <a:ext cx="8805664" cy="524500"/>
          </a:xfrm>
          <a:prstGeom prst="foldedCorner">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lIns="91238" tIns="45619" rIns="91238" bIns="45619" rtlCol="0" anchor="ctr"/>
          <a:lstStyle/>
          <a:p>
            <a:pPr algn="ctr"/>
            <a:r>
              <a:rPr lang="ru-RU" sz="2000" b="1" dirty="0">
                <a:solidFill>
                  <a:srgbClr val="FFFFFF"/>
                </a:solidFill>
              </a:rPr>
              <a:t>НОВЫЕ СПОСОБЫ ОБМАНА  </a:t>
            </a:r>
          </a:p>
        </p:txBody>
      </p:sp>
    </p:spTree>
    <p:extLst>
      <p:ext uri="{BB962C8B-B14F-4D97-AF65-F5344CB8AC3E}">
        <p14:creationId xmlns:p14="http://schemas.microsoft.com/office/powerpoint/2010/main" val="356079175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8445624" cy="857250"/>
          </a:xfrm>
        </p:spPr>
        <p:txBody>
          <a:bodyPr>
            <a:noAutofit/>
          </a:bodyPr>
          <a:lstStyle/>
          <a:p>
            <a:r>
              <a:rPr lang="ru-RU" sz="3200" b="1" dirty="0">
                <a:solidFill>
                  <a:srgbClr val="00AC7F"/>
                </a:solidFill>
                <a:latin typeface="Arial" charset="0"/>
                <a:ea typeface="+mn-ea"/>
                <a:cs typeface="Arial" charset="0"/>
              </a:rPr>
              <a:t>Задолженность граждан перед банками </a:t>
            </a:r>
            <a:endParaRPr lang="uk-UA" sz="3200" b="1" dirty="0">
              <a:solidFill>
                <a:srgbClr val="00AC7F"/>
              </a:solidFill>
              <a:latin typeface="Arial" charset="0"/>
              <a:ea typeface="+mn-ea"/>
              <a:cs typeface="Arial" charset="0"/>
            </a:endParaRPr>
          </a:p>
        </p:txBody>
      </p:sp>
      <p:sp>
        <p:nvSpPr>
          <p:cNvPr id="3" name="Объект 2"/>
          <p:cNvSpPr>
            <a:spLocks noGrp="1"/>
          </p:cNvSpPr>
          <p:nvPr>
            <p:ph idx="1"/>
          </p:nvPr>
        </p:nvSpPr>
        <p:spPr>
          <a:xfrm>
            <a:off x="395536" y="699542"/>
            <a:ext cx="8229600" cy="756084"/>
          </a:xfrm>
        </p:spPr>
        <p:txBody>
          <a:bodyPr>
            <a:noAutofit/>
          </a:bodyPr>
          <a:lstStyle/>
          <a:p>
            <a:pPr marL="0" indent="0" algn="ctr">
              <a:buNone/>
            </a:pPr>
            <a:r>
              <a:rPr lang="ru-RU" sz="2700" b="1" dirty="0">
                <a:solidFill>
                  <a:srgbClr val="2108B8"/>
                </a:solidFill>
                <a:latin typeface="Times New Roman" panose="02020603050405020304" pitchFamily="18" charset="0"/>
                <a:cs typeface="Times New Roman" panose="02020603050405020304" pitchFamily="18" charset="0"/>
              </a:rPr>
              <a:t>На 01.01.2022 суммарно россияне задолжали                       </a:t>
            </a:r>
            <a:r>
              <a:rPr lang="ru-RU" sz="2700" b="1" dirty="0">
                <a:solidFill>
                  <a:srgbClr val="FF0000"/>
                </a:solidFill>
                <a:latin typeface="Times New Roman" panose="02020603050405020304" pitchFamily="18" charset="0"/>
                <a:cs typeface="Times New Roman" panose="02020603050405020304" pitchFamily="18" charset="0"/>
              </a:rPr>
              <a:t>24,5 трлн. рублей </a:t>
            </a:r>
            <a:endParaRPr lang="uk-UA" sz="27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6" name="Диаграмма 5"/>
          <p:cNvGraphicFramePr>
            <a:graphicFrameLocks/>
          </p:cNvGraphicFramePr>
          <p:nvPr>
            <p:extLst>
              <p:ext uri="{D42A27DB-BD31-4B8C-83A1-F6EECF244321}">
                <p14:modId xmlns:p14="http://schemas.microsoft.com/office/powerpoint/2010/main" val="3426626878"/>
              </p:ext>
            </p:extLst>
          </p:nvPr>
        </p:nvGraphicFramePr>
        <p:xfrm>
          <a:off x="1259632" y="1635646"/>
          <a:ext cx="6624736" cy="34517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0517032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a:graphicFrameLocks/>
          </p:cNvGraphicFramePr>
          <p:nvPr>
            <p:extLst>
              <p:ext uri="{D42A27DB-BD31-4B8C-83A1-F6EECF244321}">
                <p14:modId xmlns:p14="http://schemas.microsoft.com/office/powerpoint/2010/main" val="3236273659"/>
              </p:ext>
            </p:extLst>
          </p:nvPr>
        </p:nvGraphicFramePr>
        <p:xfrm>
          <a:off x="251520" y="2031690"/>
          <a:ext cx="5112568" cy="2435442"/>
        </p:xfrm>
        <a:graphic>
          <a:graphicData uri="http://schemas.openxmlformats.org/drawingml/2006/chart">
            <c:chart xmlns:c="http://schemas.openxmlformats.org/drawingml/2006/chart" xmlns:r="http://schemas.openxmlformats.org/officeDocument/2006/relationships" r:id="rId2"/>
          </a:graphicData>
        </a:graphic>
      </p:graphicFrame>
      <p:sp>
        <p:nvSpPr>
          <p:cNvPr id="5" name="Заголовок 1"/>
          <p:cNvSpPr>
            <a:spLocks noGrp="1"/>
          </p:cNvSpPr>
          <p:nvPr>
            <p:ph type="title"/>
          </p:nvPr>
        </p:nvSpPr>
        <p:spPr>
          <a:xfrm>
            <a:off x="179514" y="195486"/>
            <a:ext cx="8784976" cy="1080120"/>
          </a:xfrm>
        </p:spPr>
        <p:txBody>
          <a:bodyPr>
            <a:noAutofit/>
          </a:bodyPr>
          <a:lstStyle/>
          <a:p>
            <a:r>
              <a:rPr lang="ru-RU" sz="3200" b="1" dirty="0">
                <a:solidFill>
                  <a:srgbClr val="00AC7F"/>
                </a:solidFill>
                <a:latin typeface="Arial" charset="0"/>
                <a:ea typeface="+mn-ea"/>
                <a:cs typeface="Arial" charset="0"/>
              </a:rPr>
              <a:t>Задолженность по кредитам, предоставленных физическим лицам </a:t>
            </a:r>
            <a:br>
              <a:rPr lang="ru-RU" sz="3200" b="1" dirty="0">
                <a:solidFill>
                  <a:srgbClr val="00AC7F"/>
                </a:solidFill>
                <a:latin typeface="Arial" charset="0"/>
                <a:ea typeface="+mn-ea"/>
                <a:cs typeface="Arial" charset="0"/>
              </a:rPr>
            </a:br>
            <a:r>
              <a:rPr lang="ru-RU" sz="3200" b="1" dirty="0">
                <a:solidFill>
                  <a:srgbClr val="00AC7F"/>
                </a:solidFill>
                <a:latin typeface="Arial" charset="0"/>
                <a:ea typeface="+mn-ea"/>
                <a:cs typeface="Arial" charset="0"/>
              </a:rPr>
              <a:t>В РЕСПУБЛИКЕ КРЫМ</a:t>
            </a:r>
          </a:p>
        </p:txBody>
      </p:sp>
      <p:sp>
        <p:nvSpPr>
          <p:cNvPr id="6" name="Скругленный прямоугольник 5"/>
          <p:cNvSpPr/>
          <p:nvPr/>
        </p:nvSpPr>
        <p:spPr>
          <a:xfrm>
            <a:off x="251520" y="1709632"/>
            <a:ext cx="1600973" cy="216024"/>
          </a:xfrm>
          <a:prstGeom prst="roundRect">
            <a:avLst/>
          </a:prstGeom>
          <a:ln>
            <a:noFill/>
          </a:ln>
        </p:spPr>
        <p:style>
          <a:lnRef idx="2">
            <a:schemeClr val="accent6"/>
          </a:lnRef>
          <a:fillRef idx="1">
            <a:schemeClr val="lt1"/>
          </a:fillRef>
          <a:effectRef idx="0">
            <a:schemeClr val="accent6"/>
          </a:effectRef>
          <a:fontRef idx="minor">
            <a:schemeClr val="dk1"/>
          </a:fontRef>
        </p:style>
        <p:txBody>
          <a:bodyPr lIns="102281" tIns="51161" rIns="102281" bIns="51161" rtlCol="0" anchor="ctr"/>
          <a:lstStyle/>
          <a:p>
            <a:pPr algn="ctr"/>
            <a:r>
              <a:rPr lang="ru-RU" b="1" dirty="0">
                <a:solidFill>
                  <a:srgbClr val="BBE0E3"/>
                </a:solidFill>
                <a:latin typeface="Times New Roman" panose="02020603050405020304" pitchFamily="18" charset="0"/>
                <a:cs typeface="Times New Roman" panose="02020603050405020304" pitchFamily="18" charset="0"/>
              </a:rPr>
              <a:t>млн.</a:t>
            </a:r>
            <a:r>
              <a:rPr lang="ru-RU" b="1" dirty="0">
                <a:solidFill>
                  <a:srgbClr val="000000"/>
                </a:solidFill>
                <a:latin typeface="Times New Roman" panose="02020603050405020304" pitchFamily="18" charset="0"/>
                <a:cs typeface="Times New Roman" panose="02020603050405020304" pitchFamily="18" charset="0"/>
              </a:rPr>
              <a:t> </a:t>
            </a:r>
            <a:r>
              <a:rPr lang="ru-RU" b="1" dirty="0">
                <a:solidFill>
                  <a:srgbClr val="BBE0E3"/>
                </a:solidFill>
                <a:latin typeface="Times New Roman" panose="02020603050405020304" pitchFamily="18" charset="0"/>
                <a:cs typeface="Times New Roman" panose="02020603050405020304" pitchFamily="18" charset="0"/>
              </a:rPr>
              <a:t>руб.</a:t>
            </a:r>
          </a:p>
        </p:txBody>
      </p:sp>
      <p:cxnSp>
        <p:nvCxnSpPr>
          <p:cNvPr id="7" name="Прямая со стрелкой 6"/>
          <p:cNvCxnSpPr/>
          <p:nvPr/>
        </p:nvCxnSpPr>
        <p:spPr>
          <a:xfrm flipV="1">
            <a:off x="1403648" y="1817644"/>
            <a:ext cx="3060304" cy="1088636"/>
          </a:xfrm>
          <a:prstGeom prst="straightConnector1">
            <a:avLst/>
          </a:prstGeom>
          <a:ln w="76200">
            <a:solidFill>
              <a:srgbClr val="03A989"/>
            </a:solidFill>
            <a:tailEnd type="arrow"/>
          </a:ln>
        </p:spPr>
        <p:style>
          <a:lnRef idx="3">
            <a:schemeClr val="accent4"/>
          </a:lnRef>
          <a:fillRef idx="0">
            <a:schemeClr val="accent4"/>
          </a:fillRef>
          <a:effectRef idx="2">
            <a:schemeClr val="accent4"/>
          </a:effectRef>
          <a:fontRef idx="minor">
            <a:schemeClr val="tx1"/>
          </a:fontRef>
        </p:style>
      </p:cxnSp>
      <p:sp>
        <p:nvSpPr>
          <p:cNvPr id="8" name="TextBox 7"/>
          <p:cNvSpPr txBox="1"/>
          <p:nvPr/>
        </p:nvSpPr>
        <p:spPr>
          <a:xfrm rot="20468245">
            <a:off x="1574010" y="2028117"/>
            <a:ext cx="1603609" cy="461544"/>
          </a:xfrm>
          <a:prstGeom prst="rect">
            <a:avLst/>
          </a:prstGeom>
          <a:noFill/>
        </p:spPr>
        <p:txBody>
          <a:bodyPr wrap="square" lIns="102281" tIns="51161" rIns="102281" bIns="51161"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2300" b="1" dirty="0">
                <a:ln w="11430"/>
                <a:solidFill>
                  <a:srgbClr val="0070C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на 533,9%</a:t>
            </a:r>
          </a:p>
        </p:txBody>
      </p:sp>
      <p:sp>
        <p:nvSpPr>
          <p:cNvPr id="10" name="Скругленный прямоугольник 9"/>
          <p:cNvSpPr/>
          <p:nvPr/>
        </p:nvSpPr>
        <p:spPr>
          <a:xfrm>
            <a:off x="1285548" y="4461960"/>
            <a:ext cx="2998420" cy="324036"/>
          </a:xfrm>
          <a:prstGeom prst="roundRect">
            <a:avLst/>
          </a:prstGeom>
        </p:spPr>
        <p:style>
          <a:lnRef idx="2">
            <a:schemeClr val="accent6"/>
          </a:lnRef>
          <a:fillRef idx="1">
            <a:schemeClr val="lt1"/>
          </a:fillRef>
          <a:effectRef idx="0">
            <a:schemeClr val="accent6"/>
          </a:effectRef>
          <a:fontRef idx="minor">
            <a:schemeClr val="dk1"/>
          </a:fontRef>
        </p:style>
        <p:txBody>
          <a:bodyPr lIns="91358" tIns="45679" rIns="91358" bIns="45679" rtlCol="0" anchor="ctr"/>
          <a:lstStyle/>
          <a:p>
            <a:pPr algn="ctr"/>
            <a:r>
              <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Задолженность</a:t>
            </a:r>
          </a:p>
        </p:txBody>
      </p:sp>
      <p:graphicFrame>
        <p:nvGraphicFramePr>
          <p:cNvPr id="12" name="Диаграмма 11"/>
          <p:cNvGraphicFramePr>
            <a:graphicFrameLocks/>
          </p:cNvGraphicFramePr>
          <p:nvPr>
            <p:extLst>
              <p:ext uri="{D42A27DB-BD31-4B8C-83A1-F6EECF244321}">
                <p14:modId xmlns:p14="http://schemas.microsoft.com/office/powerpoint/2010/main" val="3847096940"/>
              </p:ext>
            </p:extLst>
          </p:nvPr>
        </p:nvGraphicFramePr>
        <p:xfrm>
          <a:off x="4987724" y="1897435"/>
          <a:ext cx="4014192" cy="2394653"/>
        </p:xfrm>
        <a:graphic>
          <a:graphicData uri="http://schemas.openxmlformats.org/drawingml/2006/chart">
            <c:chart xmlns:c="http://schemas.openxmlformats.org/drawingml/2006/chart" xmlns:r="http://schemas.openxmlformats.org/officeDocument/2006/relationships" r:id="rId3"/>
          </a:graphicData>
        </a:graphic>
      </p:graphicFrame>
      <p:cxnSp>
        <p:nvCxnSpPr>
          <p:cNvPr id="13" name="Прямая со стрелкой 12"/>
          <p:cNvCxnSpPr/>
          <p:nvPr/>
        </p:nvCxnSpPr>
        <p:spPr>
          <a:xfrm flipV="1">
            <a:off x="6012158" y="2172846"/>
            <a:ext cx="1800200" cy="846049"/>
          </a:xfrm>
          <a:prstGeom prst="straightConnector1">
            <a:avLst/>
          </a:prstGeom>
          <a:ln w="57150">
            <a:solidFill>
              <a:srgbClr val="03A989"/>
            </a:solidFill>
            <a:tailEnd type="arrow"/>
          </a:ln>
        </p:spPr>
        <p:style>
          <a:lnRef idx="3">
            <a:schemeClr val="dk1"/>
          </a:lnRef>
          <a:fillRef idx="0">
            <a:schemeClr val="dk1"/>
          </a:fillRef>
          <a:effectRef idx="2">
            <a:schemeClr val="dk1"/>
          </a:effectRef>
          <a:fontRef idx="minor">
            <a:schemeClr val="tx1"/>
          </a:fontRef>
        </p:style>
      </p:cxnSp>
      <p:sp>
        <p:nvSpPr>
          <p:cNvPr id="14" name="TextBox 13"/>
          <p:cNvSpPr txBox="1"/>
          <p:nvPr/>
        </p:nvSpPr>
        <p:spPr>
          <a:xfrm rot="20058093">
            <a:off x="6022823" y="2264035"/>
            <a:ext cx="1451721" cy="380320"/>
          </a:xfrm>
          <a:prstGeom prst="rect">
            <a:avLst/>
          </a:prstGeom>
          <a:noFill/>
        </p:spPr>
        <p:txBody>
          <a:bodyPr wrap="square" lIns="102281" tIns="51161" rIns="102281" bIns="51161"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b="1" dirty="0">
                <a:ln w="11430"/>
                <a:solidFill>
                  <a:srgbClr val="0070C0"/>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на 601,6%</a:t>
            </a:r>
          </a:p>
        </p:txBody>
      </p:sp>
      <p:sp>
        <p:nvSpPr>
          <p:cNvPr id="18" name="Скругленный прямоугольник 17"/>
          <p:cNvSpPr/>
          <p:nvPr/>
        </p:nvSpPr>
        <p:spPr>
          <a:xfrm>
            <a:off x="4771271" y="1601620"/>
            <a:ext cx="1600973" cy="216024"/>
          </a:xfrm>
          <a:prstGeom prst="roundRect">
            <a:avLst/>
          </a:prstGeom>
          <a:ln>
            <a:noFill/>
          </a:ln>
        </p:spPr>
        <p:style>
          <a:lnRef idx="2">
            <a:schemeClr val="accent6"/>
          </a:lnRef>
          <a:fillRef idx="1">
            <a:schemeClr val="lt1"/>
          </a:fillRef>
          <a:effectRef idx="0">
            <a:schemeClr val="accent6"/>
          </a:effectRef>
          <a:fontRef idx="minor">
            <a:schemeClr val="dk1"/>
          </a:fontRef>
        </p:style>
        <p:txBody>
          <a:bodyPr lIns="102281" tIns="51161" rIns="102281" bIns="51161" rtlCol="0" anchor="ctr"/>
          <a:lstStyle/>
          <a:p>
            <a:pPr algn="ctr"/>
            <a:r>
              <a:rPr lang="ru-RU" b="1" dirty="0">
                <a:solidFill>
                  <a:srgbClr val="BBE0E3"/>
                </a:solidFill>
                <a:latin typeface="Times New Roman" panose="02020603050405020304" pitchFamily="18" charset="0"/>
                <a:cs typeface="Times New Roman" panose="02020603050405020304" pitchFamily="18" charset="0"/>
              </a:rPr>
              <a:t>млн.</a:t>
            </a:r>
            <a:r>
              <a:rPr lang="ru-RU" b="1" dirty="0">
                <a:solidFill>
                  <a:srgbClr val="000000"/>
                </a:solidFill>
                <a:latin typeface="Times New Roman" panose="02020603050405020304" pitchFamily="18" charset="0"/>
                <a:cs typeface="Times New Roman" panose="02020603050405020304" pitchFamily="18" charset="0"/>
              </a:rPr>
              <a:t> </a:t>
            </a:r>
            <a:r>
              <a:rPr lang="ru-RU" b="1" dirty="0">
                <a:solidFill>
                  <a:srgbClr val="BBE0E3"/>
                </a:solidFill>
                <a:latin typeface="Times New Roman" panose="02020603050405020304" pitchFamily="18" charset="0"/>
                <a:cs typeface="Times New Roman" panose="02020603050405020304" pitchFamily="18" charset="0"/>
              </a:rPr>
              <a:t>руб.</a:t>
            </a:r>
          </a:p>
        </p:txBody>
      </p:sp>
    </p:spTree>
    <p:extLst>
      <p:ext uri="{BB962C8B-B14F-4D97-AF65-F5344CB8AC3E}">
        <p14:creationId xmlns:p14="http://schemas.microsoft.com/office/powerpoint/2010/main" val="393835384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8E273914-EA60-4397-8231-D5B4B025BD97}" type="slidenum">
              <a:rPr lang="ru-RU" smtClean="0">
                <a:solidFill>
                  <a:prstClr val="black">
                    <a:tint val="75000"/>
                  </a:prstClr>
                </a:solidFill>
              </a:rPr>
              <a:pPr/>
              <a:t>15</a:t>
            </a:fld>
            <a:endParaRPr lang="ru-RU" dirty="0">
              <a:solidFill>
                <a:prstClr val="black">
                  <a:tint val="75000"/>
                </a:prstClr>
              </a:solidFill>
            </a:endParaRPr>
          </a:p>
        </p:txBody>
      </p:sp>
      <p:sp>
        <p:nvSpPr>
          <p:cNvPr id="4" name="Прямоугольник 3"/>
          <p:cNvSpPr/>
          <p:nvPr/>
        </p:nvSpPr>
        <p:spPr>
          <a:xfrm>
            <a:off x="179512" y="33175"/>
            <a:ext cx="8712968" cy="584775"/>
          </a:xfrm>
          <a:prstGeom prst="rect">
            <a:avLst/>
          </a:prstGeom>
        </p:spPr>
        <p:txBody>
          <a:bodyPr wrap="square" lIns="91358" tIns="45679" rIns="91358" bIns="45679">
            <a:spAutoFit/>
          </a:bodyPr>
          <a:lstStyle/>
          <a:p>
            <a:pPr algn="ctr" eaLnBrk="1" fontAlgn="auto" hangingPunct="1">
              <a:spcBef>
                <a:spcPts val="0"/>
              </a:spcBef>
              <a:spcAft>
                <a:spcPts val="0"/>
              </a:spcAft>
            </a:pPr>
            <a:r>
              <a:rPr lang="ru-RU" sz="3200" b="1" dirty="0">
                <a:solidFill>
                  <a:srgbClr val="00AC7F"/>
                </a:solidFill>
                <a:latin typeface="Arial" charset="0"/>
                <a:cs typeface="Arial" charset="0"/>
              </a:rPr>
              <a:t>2021 год </a:t>
            </a:r>
          </a:p>
        </p:txBody>
      </p:sp>
      <p:sp>
        <p:nvSpPr>
          <p:cNvPr id="2" name="Прямоугольник 1"/>
          <p:cNvSpPr/>
          <p:nvPr/>
        </p:nvSpPr>
        <p:spPr>
          <a:xfrm>
            <a:off x="3861615" y="724802"/>
            <a:ext cx="4680522" cy="1200246"/>
          </a:xfrm>
          <a:prstGeom prst="rect">
            <a:avLst/>
          </a:prstGeom>
        </p:spPr>
        <p:txBody>
          <a:bodyPr wrap="square" lIns="91358" tIns="45679" rIns="91358" bIns="45679">
            <a:spAutoFit/>
          </a:bodyPr>
          <a:lstStyle/>
          <a:p>
            <a:pPr algn="ctr"/>
            <a:r>
              <a:rPr lang="ru-RU" sz="1200" b="1" dirty="0">
                <a:solidFill>
                  <a:srgbClr val="FF0000"/>
                </a:solidFill>
              </a:rPr>
              <a:t>В рамках IV Всероссийской научно-практической конференции на площадке КРИППО состоялась секция на тему «Финансовая грамотность как основа благосостояния населения»</a:t>
            </a:r>
          </a:p>
          <a:p>
            <a:pPr algn="ctr"/>
            <a:r>
              <a:rPr lang="ru-RU" sz="1200" b="1" dirty="0">
                <a:solidFill>
                  <a:srgbClr val="FF0000"/>
                </a:solidFill>
                <a:latin typeface="+mn-lt"/>
                <a:cs typeface="+mn-cs"/>
              </a:rPr>
              <a:t>30 участников – представители субъектов Российской Федерации и регионов Крыма</a:t>
            </a:r>
            <a:endParaRPr lang="ru-RU" sz="1400" dirty="0">
              <a:solidFill>
                <a:srgbClr val="006666"/>
              </a:solidFill>
              <a:latin typeface="+mn-lt"/>
              <a:cs typeface="+mn-cs"/>
            </a:endParaRPr>
          </a:p>
        </p:txBody>
      </p:sp>
      <p:sp>
        <p:nvSpPr>
          <p:cNvPr id="12" name="Прямоугольник 11"/>
          <p:cNvSpPr/>
          <p:nvPr/>
        </p:nvSpPr>
        <p:spPr>
          <a:xfrm>
            <a:off x="4355976" y="3651871"/>
            <a:ext cx="4248472" cy="1368152"/>
          </a:xfrm>
          <a:prstGeom prst="rect">
            <a:avLst/>
          </a:prstGeom>
        </p:spPr>
        <p:txBody>
          <a:bodyPr wrap="square" lIns="91358" tIns="45679" rIns="91358" bIns="45679">
            <a:spAutoFit/>
          </a:bodyPr>
          <a:lstStyle/>
          <a:p>
            <a:pPr algn="ctr" eaLnBrk="1" fontAlgn="auto" hangingPunct="1">
              <a:spcBef>
                <a:spcPts val="0"/>
              </a:spcBef>
              <a:spcAft>
                <a:spcPts val="0"/>
              </a:spcAft>
            </a:pPr>
            <a:r>
              <a:rPr lang="uk-UA" sz="2000" b="1" dirty="0">
                <a:solidFill>
                  <a:srgbClr val="FF0000"/>
                </a:solidFill>
                <a:latin typeface="Calibri"/>
              </a:rPr>
              <a:t> «</a:t>
            </a:r>
            <a:r>
              <a:rPr lang="uk-UA" sz="2000" b="1" dirty="0" err="1">
                <a:solidFill>
                  <a:srgbClr val="FF0000"/>
                </a:solidFill>
                <a:latin typeface="Calibri"/>
              </a:rPr>
              <a:t>Крымский</a:t>
            </a:r>
            <a:r>
              <a:rPr lang="uk-UA" sz="2000" b="1" dirty="0">
                <a:solidFill>
                  <a:srgbClr val="FF0000"/>
                </a:solidFill>
                <a:latin typeface="Calibri"/>
              </a:rPr>
              <a:t> </a:t>
            </a:r>
            <a:r>
              <a:rPr lang="uk-UA" sz="2000" b="1" dirty="0" err="1">
                <a:solidFill>
                  <a:srgbClr val="FF0000"/>
                </a:solidFill>
                <a:latin typeface="Calibri"/>
              </a:rPr>
              <a:t>вундеркинд</a:t>
            </a:r>
            <a:r>
              <a:rPr lang="uk-UA" sz="2000" b="1" dirty="0">
                <a:solidFill>
                  <a:srgbClr val="FF0000"/>
                </a:solidFill>
                <a:latin typeface="Calibri"/>
              </a:rPr>
              <a:t>»                         2021 год -  15 </a:t>
            </a:r>
            <a:r>
              <a:rPr lang="uk-UA" sz="2000" b="1" dirty="0" err="1">
                <a:solidFill>
                  <a:srgbClr val="FF0000"/>
                </a:solidFill>
                <a:latin typeface="Calibri"/>
              </a:rPr>
              <a:t>крымских</a:t>
            </a:r>
            <a:r>
              <a:rPr lang="uk-UA" sz="2000" b="1" dirty="0">
                <a:solidFill>
                  <a:srgbClr val="FF0000"/>
                </a:solidFill>
                <a:latin typeface="Calibri"/>
              </a:rPr>
              <a:t> </a:t>
            </a:r>
            <a:r>
              <a:rPr lang="uk-UA" sz="2000" b="1" dirty="0" err="1">
                <a:solidFill>
                  <a:srgbClr val="FF0000"/>
                </a:solidFill>
                <a:latin typeface="Calibri"/>
              </a:rPr>
              <a:t>школьников</a:t>
            </a:r>
            <a:r>
              <a:rPr lang="uk-UA" sz="2000" b="1" dirty="0">
                <a:solidFill>
                  <a:srgbClr val="FF0000"/>
                </a:solidFill>
                <a:latin typeface="Calibri"/>
              </a:rPr>
              <a:t>  </a:t>
            </a:r>
            <a:endParaRPr lang="uk-UA" sz="2000" b="1" dirty="0">
              <a:solidFill>
                <a:srgbClr val="073E87">
                  <a:lumMod val="60000"/>
                  <a:lumOff val="40000"/>
                </a:srgbClr>
              </a:solidFill>
              <a:latin typeface="Calibri"/>
            </a:endParaRPr>
          </a:p>
          <a:p>
            <a:pPr algn="ctr" eaLnBrk="1" fontAlgn="auto" hangingPunct="1">
              <a:spcBef>
                <a:spcPts val="0"/>
              </a:spcBef>
              <a:spcAft>
                <a:spcPts val="0"/>
              </a:spcAft>
            </a:pPr>
            <a:r>
              <a:rPr lang="uk-UA" sz="2000" b="1" dirty="0">
                <a:solidFill>
                  <a:srgbClr val="073E87">
                    <a:lumMod val="60000"/>
                    <a:lumOff val="40000"/>
                  </a:srgbClr>
                </a:solidFill>
                <a:latin typeface="Calibri"/>
              </a:rPr>
              <a:t> </a:t>
            </a:r>
            <a:r>
              <a:rPr lang="uk-UA" sz="2000" b="1" dirty="0" err="1">
                <a:solidFill>
                  <a:srgbClr val="006666"/>
                </a:solidFill>
                <a:latin typeface="Calibri"/>
              </a:rPr>
              <a:t>победители</a:t>
            </a:r>
            <a:r>
              <a:rPr lang="uk-UA" sz="2000" b="1" dirty="0">
                <a:solidFill>
                  <a:srgbClr val="006666"/>
                </a:solidFill>
                <a:latin typeface="Calibri"/>
              </a:rPr>
              <a:t> в  </a:t>
            </a:r>
            <a:r>
              <a:rPr lang="uk-UA" sz="2000" b="1" dirty="0" err="1">
                <a:solidFill>
                  <a:srgbClr val="006666"/>
                </a:solidFill>
                <a:latin typeface="Calibri"/>
              </a:rPr>
              <a:t>номинации</a:t>
            </a:r>
            <a:r>
              <a:rPr lang="uk-UA" sz="2000" b="1" dirty="0">
                <a:solidFill>
                  <a:srgbClr val="006666"/>
                </a:solidFill>
                <a:latin typeface="Calibri"/>
              </a:rPr>
              <a:t> «</a:t>
            </a:r>
            <a:r>
              <a:rPr lang="uk-UA" sz="2000" b="1" dirty="0" err="1">
                <a:solidFill>
                  <a:srgbClr val="006666"/>
                </a:solidFill>
                <a:latin typeface="Calibri"/>
              </a:rPr>
              <a:t>Юный</a:t>
            </a:r>
            <a:r>
              <a:rPr lang="uk-UA" sz="2000" b="1" dirty="0">
                <a:solidFill>
                  <a:srgbClr val="006666"/>
                </a:solidFill>
                <a:latin typeface="Calibri"/>
              </a:rPr>
              <a:t> </a:t>
            </a:r>
            <a:r>
              <a:rPr lang="uk-UA" sz="2000" b="1" dirty="0" err="1">
                <a:solidFill>
                  <a:srgbClr val="006666"/>
                </a:solidFill>
                <a:latin typeface="Calibri"/>
              </a:rPr>
              <a:t>финансист</a:t>
            </a:r>
            <a:r>
              <a:rPr lang="uk-UA" sz="2000" b="1" dirty="0">
                <a:solidFill>
                  <a:srgbClr val="006666"/>
                </a:solidFill>
                <a:latin typeface="Calibri"/>
              </a:rPr>
              <a:t>»</a:t>
            </a:r>
          </a:p>
        </p:txBody>
      </p:sp>
      <p:sp>
        <p:nvSpPr>
          <p:cNvPr id="5" name="AutoShape 2" descr="https://rk.gov.ru/uploads/minfin/attachments/photo-reports/d4/1d/8c/d98f00b204e9800998ecf8427e/5e5fb39091a048.61237531_IMG_5119.JPG?1.5.3"/>
          <p:cNvSpPr>
            <a:spLocks noChangeAspect="1" noChangeArrowheads="1"/>
          </p:cNvSpPr>
          <p:nvPr/>
        </p:nvSpPr>
        <p:spPr bwMode="auto">
          <a:xfrm>
            <a:off x="155577" y="-136525"/>
            <a:ext cx="298450" cy="2984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358" tIns="45679" rIns="91358" bIns="45679" numCol="1" anchor="t" anchorCtr="0" compatLnSpc="1">
            <a:prstTxWarp prst="textNoShape">
              <a:avLst/>
            </a:prstTxWarp>
          </a:bodyPr>
          <a:lstStyle/>
          <a:p>
            <a:endParaRPr lang="uk-UA"/>
          </a:p>
        </p:txBody>
      </p:sp>
      <p:sp>
        <p:nvSpPr>
          <p:cNvPr id="6" name="Прямоугольник 5"/>
          <p:cNvSpPr/>
          <p:nvPr/>
        </p:nvSpPr>
        <p:spPr>
          <a:xfrm>
            <a:off x="4139952" y="2105561"/>
            <a:ext cx="4608512" cy="1477245"/>
          </a:xfrm>
          <a:prstGeom prst="rect">
            <a:avLst/>
          </a:prstGeom>
        </p:spPr>
        <p:txBody>
          <a:bodyPr wrap="square" lIns="91358" tIns="45679" rIns="91358" bIns="45679">
            <a:spAutoFit/>
          </a:bodyPr>
          <a:lstStyle/>
          <a:p>
            <a:pPr algn="ctr"/>
            <a:r>
              <a:rPr lang="ru-RU" sz="2000" b="1" dirty="0">
                <a:solidFill>
                  <a:srgbClr val="C6E7FC">
                    <a:lumMod val="50000"/>
                  </a:srgbClr>
                </a:solidFill>
                <a:latin typeface="Calibri"/>
              </a:rPr>
              <a:t> </a:t>
            </a:r>
            <a:r>
              <a:rPr lang="ru-RU" sz="1400" b="1" dirty="0">
                <a:solidFill>
                  <a:srgbClr val="006666"/>
                </a:solidFill>
                <a:latin typeface="Calibri"/>
              </a:rPr>
              <a:t>Участниками II Республиканской олимпиады школьников по финансовой грамотности, финансовому рынку и защите прав потребителей финансовых услуг стали 220 учащихся крымских школ. Организатором мероприятия выступил Центр финансовой грамотности при КРИППО</a:t>
            </a:r>
            <a:endParaRPr lang="ru-RU" sz="1400" b="1" dirty="0">
              <a:solidFill>
                <a:srgbClr val="FF0000"/>
              </a:solidFill>
              <a:latin typeface="Calibri"/>
            </a:endParaRPr>
          </a:p>
        </p:txBody>
      </p:sp>
      <p:pic>
        <p:nvPicPr>
          <p:cNvPr id="1028" name="Picture 4" descr="https://rk.gov.ru/uploads/minfin/attachments/photo-reports/d4/1d/8c/d98f00b204e9800998ecf8427e/60673a60a14c85.87554875_1.jpg?1.26.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479" y="783067"/>
            <a:ext cx="3502185" cy="1317162"/>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https://rk.gov.ru/uploads/minfin/attachments/photo-reports/d4/1d/8c/d98f00b204e9800998ecf8427e/60a7546ea81d74.61759656_IMG_8633.JPG?1.26.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9480" y="2166733"/>
            <a:ext cx="3545002" cy="141312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7860" y="3651871"/>
            <a:ext cx="3516622" cy="1370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34857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0"/>
            <a:ext cx="8229600" cy="555526"/>
          </a:xfrm>
        </p:spPr>
        <p:txBody>
          <a:bodyPr/>
          <a:lstStyle/>
          <a:p>
            <a:pPr lvl="0" eaLnBrk="1" fontAlgn="auto" hangingPunct="1">
              <a:spcBef>
                <a:spcPts val="0"/>
              </a:spcBef>
              <a:spcAft>
                <a:spcPts val="0"/>
              </a:spcAft>
            </a:pPr>
            <a:br>
              <a:rPr lang="ru-RU" sz="3200" b="1" dirty="0">
                <a:solidFill>
                  <a:srgbClr val="00AC7F"/>
                </a:solidFill>
                <a:latin typeface="Arial" charset="0"/>
                <a:ea typeface="+mn-ea"/>
                <a:cs typeface="Arial" charset="0"/>
              </a:rPr>
            </a:br>
            <a:r>
              <a:rPr lang="ru-RU" sz="3200" b="1" dirty="0">
                <a:solidFill>
                  <a:srgbClr val="00AC7F"/>
                </a:solidFill>
                <a:latin typeface="Arial" charset="0"/>
                <a:ea typeface="+mn-ea"/>
                <a:cs typeface="Arial" charset="0"/>
              </a:rPr>
              <a:t>2021 год </a:t>
            </a:r>
            <a:br>
              <a:rPr lang="ru-RU" sz="3200" b="1" dirty="0">
                <a:solidFill>
                  <a:srgbClr val="00AC7F"/>
                </a:solidFill>
                <a:latin typeface="Arial" charset="0"/>
                <a:ea typeface="+mn-ea"/>
                <a:cs typeface="Arial" charset="0"/>
              </a:rPr>
            </a:br>
            <a:endParaRPr lang="ru-RU"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148064" y="379506"/>
            <a:ext cx="3240360" cy="1613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375" y="379506"/>
            <a:ext cx="3744416" cy="1976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709172" y="2155712"/>
            <a:ext cx="8064896" cy="400027"/>
          </a:xfrm>
          <a:prstGeom prst="rect">
            <a:avLst/>
          </a:prstGeom>
        </p:spPr>
        <p:txBody>
          <a:bodyPr wrap="square" lIns="91358" tIns="45679" rIns="91358" bIns="45679">
            <a:spAutoFit/>
          </a:bodyPr>
          <a:lstStyle/>
          <a:p>
            <a:pPr algn="ctr" eaLnBrk="1" fontAlgn="auto" hangingPunct="1">
              <a:spcBef>
                <a:spcPts val="0"/>
              </a:spcBef>
              <a:spcAft>
                <a:spcPts val="0"/>
              </a:spcAft>
            </a:pPr>
            <a:r>
              <a:rPr lang="uk-UA" sz="2000" b="1" dirty="0">
                <a:solidFill>
                  <a:srgbClr val="FF0000"/>
                </a:solidFill>
                <a:latin typeface="Calibri"/>
              </a:rPr>
              <a:t> 313 </a:t>
            </a:r>
            <a:r>
              <a:rPr lang="uk-UA" sz="2000" b="1" dirty="0" err="1">
                <a:solidFill>
                  <a:srgbClr val="FF0000"/>
                </a:solidFill>
                <a:latin typeface="Calibri"/>
              </a:rPr>
              <a:t>мероприятий</a:t>
            </a:r>
            <a:r>
              <a:rPr lang="uk-UA" sz="2000" b="1" dirty="0">
                <a:solidFill>
                  <a:srgbClr val="FF0000"/>
                </a:solidFill>
                <a:latin typeface="Calibri"/>
              </a:rPr>
              <a:t> во </a:t>
            </a:r>
            <a:r>
              <a:rPr lang="uk-UA" sz="2000" b="1" dirty="0" err="1">
                <a:solidFill>
                  <a:srgbClr val="FF0000"/>
                </a:solidFill>
                <a:latin typeface="Calibri"/>
              </a:rPr>
              <a:t>всех</a:t>
            </a:r>
            <a:r>
              <a:rPr lang="uk-UA" sz="2000" b="1" dirty="0">
                <a:solidFill>
                  <a:srgbClr val="FF0000"/>
                </a:solidFill>
                <a:latin typeface="Calibri"/>
              </a:rPr>
              <a:t> </a:t>
            </a:r>
            <a:r>
              <a:rPr lang="uk-UA" sz="2000" b="1" dirty="0" err="1">
                <a:solidFill>
                  <a:srgbClr val="FF0000"/>
                </a:solidFill>
                <a:latin typeface="Calibri"/>
              </a:rPr>
              <a:t>регионах</a:t>
            </a:r>
            <a:r>
              <a:rPr lang="uk-UA" sz="2000" b="1" dirty="0">
                <a:solidFill>
                  <a:srgbClr val="FF0000"/>
                </a:solidFill>
                <a:latin typeface="Calibri"/>
              </a:rPr>
              <a:t> </a:t>
            </a:r>
            <a:r>
              <a:rPr lang="uk-UA" sz="2000" b="1" dirty="0" err="1">
                <a:solidFill>
                  <a:srgbClr val="FF0000"/>
                </a:solidFill>
                <a:latin typeface="Calibri"/>
              </a:rPr>
              <a:t>Крыма</a:t>
            </a:r>
            <a:r>
              <a:rPr lang="uk-UA" sz="2000" b="1" dirty="0">
                <a:solidFill>
                  <a:srgbClr val="FF0000"/>
                </a:solidFill>
                <a:latin typeface="Calibri"/>
              </a:rPr>
              <a:t> – 42 000 </a:t>
            </a:r>
            <a:r>
              <a:rPr lang="uk-UA" sz="2000" b="1" dirty="0" err="1">
                <a:solidFill>
                  <a:srgbClr val="FF0000"/>
                </a:solidFill>
                <a:latin typeface="Calibri"/>
              </a:rPr>
              <a:t>участников</a:t>
            </a:r>
            <a:r>
              <a:rPr lang="uk-UA" sz="2000" b="1" dirty="0">
                <a:solidFill>
                  <a:srgbClr val="FF0000"/>
                </a:solidFill>
                <a:latin typeface="Calibri"/>
              </a:rPr>
              <a:t> </a:t>
            </a:r>
            <a:endParaRPr lang="uk-UA" sz="2000" b="1" dirty="0">
              <a:solidFill>
                <a:srgbClr val="006666"/>
              </a:solidFill>
              <a:latin typeface="Calibri"/>
            </a:endParaRPr>
          </a:p>
        </p:txBody>
      </p:sp>
      <p:sp>
        <p:nvSpPr>
          <p:cNvPr id="4" name="AutoShape 6" descr="https://cdn-crimea-news.com/img/20211029/babb3b21d431298b60b5cf7c8faf5638.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055"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584" y="2536143"/>
            <a:ext cx="2880320" cy="1562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20072" y="2536143"/>
            <a:ext cx="3449868" cy="1456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Прямоугольник 11"/>
          <p:cNvSpPr/>
          <p:nvPr/>
        </p:nvSpPr>
        <p:spPr>
          <a:xfrm>
            <a:off x="709172" y="4371950"/>
            <a:ext cx="8064896" cy="400027"/>
          </a:xfrm>
          <a:prstGeom prst="rect">
            <a:avLst/>
          </a:prstGeom>
        </p:spPr>
        <p:txBody>
          <a:bodyPr wrap="square" lIns="91358" tIns="45679" rIns="91358" bIns="45679">
            <a:spAutoFit/>
          </a:bodyPr>
          <a:lstStyle/>
          <a:p>
            <a:pPr algn="ctr" eaLnBrk="1" fontAlgn="auto" hangingPunct="1">
              <a:spcBef>
                <a:spcPts val="0"/>
              </a:spcBef>
              <a:spcAft>
                <a:spcPts val="0"/>
              </a:spcAft>
            </a:pPr>
            <a:r>
              <a:rPr lang="uk-UA" sz="2000" b="1" dirty="0">
                <a:solidFill>
                  <a:srgbClr val="FF0000"/>
                </a:solidFill>
                <a:latin typeface="Calibri"/>
              </a:rPr>
              <a:t> 472 </a:t>
            </a:r>
            <a:r>
              <a:rPr lang="uk-UA" sz="2000" b="1" dirty="0" err="1">
                <a:solidFill>
                  <a:srgbClr val="FF0000"/>
                </a:solidFill>
                <a:latin typeface="Calibri"/>
              </a:rPr>
              <a:t>мероприятия</a:t>
            </a:r>
            <a:r>
              <a:rPr lang="uk-UA" sz="2000" b="1" dirty="0">
                <a:solidFill>
                  <a:srgbClr val="FF0000"/>
                </a:solidFill>
                <a:latin typeface="Calibri"/>
              </a:rPr>
              <a:t> во </a:t>
            </a:r>
            <a:r>
              <a:rPr lang="uk-UA" sz="2000" b="1" dirty="0" err="1">
                <a:solidFill>
                  <a:srgbClr val="FF0000"/>
                </a:solidFill>
                <a:latin typeface="Calibri"/>
              </a:rPr>
              <a:t>всех</a:t>
            </a:r>
            <a:r>
              <a:rPr lang="uk-UA" sz="2000" b="1" dirty="0">
                <a:solidFill>
                  <a:srgbClr val="FF0000"/>
                </a:solidFill>
                <a:latin typeface="Calibri"/>
              </a:rPr>
              <a:t> </a:t>
            </a:r>
            <a:r>
              <a:rPr lang="uk-UA" sz="2000" b="1" dirty="0" err="1">
                <a:solidFill>
                  <a:srgbClr val="FF0000"/>
                </a:solidFill>
                <a:latin typeface="Calibri"/>
              </a:rPr>
              <a:t>регионах</a:t>
            </a:r>
            <a:r>
              <a:rPr lang="uk-UA" sz="2000" b="1" dirty="0">
                <a:solidFill>
                  <a:srgbClr val="FF0000"/>
                </a:solidFill>
                <a:latin typeface="Calibri"/>
              </a:rPr>
              <a:t> </a:t>
            </a:r>
            <a:r>
              <a:rPr lang="uk-UA" sz="2000" b="1" dirty="0" err="1">
                <a:solidFill>
                  <a:srgbClr val="FF0000"/>
                </a:solidFill>
                <a:latin typeface="Calibri"/>
              </a:rPr>
              <a:t>Крыма</a:t>
            </a:r>
            <a:r>
              <a:rPr lang="uk-UA" sz="2000" b="1" dirty="0">
                <a:solidFill>
                  <a:srgbClr val="FF0000"/>
                </a:solidFill>
                <a:latin typeface="Calibri"/>
              </a:rPr>
              <a:t> – 68 872 </a:t>
            </a:r>
            <a:r>
              <a:rPr lang="uk-UA" sz="2000" b="1" dirty="0" err="1">
                <a:solidFill>
                  <a:srgbClr val="FF0000"/>
                </a:solidFill>
                <a:latin typeface="Calibri"/>
              </a:rPr>
              <a:t>участников</a:t>
            </a:r>
            <a:r>
              <a:rPr lang="uk-UA" sz="2000" b="1" dirty="0">
                <a:solidFill>
                  <a:srgbClr val="FF0000"/>
                </a:solidFill>
                <a:latin typeface="Calibri"/>
              </a:rPr>
              <a:t> </a:t>
            </a:r>
            <a:endParaRPr lang="uk-UA" sz="2000" b="1" dirty="0">
              <a:solidFill>
                <a:srgbClr val="006666"/>
              </a:solidFill>
              <a:latin typeface="Calibri"/>
            </a:endParaRPr>
          </a:p>
        </p:txBody>
      </p:sp>
    </p:spTree>
    <p:extLst>
      <p:ext uri="{BB962C8B-B14F-4D97-AF65-F5344CB8AC3E}">
        <p14:creationId xmlns:p14="http://schemas.microsoft.com/office/powerpoint/2010/main" val="195426552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8E273914-EA60-4397-8231-D5B4B025BD97}" type="slidenum">
              <a:rPr lang="ru-RU" smtClean="0">
                <a:solidFill>
                  <a:prstClr val="black">
                    <a:tint val="75000"/>
                  </a:prstClr>
                </a:solidFill>
              </a:rPr>
              <a:pPr/>
              <a:t>17</a:t>
            </a:fld>
            <a:endParaRPr lang="ru-RU" dirty="0">
              <a:solidFill>
                <a:prstClr val="black">
                  <a:tint val="75000"/>
                </a:prstClr>
              </a:solidFill>
            </a:endParaRPr>
          </a:p>
        </p:txBody>
      </p:sp>
      <p:sp>
        <p:nvSpPr>
          <p:cNvPr id="4" name="Прямоугольник 3"/>
          <p:cNvSpPr/>
          <p:nvPr/>
        </p:nvSpPr>
        <p:spPr>
          <a:xfrm>
            <a:off x="179512" y="33175"/>
            <a:ext cx="8712968" cy="584775"/>
          </a:xfrm>
          <a:prstGeom prst="rect">
            <a:avLst/>
          </a:prstGeom>
        </p:spPr>
        <p:txBody>
          <a:bodyPr wrap="square" lIns="91358" tIns="45679" rIns="91358" bIns="45679">
            <a:spAutoFit/>
          </a:bodyPr>
          <a:lstStyle/>
          <a:p>
            <a:pPr algn="ctr" eaLnBrk="1" fontAlgn="auto" hangingPunct="1">
              <a:spcBef>
                <a:spcPts val="0"/>
              </a:spcBef>
              <a:spcAft>
                <a:spcPts val="0"/>
              </a:spcAft>
            </a:pPr>
            <a:r>
              <a:rPr lang="ru-RU" sz="3200" b="1" dirty="0">
                <a:solidFill>
                  <a:srgbClr val="00AC7F"/>
                </a:solidFill>
                <a:latin typeface="Arial" charset="0"/>
                <a:cs typeface="Arial" charset="0"/>
              </a:rPr>
              <a:t>2021 год </a:t>
            </a:r>
          </a:p>
        </p:txBody>
      </p:sp>
      <p:sp>
        <p:nvSpPr>
          <p:cNvPr id="2" name="Прямоугольник 1"/>
          <p:cNvSpPr/>
          <p:nvPr/>
        </p:nvSpPr>
        <p:spPr>
          <a:xfrm>
            <a:off x="3861615" y="724802"/>
            <a:ext cx="4680522" cy="1200246"/>
          </a:xfrm>
          <a:prstGeom prst="rect">
            <a:avLst/>
          </a:prstGeom>
        </p:spPr>
        <p:txBody>
          <a:bodyPr wrap="square" lIns="91358" tIns="45679" rIns="91358" bIns="45679">
            <a:spAutoFit/>
          </a:bodyPr>
          <a:lstStyle/>
          <a:p>
            <a:pPr algn="ctr"/>
            <a:r>
              <a:rPr lang="ru-RU" sz="1200" b="1" dirty="0">
                <a:solidFill>
                  <a:srgbClr val="FF0000"/>
                </a:solidFill>
              </a:rPr>
              <a:t>В конференции приняли участие представители органов исполнительной власти субъектов РФ, ответственных за реализацию программ по финансовой грамотности, представители региональных центров финансовой грамотности и изучения гражданских инициатив, центров и фондов поддержки предпринимательства, СМИ.</a:t>
            </a:r>
            <a:endParaRPr lang="ru-RU" sz="1400" dirty="0">
              <a:solidFill>
                <a:srgbClr val="006666"/>
              </a:solidFill>
              <a:latin typeface="Arial"/>
              <a:cs typeface="Arial"/>
            </a:endParaRPr>
          </a:p>
        </p:txBody>
      </p:sp>
      <p:sp>
        <p:nvSpPr>
          <p:cNvPr id="12" name="Прямоугольник 11"/>
          <p:cNvSpPr/>
          <p:nvPr/>
        </p:nvSpPr>
        <p:spPr>
          <a:xfrm>
            <a:off x="4355976" y="3651871"/>
            <a:ext cx="4248472" cy="1477245"/>
          </a:xfrm>
          <a:prstGeom prst="rect">
            <a:avLst/>
          </a:prstGeom>
        </p:spPr>
        <p:txBody>
          <a:bodyPr wrap="square" lIns="91358" tIns="45679" rIns="91358" bIns="45679">
            <a:spAutoFit/>
          </a:bodyPr>
          <a:lstStyle/>
          <a:p>
            <a:pPr algn="ctr" eaLnBrk="1" fontAlgn="auto" hangingPunct="1">
              <a:spcBef>
                <a:spcPts val="0"/>
              </a:spcBef>
              <a:spcAft>
                <a:spcPts val="0"/>
              </a:spcAft>
            </a:pPr>
            <a:r>
              <a:rPr lang="uk-UA" sz="2000" b="1" dirty="0">
                <a:solidFill>
                  <a:srgbClr val="FF0000"/>
                </a:solidFill>
                <a:latin typeface="Calibri"/>
              </a:rPr>
              <a:t> </a:t>
            </a:r>
            <a:r>
              <a:rPr lang="ru-RU" sz="2000" dirty="0">
                <a:solidFill>
                  <a:srgbClr val="000000"/>
                </a:solidFill>
              </a:rPr>
              <a:t> </a:t>
            </a:r>
            <a:r>
              <a:rPr lang="ru-RU" sz="1400" b="1" dirty="0">
                <a:solidFill>
                  <a:srgbClr val="006666"/>
                </a:solidFill>
                <a:latin typeface="Calibri"/>
              </a:rPr>
              <a:t>Обучающее мероприятие среди подростков из социально-незащищенных слоев населения и оказавшихся в трудной жизненной ситуации, а также талантливых ребят, ставших победителями различных республиканских конкурсов для </a:t>
            </a:r>
          </a:p>
          <a:p>
            <a:pPr algn="ctr" eaLnBrk="1" fontAlgn="auto" hangingPunct="1">
              <a:spcBef>
                <a:spcPts val="0"/>
              </a:spcBef>
              <a:spcAft>
                <a:spcPts val="0"/>
              </a:spcAft>
            </a:pPr>
            <a:r>
              <a:rPr lang="ru-RU" sz="1200" b="1" dirty="0">
                <a:solidFill>
                  <a:srgbClr val="FF0000"/>
                </a:solidFill>
              </a:rPr>
              <a:t>60 подростков </a:t>
            </a:r>
            <a:endParaRPr lang="uk-UA" sz="1200" b="1" dirty="0">
              <a:solidFill>
                <a:srgbClr val="FF0000"/>
              </a:solidFill>
            </a:endParaRPr>
          </a:p>
        </p:txBody>
      </p:sp>
      <p:sp>
        <p:nvSpPr>
          <p:cNvPr id="5" name="AutoShape 2" descr="https://rk.gov.ru/uploads/minfin/attachments/photo-reports/d4/1d/8c/d98f00b204e9800998ecf8427e/5e5fb39091a048.61237531_IMG_5119.JPG?1.5.3"/>
          <p:cNvSpPr>
            <a:spLocks noChangeAspect="1" noChangeArrowheads="1"/>
          </p:cNvSpPr>
          <p:nvPr/>
        </p:nvSpPr>
        <p:spPr bwMode="auto">
          <a:xfrm>
            <a:off x="155577" y="-136525"/>
            <a:ext cx="298450" cy="2984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358" tIns="45679" rIns="91358" bIns="45679" numCol="1" anchor="t" anchorCtr="0" compatLnSpc="1">
            <a:prstTxWarp prst="textNoShape">
              <a:avLst/>
            </a:prstTxWarp>
          </a:bodyPr>
          <a:lstStyle/>
          <a:p>
            <a:endParaRPr lang="uk-UA">
              <a:solidFill>
                <a:srgbClr val="000000"/>
              </a:solidFill>
            </a:endParaRPr>
          </a:p>
        </p:txBody>
      </p:sp>
      <p:sp>
        <p:nvSpPr>
          <p:cNvPr id="6" name="Прямоугольник 5"/>
          <p:cNvSpPr/>
          <p:nvPr/>
        </p:nvSpPr>
        <p:spPr>
          <a:xfrm>
            <a:off x="4139952" y="2105561"/>
            <a:ext cx="4608512" cy="1046358"/>
          </a:xfrm>
          <a:prstGeom prst="rect">
            <a:avLst/>
          </a:prstGeom>
        </p:spPr>
        <p:txBody>
          <a:bodyPr wrap="square" lIns="91358" tIns="45679" rIns="91358" bIns="45679">
            <a:spAutoFit/>
          </a:bodyPr>
          <a:lstStyle/>
          <a:p>
            <a:pPr algn="ctr"/>
            <a:r>
              <a:rPr lang="ru-RU" sz="2000" b="1" dirty="0">
                <a:solidFill>
                  <a:srgbClr val="C6E7FC">
                    <a:lumMod val="50000"/>
                  </a:srgbClr>
                </a:solidFill>
                <a:latin typeface="Calibri"/>
              </a:rPr>
              <a:t> </a:t>
            </a:r>
            <a:r>
              <a:rPr lang="ru-RU" sz="1400" b="1" dirty="0">
                <a:solidFill>
                  <a:srgbClr val="006666"/>
                </a:solidFill>
                <a:latin typeface="Calibri"/>
              </a:rPr>
              <a:t>Совместный проект Крымского союза молодёжи,  Молодежного правительства Республики Крым</a:t>
            </a:r>
          </a:p>
          <a:p>
            <a:pPr algn="ctr"/>
            <a:r>
              <a:rPr lang="ru-RU" sz="1400" b="1" dirty="0">
                <a:solidFill>
                  <a:srgbClr val="006666"/>
                </a:solidFill>
                <a:latin typeface="Calibri"/>
              </a:rPr>
              <a:t>приняло участие более </a:t>
            </a:r>
            <a:r>
              <a:rPr lang="ru-RU" sz="1400" b="1" dirty="0">
                <a:solidFill>
                  <a:srgbClr val="FF0000"/>
                </a:solidFill>
                <a:latin typeface="Calibri"/>
              </a:rPr>
              <a:t>250 </a:t>
            </a:r>
            <a:r>
              <a:rPr lang="ru-RU" sz="1400" b="1" dirty="0">
                <a:solidFill>
                  <a:srgbClr val="006666"/>
                </a:solidFill>
                <a:latin typeface="Calibri"/>
              </a:rPr>
              <a:t>школьников и студентов образовательных учреждений города Симферополя </a:t>
            </a:r>
          </a:p>
        </p:txBody>
      </p:sp>
      <p:pic>
        <p:nvPicPr>
          <p:cNvPr id="3073"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7859" y="724802"/>
            <a:ext cx="3493755" cy="1369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7859" y="3582806"/>
            <a:ext cx="3490172" cy="1409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7859" y="2139703"/>
            <a:ext cx="3490172"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04265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8"/>
            <a:ext cx="8229600" cy="493564"/>
          </a:xfrm>
        </p:spPr>
        <p:txBody>
          <a:bodyPr/>
          <a:lstStyle/>
          <a:p>
            <a:br>
              <a:rPr lang="ru-RU" sz="4000" b="1" dirty="0">
                <a:solidFill>
                  <a:srgbClr val="00AC7F"/>
                </a:solidFill>
                <a:latin typeface="Arial" charset="0"/>
                <a:cs typeface="Arial" charset="0"/>
              </a:rPr>
            </a:br>
            <a:r>
              <a:rPr lang="ru-RU" sz="4000" b="1" dirty="0">
                <a:solidFill>
                  <a:srgbClr val="00AC7F"/>
                </a:solidFill>
                <a:latin typeface="Arial" charset="0"/>
                <a:cs typeface="Arial" charset="0"/>
              </a:rPr>
              <a:t>2021 год </a:t>
            </a:r>
            <a:br>
              <a:rPr lang="ru-RU" b="1" dirty="0">
                <a:solidFill>
                  <a:srgbClr val="00AC7F"/>
                </a:solidFill>
                <a:latin typeface="Arial" charset="0"/>
                <a:cs typeface="Arial" charset="0"/>
              </a:rPr>
            </a:br>
            <a:endParaRPr lang="ru-RU" dirty="0"/>
          </a:p>
        </p:txBody>
      </p:sp>
      <p:pic>
        <p:nvPicPr>
          <p:cNvPr id="40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31750" y="603645"/>
            <a:ext cx="3240360" cy="1320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Прямоугольник 7"/>
          <p:cNvSpPr/>
          <p:nvPr/>
        </p:nvSpPr>
        <p:spPr>
          <a:xfrm>
            <a:off x="3851921" y="699542"/>
            <a:ext cx="4690216" cy="1200246"/>
          </a:xfrm>
          <a:prstGeom prst="rect">
            <a:avLst/>
          </a:prstGeom>
        </p:spPr>
        <p:txBody>
          <a:bodyPr wrap="square" lIns="91358" tIns="45679" rIns="91358" bIns="45679">
            <a:spAutoFit/>
          </a:bodyPr>
          <a:lstStyle/>
          <a:p>
            <a:pPr algn="ctr"/>
            <a:r>
              <a:rPr lang="ru-RU" sz="1200" b="1" dirty="0">
                <a:solidFill>
                  <a:srgbClr val="009999"/>
                </a:solidFill>
              </a:rPr>
              <a:t>III научно-методическая конференция </a:t>
            </a:r>
            <a:r>
              <a:rPr lang="ru-RU" sz="1200" b="1" dirty="0">
                <a:solidFill>
                  <a:srgbClr val="FF0000"/>
                </a:solidFill>
              </a:rPr>
              <a:t>«Финансовая грамотность в системе образования Республики Крым»</a:t>
            </a:r>
          </a:p>
          <a:p>
            <a:pPr algn="ctr"/>
            <a:r>
              <a:rPr lang="ru-RU" sz="1200" b="1" dirty="0">
                <a:solidFill>
                  <a:srgbClr val="009999"/>
                </a:solidFill>
              </a:rPr>
              <a:t> Более </a:t>
            </a:r>
            <a:r>
              <a:rPr lang="ru-RU" sz="1200" b="1" dirty="0">
                <a:solidFill>
                  <a:srgbClr val="FF0000"/>
                </a:solidFill>
              </a:rPr>
              <a:t>200 </a:t>
            </a:r>
            <a:r>
              <a:rPr lang="ru-RU" sz="1200" b="1" dirty="0">
                <a:solidFill>
                  <a:srgbClr val="009999"/>
                </a:solidFill>
              </a:rPr>
              <a:t>руководителей, учителей и ведущих специалистов общеобразовательных организаций Республики Крым, успешно реализующих программы по финансовой грамотности</a:t>
            </a:r>
            <a:r>
              <a:rPr lang="ru-RU" sz="1200" b="1" dirty="0">
                <a:solidFill>
                  <a:srgbClr val="FF0000"/>
                </a:solidFill>
              </a:rPr>
              <a:t>.</a:t>
            </a:r>
            <a:endParaRPr lang="ru-RU" sz="1400" dirty="0">
              <a:solidFill>
                <a:srgbClr val="006666"/>
              </a:solidFill>
              <a:latin typeface="Arial"/>
              <a:cs typeface="Arial"/>
            </a:endParaRPr>
          </a:p>
        </p:txBody>
      </p:sp>
      <p:pic>
        <p:nvPicPr>
          <p:cNvPr id="4102" name="Picture 6" descr="https://rk.gov.ru/uploads/minfin/attachments/a0/f3/60/1dc682036423013a5d965db9aa/615dabdba79cb3.35094379_zast..JPG?1.26.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2067694"/>
            <a:ext cx="3312368" cy="1368152"/>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3851920" y="2139702"/>
            <a:ext cx="4752527" cy="1323439"/>
          </a:xfrm>
          <a:prstGeom prst="rect">
            <a:avLst/>
          </a:prstGeom>
        </p:spPr>
        <p:txBody>
          <a:bodyPr wrap="square">
            <a:spAutoFit/>
          </a:bodyPr>
          <a:lstStyle/>
          <a:p>
            <a:pPr algn="ctr"/>
            <a:r>
              <a:rPr lang="ru-RU" sz="1600" b="1" dirty="0">
                <a:solidFill>
                  <a:srgbClr val="009999"/>
                </a:solidFill>
              </a:rPr>
              <a:t>Информационно-просветительское мероприятие, организованное Минфином России по вопросу обеспечения жителей Крымского полуострова финансовыми услугами</a:t>
            </a:r>
          </a:p>
        </p:txBody>
      </p:sp>
      <p:pic>
        <p:nvPicPr>
          <p:cNvPr id="410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434" y="3579862"/>
            <a:ext cx="3312368"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Прямоугольник 11"/>
          <p:cNvSpPr/>
          <p:nvPr/>
        </p:nvSpPr>
        <p:spPr>
          <a:xfrm>
            <a:off x="4067944" y="3579862"/>
            <a:ext cx="4536503" cy="1077218"/>
          </a:xfrm>
          <a:prstGeom prst="rect">
            <a:avLst/>
          </a:prstGeom>
        </p:spPr>
        <p:txBody>
          <a:bodyPr wrap="square">
            <a:spAutoFit/>
          </a:bodyPr>
          <a:lstStyle/>
          <a:p>
            <a:pPr algn="ctr"/>
            <a:r>
              <a:rPr lang="ru-RU" sz="1600" b="1" dirty="0">
                <a:solidFill>
                  <a:srgbClr val="009999"/>
                </a:solidFill>
              </a:rPr>
              <a:t>Программа </a:t>
            </a:r>
            <a:r>
              <a:rPr lang="ru-RU" sz="1600" b="1" dirty="0">
                <a:solidFill>
                  <a:srgbClr val="FF0000"/>
                </a:solidFill>
              </a:rPr>
              <a:t>«Вычислитель» </a:t>
            </a:r>
            <a:r>
              <a:rPr lang="ru-RU" sz="1600" b="1" dirty="0">
                <a:solidFill>
                  <a:srgbClr val="009999"/>
                </a:solidFill>
              </a:rPr>
              <a:t>в эфире радио «Спутник в Крыму» в рамках цикла, посвященного вопросам финансовой грамотности</a:t>
            </a:r>
          </a:p>
        </p:txBody>
      </p:sp>
    </p:spTree>
    <p:extLst>
      <p:ext uri="{BB962C8B-B14F-4D97-AF65-F5344CB8AC3E}">
        <p14:creationId xmlns:p14="http://schemas.microsoft.com/office/powerpoint/2010/main" val="367931463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179276"/>
            <a:ext cx="3312368" cy="4624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19" y="1347614"/>
            <a:ext cx="2628346" cy="3621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96265" y="1347614"/>
            <a:ext cx="2472168" cy="3744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3851919" y="123478"/>
            <a:ext cx="5216513" cy="830997"/>
          </a:xfrm>
          <a:prstGeom prst="rect">
            <a:avLst/>
          </a:prstGeom>
        </p:spPr>
        <p:txBody>
          <a:bodyPr wrap="square">
            <a:spAutoFit/>
          </a:bodyPr>
          <a:lstStyle/>
          <a:p>
            <a:pPr algn="ctr"/>
            <a:r>
              <a:rPr lang="ru-RU" sz="1200" b="1" dirty="0">
                <a:solidFill>
                  <a:srgbClr val="FF0000"/>
                </a:solidFill>
              </a:rPr>
              <a:t>Республика Крым сразу в двух разделах «Финансовое просвещение детей и молодежи» и                                 «Образовательные и просветительские проекты финансовой грамотности для взрослых»</a:t>
            </a:r>
            <a:endParaRPr lang="ru-RU" sz="1200" b="1" dirty="0">
              <a:solidFill>
                <a:srgbClr val="009999"/>
              </a:solidFill>
            </a:endParaRPr>
          </a:p>
        </p:txBody>
      </p:sp>
    </p:spTree>
    <p:extLst>
      <p:ext uri="{BB962C8B-B14F-4D97-AF65-F5344CB8AC3E}">
        <p14:creationId xmlns:p14="http://schemas.microsoft.com/office/powerpoint/2010/main" val="233543235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dirty="0"/>
          </a:p>
        </p:txBody>
      </p:sp>
      <p:sp>
        <p:nvSpPr>
          <p:cNvPr id="4" name="Загнутый угол 3"/>
          <p:cNvSpPr/>
          <p:nvPr/>
        </p:nvSpPr>
        <p:spPr>
          <a:xfrm>
            <a:off x="155575" y="81935"/>
            <a:ext cx="8836025" cy="1374979"/>
          </a:xfrm>
          <a:prstGeom prst="foldedCorner">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lIns="91238" tIns="45619" rIns="91238" bIns="45619" rtlCol="0" anchor="ctr"/>
          <a:lstStyle/>
          <a:p>
            <a:pPr algn="ctr"/>
            <a:r>
              <a:rPr lang="ru-RU" sz="2400" b="1" dirty="0">
                <a:solidFill>
                  <a:srgbClr val="FFFFFF"/>
                </a:solidFill>
              </a:rPr>
              <a:t>За последние 10 лет россияне стали втрое выше оценивать свои знания и навыки в области грамотного распоряжения денежными средствами</a:t>
            </a:r>
          </a:p>
        </p:txBody>
      </p:sp>
      <p:sp>
        <p:nvSpPr>
          <p:cNvPr id="3" name="AutoShape 2" descr="https://vashifinancy.ru/upload/medialibrary/836/836e73993f131fb9bfeb7c8a12015246.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uk-UA">
              <a:solidFill>
                <a:srgbClr val="000000"/>
              </a:solidFill>
            </a:endParaRPr>
          </a:p>
        </p:txBody>
      </p:sp>
      <p:sp>
        <p:nvSpPr>
          <p:cNvPr id="9" name="Прямоугольник 8"/>
          <p:cNvSpPr/>
          <p:nvPr/>
        </p:nvSpPr>
        <p:spPr>
          <a:xfrm>
            <a:off x="1511660" y="1456915"/>
            <a:ext cx="6804756" cy="369332"/>
          </a:xfrm>
          <a:prstGeom prst="rect">
            <a:avLst/>
          </a:prstGeom>
        </p:spPr>
        <p:txBody>
          <a:bodyPr wrap="square">
            <a:spAutoFit/>
          </a:bodyPr>
          <a:lstStyle/>
          <a:p>
            <a:r>
              <a:rPr lang="ru-RU" b="1" i="1" dirty="0">
                <a:solidFill>
                  <a:srgbClr val="FF0000"/>
                </a:solidFill>
                <a:latin typeface="Calibri"/>
              </a:rPr>
              <a:t>Считаете ли Вы себя финансово грамотным человеком? </a:t>
            </a:r>
          </a:p>
        </p:txBody>
      </p:sp>
      <p:graphicFrame>
        <p:nvGraphicFramePr>
          <p:cNvPr id="17" name="Таблица 16"/>
          <p:cNvGraphicFramePr>
            <a:graphicFrameLocks noGrp="1"/>
          </p:cNvGraphicFramePr>
          <p:nvPr>
            <p:extLst>
              <p:ext uri="{D42A27DB-BD31-4B8C-83A1-F6EECF244321}">
                <p14:modId xmlns:p14="http://schemas.microsoft.com/office/powerpoint/2010/main" val="1406341377"/>
              </p:ext>
            </p:extLst>
          </p:nvPr>
        </p:nvGraphicFramePr>
        <p:xfrm>
          <a:off x="3131840" y="1919664"/>
          <a:ext cx="5544617" cy="2539070"/>
        </p:xfrm>
        <a:graphic>
          <a:graphicData uri="http://schemas.openxmlformats.org/drawingml/2006/table">
            <a:tbl>
              <a:tblPr firstRow="1" firstCol="1" bandRow="1">
                <a:tableStyleId>{5C22544A-7EE6-4342-B048-85BDC9FD1C3A}</a:tableStyleId>
              </a:tblPr>
              <a:tblGrid>
                <a:gridCol w="2849317">
                  <a:extLst>
                    <a:ext uri="{9D8B030D-6E8A-4147-A177-3AD203B41FA5}">
                      <a16:colId xmlns:a16="http://schemas.microsoft.com/office/drawing/2014/main" val="20000"/>
                    </a:ext>
                  </a:extLst>
                </a:gridCol>
                <a:gridCol w="1463163">
                  <a:extLst>
                    <a:ext uri="{9D8B030D-6E8A-4147-A177-3AD203B41FA5}">
                      <a16:colId xmlns:a16="http://schemas.microsoft.com/office/drawing/2014/main" val="20001"/>
                    </a:ext>
                  </a:extLst>
                </a:gridCol>
                <a:gridCol w="1232137">
                  <a:extLst>
                    <a:ext uri="{9D8B030D-6E8A-4147-A177-3AD203B41FA5}">
                      <a16:colId xmlns:a16="http://schemas.microsoft.com/office/drawing/2014/main" val="20002"/>
                    </a:ext>
                  </a:extLst>
                </a:gridCol>
              </a:tblGrid>
              <a:tr h="243356">
                <a:tc>
                  <a:txBody>
                    <a:bodyPr/>
                    <a:lstStyle/>
                    <a:p>
                      <a:pPr algn="just">
                        <a:lnSpc>
                          <a:spcPct val="115000"/>
                        </a:lnSpc>
                        <a:spcAft>
                          <a:spcPts val="0"/>
                        </a:spcAft>
                      </a:pPr>
                      <a:r>
                        <a:rPr lang="ru-RU" sz="1400" dirty="0">
                          <a:effectLst/>
                        </a:rPr>
                        <a:t> </a:t>
                      </a:r>
                      <a:endParaRPr lang="ru-RU"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solidFill>
                            <a:srgbClr val="006666"/>
                          </a:solidFill>
                          <a:effectLst/>
                        </a:rPr>
                        <a:t>2011</a:t>
                      </a:r>
                      <a:endParaRPr lang="ru-RU" sz="1100" dirty="0">
                        <a:solidFill>
                          <a:srgbClr val="006666"/>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solidFill>
                            <a:srgbClr val="006666"/>
                          </a:solidFill>
                          <a:effectLst/>
                        </a:rPr>
                        <a:t>2021</a:t>
                      </a:r>
                      <a:endParaRPr lang="ru-RU" sz="1100" dirty="0">
                        <a:solidFill>
                          <a:srgbClr val="006666"/>
                        </a:solidFill>
                        <a:effectLst/>
                        <a:latin typeface="Calibri"/>
                        <a:ea typeface="Calibri"/>
                        <a:cs typeface="Times New Roman"/>
                      </a:endParaRPr>
                    </a:p>
                  </a:txBody>
                  <a:tcPr marL="68580" marR="68580" marT="0" marB="0"/>
                </a:tc>
                <a:extLst>
                  <a:ext uri="{0D108BD9-81ED-4DB2-BD59-A6C34878D82A}">
                    <a16:rowId xmlns:a16="http://schemas.microsoft.com/office/drawing/2014/main" val="10000"/>
                  </a:ext>
                </a:extLst>
              </a:tr>
              <a:tr h="387753">
                <a:tc>
                  <a:txBody>
                    <a:bodyPr/>
                    <a:lstStyle/>
                    <a:p>
                      <a:endParaRPr lang="ru-RU" dirty="0">
                        <a:solidFill>
                          <a:srgbClr val="009999"/>
                        </a:solidFill>
                      </a:endParaRPr>
                    </a:p>
                  </a:txBody>
                  <a:tcPr marL="68580" marR="68580" marT="0" marB="0"/>
                </a:tc>
                <a:tc>
                  <a:txBody>
                    <a:bodyPr/>
                    <a:lstStyle/>
                    <a:p>
                      <a:endParaRPr lang="ru-RU" dirty="0">
                        <a:solidFill>
                          <a:schemeClr val="accent1">
                            <a:lumMod val="50000"/>
                          </a:schemeClr>
                        </a:solidFill>
                      </a:endParaRPr>
                    </a:p>
                  </a:txBody>
                  <a:tcPr/>
                </a:tc>
                <a:tc>
                  <a:txBody>
                    <a:bodyPr/>
                    <a:lstStyle/>
                    <a:p>
                      <a:endParaRPr lang="ru-RU" dirty="0">
                        <a:solidFill>
                          <a:schemeClr val="accent1">
                            <a:lumMod val="50000"/>
                          </a:schemeClr>
                        </a:solidFill>
                      </a:endParaRPr>
                    </a:p>
                  </a:txBody>
                  <a:tcPr/>
                </a:tc>
                <a:extLst>
                  <a:ext uri="{0D108BD9-81ED-4DB2-BD59-A6C34878D82A}">
                    <a16:rowId xmlns:a16="http://schemas.microsoft.com/office/drawing/2014/main" val="10001"/>
                  </a:ext>
                </a:extLst>
              </a:tr>
              <a:tr h="516472">
                <a:tc>
                  <a:txBody>
                    <a:bodyPr/>
                    <a:lstStyle/>
                    <a:p>
                      <a:pPr>
                        <a:lnSpc>
                          <a:spcPct val="115000"/>
                        </a:lnSpc>
                        <a:spcAft>
                          <a:spcPts val="0"/>
                        </a:spcAft>
                      </a:pPr>
                      <a:r>
                        <a:rPr lang="ru-RU" sz="1400" dirty="0">
                          <a:solidFill>
                            <a:srgbClr val="009999"/>
                          </a:solidFill>
                          <a:effectLst/>
                        </a:rPr>
                        <a:t>Неудовлетворительные / знаний и навыков нет</a:t>
                      </a:r>
                      <a:r>
                        <a:rPr lang="ru-RU" sz="1000" dirty="0">
                          <a:solidFill>
                            <a:srgbClr val="009999"/>
                          </a:solidFill>
                          <a:effectLst/>
                        </a:rPr>
                        <a:t> </a:t>
                      </a:r>
                      <a:endParaRPr lang="ru-RU" sz="1200" dirty="0">
                        <a:solidFill>
                          <a:srgbClr val="009999"/>
                        </a:solidFill>
                        <a:effectLst/>
                        <a:latin typeface="Arial"/>
                        <a:ea typeface="Calibri"/>
                        <a:cs typeface="Times New Roman"/>
                      </a:endParaRPr>
                    </a:p>
                  </a:txBody>
                  <a:tcPr marL="68580" marR="68580" marT="0" marB="0"/>
                </a:tc>
                <a:tc>
                  <a:txBody>
                    <a:bodyPr/>
                    <a:lstStyle/>
                    <a:p>
                      <a:pPr algn="ctr">
                        <a:lnSpc>
                          <a:spcPct val="115000"/>
                        </a:lnSpc>
                        <a:spcAft>
                          <a:spcPts val="0"/>
                        </a:spcAft>
                      </a:pPr>
                      <a:r>
                        <a:rPr lang="ru-RU" sz="1400" b="1" kern="1200" dirty="0">
                          <a:solidFill>
                            <a:schemeClr val="accent1">
                              <a:lumMod val="50000"/>
                            </a:schemeClr>
                          </a:solidFill>
                          <a:effectLst/>
                          <a:latin typeface="+mn-lt"/>
                          <a:ea typeface="+mn-ea"/>
                          <a:cs typeface="+mn-cs"/>
                        </a:rPr>
                        <a:t>36</a:t>
                      </a:r>
                    </a:p>
                  </a:txBody>
                  <a:tcPr marL="68580" marR="68580" marT="0" marB="0"/>
                </a:tc>
                <a:tc>
                  <a:txBody>
                    <a:bodyPr/>
                    <a:lstStyle/>
                    <a:p>
                      <a:pPr algn="ctr">
                        <a:lnSpc>
                          <a:spcPct val="115000"/>
                        </a:lnSpc>
                        <a:spcAft>
                          <a:spcPts val="0"/>
                        </a:spcAft>
                      </a:pPr>
                      <a:r>
                        <a:rPr lang="ru-RU" sz="1400" b="1" kern="1200" dirty="0">
                          <a:solidFill>
                            <a:schemeClr val="accent1">
                              <a:lumMod val="50000"/>
                            </a:schemeClr>
                          </a:solidFill>
                          <a:effectLst/>
                          <a:latin typeface="+mn-lt"/>
                          <a:ea typeface="+mn-ea"/>
                          <a:cs typeface="+mn-cs"/>
                        </a:rPr>
                        <a:t>10</a:t>
                      </a:r>
                    </a:p>
                  </a:txBody>
                  <a:tcPr marL="68580" marR="68580" marT="0" marB="0"/>
                </a:tc>
                <a:extLst>
                  <a:ext uri="{0D108BD9-81ED-4DB2-BD59-A6C34878D82A}">
                    <a16:rowId xmlns:a16="http://schemas.microsoft.com/office/drawing/2014/main" val="10002"/>
                  </a:ext>
                </a:extLst>
              </a:tr>
              <a:tr h="462225">
                <a:tc>
                  <a:txBody>
                    <a:bodyPr/>
                    <a:lstStyle/>
                    <a:p>
                      <a:pPr>
                        <a:spcAft>
                          <a:spcPts val="0"/>
                        </a:spcAft>
                      </a:pPr>
                      <a:r>
                        <a:rPr lang="ru-RU" sz="1400" dirty="0">
                          <a:solidFill>
                            <a:srgbClr val="009999"/>
                          </a:solidFill>
                          <a:effectLst/>
                        </a:rPr>
                        <a:t>Удовлетворительные знания и навыки</a:t>
                      </a:r>
                      <a:r>
                        <a:rPr lang="ru-RU" sz="1000" dirty="0">
                          <a:solidFill>
                            <a:srgbClr val="009999"/>
                          </a:solidFill>
                          <a:effectLst/>
                        </a:rPr>
                        <a:t> </a:t>
                      </a:r>
                      <a:endParaRPr lang="ru-RU" sz="1200" dirty="0">
                        <a:solidFill>
                          <a:srgbClr val="009999"/>
                        </a:solidFill>
                        <a:effectLst/>
                        <a:latin typeface="Arial"/>
                        <a:ea typeface="Calibri"/>
                        <a:cs typeface="Times New Roman"/>
                      </a:endParaRPr>
                    </a:p>
                  </a:txBody>
                  <a:tcPr marL="68580" marR="68580" marT="0" marB="0"/>
                </a:tc>
                <a:tc>
                  <a:txBody>
                    <a:bodyPr/>
                    <a:lstStyle/>
                    <a:p>
                      <a:pPr algn="ctr">
                        <a:lnSpc>
                          <a:spcPct val="115000"/>
                        </a:lnSpc>
                        <a:spcAft>
                          <a:spcPts val="0"/>
                        </a:spcAft>
                      </a:pPr>
                      <a:r>
                        <a:rPr lang="ru-RU" sz="1400" b="1" kern="1200" dirty="0">
                          <a:solidFill>
                            <a:schemeClr val="accent1">
                              <a:lumMod val="50000"/>
                            </a:schemeClr>
                          </a:solidFill>
                          <a:effectLst/>
                          <a:latin typeface="+mn-lt"/>
                          <a:ea typeface="+mn-ea"/>
                          <a:cs typeface="+mn-cs"/>
                        </a:rPr>
                        <a:t>44</a:t>
                      </a:r>
                    </a:p>
                  </a:txBody>
                  <a:tcPr marL="68580" marR="68580" marT="0" marB="0"/>
                </a:tc>
                <a:tc>
                  <a:txBody>
                    <a:bodyPr/>
                    <a:lstStyle/>
                    <a:p>
                      <a:pPr algn="ctr">
                        <a:lnSpc>
                          <a:spcPct val="115000"/>
                        </a:lnSpc>
                        <a:spcAft>
                          <a:spcPts val="0"/>
                        </a:spcAft>
                      </a:pPr>
                      <a:r>
                        <a:rPr lang="ru-RU" sz="1400" b="1" kern="1200" dirty="0">
                          <a:solidFill>
                            <a:schemeClr val="accent1">
                              <a:lumMod val="50000"/>
                            </a:schemeClr>
                          </a:solidFill>
                          <a:effectLst/>
                          <a:latin typeface="+mn-lt"/>
                          <a:ea typeface="+mn-ea"/>
                          <a:cs typeface="+mn-cs"/>
                        </a:rPr>
                        <a:t>30</a:t>
                      </a:r>
                    </a:p>
                  </a:txBody>
                  <a:tcPr marL="68580" marR="68580" marT="0" marB="0"/>
                </a:tc>
                <a:extLst>
                  <a:ext uri="{0D108BD9-81ED-4DB2-BD59-A6C34878D82A}">
                    <a16:rowId xmlns:a16="http://schemas.microsoft.com/office/drawing/2014/main" val="10003"/>
                  </a:ext>
                </a:extLst>
              </a:tr>
              <a:tr h="342954">
                <a:tc>
                  <a:txBody>
                    <a:bodyPr/>
                    <a:lstStyle/>
                    <a:p>
                      <a:pPr algn="just">
                        <a:lnSpc>
                          <a:spcPct val="115000"/>
                        </a:lnSpc>
                        <a:spcAft>
                          <a:spcPts val="0"/>
                        </a:spcAft>
                      </a:pPr>
                      <a:r>
                        <a:rPr lang="ru-RU" sz="1400" dirty="0">
                          <a:solidFill>
                            <a:srgbClr val="009999"/>
                          </a:solidFill>
                          <a:effectLst/>
                        </a:rPr>
                        <a:t>Отличные знания/ навыки </a:t>
                      </a:r>
                      <a:endParaRPr lang="ru-RU" sz="1100" dirty="0">
                        <a:solidFill>
                          <a:srgbClr val="009999"/>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b="1" kern="1200" dirty="0">
                          <a:solidFill>
                            <a:schemeClr val="accent1">
                              <a:lumMod val="50000"/>
                            </a:schemeClr>
                          </a:solidFill>
                          <a:effectLst/>
                          <a:latin typeface="+mn-lt"/>
                          <a:ea typeface="+mn-ea"/>
                          <a:cs typeface="+mn-cs"/>
                        </a:rPr>
                        <a:t>20</a:t>
                      </a:r>
                    </a:p>
                  </a:txBody>
                  <a:tcPr marL="68580" marR="68580" marT="0" marB="0"/>
                </a:tc>
                <a:tc>
                  <a:txBody>
                    <a:bodyPr/>
                    <a:lstStyle/>
                    <a:p>
                      <a:pPr algn="ctr">
                        <a:lnSpc>
                          <a:spcPct val="115000"/>
                        </a:lnSpc>
                        <a:spcAft>
                          <a:spcPts val="0"/>
                        </a:spcAft>
                      </a:pPr>
                      <a:r>
                        <a:rPr lang="ru-RU" sz="1400" b="1" kern="1200" dirty="0">
                          <a:solidFill>
                            <a:schemeClr val="accent1">
                              <a:lumMod val="50000"/>
                            </a:schemeClr>
                          </a:solidFill>
                          <a:effectLst/>
                          <a:latin typeface="+mn-lt"/>
                          <a:ea typeface="+mn-ea"/>
                          <a:cs typeface="+mn-cs"/>
                        </a:rPr>
                        <a:t>58</a:t>
                      </a:r>
                    </a:p>
                  </a:txBody>
                  <a:tcPr marL="68580" marR="68580" marT="0" marB="0"/>
                </a:tc>
                <a:extLst>
                  <a:ext uri="{0D108BD9-81ED-4DB2-BD59-A6C34878D82A}">
                    <a16:rowId xmlns:a16="http://schemas.microsoft.com/office/drawing/2014/main" val="10004"/>
                  </a:ext>
                </a:extLst>
              </a:tr>
              <a:tr h="342954">
                <a:tc>
                  <a:txBody>
                    <a:bodyPr/>
                    <a:lstStyle/>
                    <a:p>
                      <a:pPr algn="just">
                        <a:lnSpc>
                          <a:spcPct val="115000"/>
                        </a:lnSpc>
                        <a:spcAft>
                          <a:spcPts val="0"/>
                        </a:spcAft>
                      </a:pPr>
                      <a:r>
                        <a:rPr lang="ru-RU" sz="1400" dirty="0">
                          <a:solidFill>
                            <a:srgbClr val="009999"/>
                          </a:solidFill>
                          <a:effectLst/>
                        </a:rPr>
                        <a:t>Затрудняюсь ответить </a:t>
                      </a:r>
                      <a:endParaRPr lang="ru-RU" sz="1100" dirty="0">
                        <a:solidFill>
                          <a:srgbClr val="009999"/>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b="1" kern="1200" dirty="0">
                          <a:solidFill>
                            <a:schemeClr val="accent1">
                              <a:lumMod val="50000"/>
                            </a:schemeClr>
                          </a:solidFill>
                          <a:effectLst/>
                          <a:latin typeface="+mn-lt"/>
                          <a:ea typeface="+mn-ea"/>
                          <a:cs typeface="+mn-cs"/>
                        </a:rPr>
                        <a:t>0</a:t>
                      </a:r>
                    </a:p>
                  </a:txBody>
                  <a:tcPr marL="68580" marR="68580" marT="0" marB="0"/>
                </a:tc>
                <a:tc>
                  <a:txBody>
                    <a:bodyPr/>
                    <a:lstStyle/>
                    <a:p>
                      <a:pPr algn="ctr">
                        <a:lnSpc>
                          <a:spcPct val="115000"/>
                        </a:lnSpc>
                        <a:spcAft>
                          <a:spcPts val="0"/>
                        </a:spcAft>
                      </a:pPr>
                      <a:r>
                        <a:rPr lang="ru-RU" sz="1400" b="1" kern="1200" dirty="0">
                          <a:solidFill>
                            <a:schemeClr val="accent1">
                              <a:lumMod val="50000"/>
                            </a:schemeClr>
                          </a:solidFill>
                          <a:effectLst/>
                          <a:latin typeface="+mn-lt"/>
                          <a:ea typeface="+mn-ea"/>
                          <a:cs typeface="+mn-cs"/>
                        </a:rPr>
                        <a:t>2</a:t>
                      </a:r>
                    </a:p>
                  </a:txBody>
                  <a:tcPr marL="68580" marR="68580" marT="0" marB="0"/>
                </a:tc>
                <a:extLst>
                  <a:ext uri="{0D108BD9-81ED-4DB2-BD59-A6C34878D82A}">
                    <a16:rowId xmlns:a16="http://schemas.microsoft.com/office/drawing/2014/main" val="10005"/>
                  </a:ext>
                </a:extLst>
              </a:tr>
              <a:tr h="243356">
                <a:tc>
                  <a:txBody>
                    <a:bodyPr/>
                    <a:lstStyle/>
                    <a:p>
                      <a:pPr algn="just">
                        <a:lnSpc>
                          <a:spcPct val="115000"/>
                        </a:lnSpc>
                        <a:spcAft>
                          <a:spcPts val="0"/>
                        </a:spcAft>
                      </a:pPr>
                      <a:r>
                        <a:rPr lang="ru-RU" sz="1400" dirty="0">
                          <a:solidFill>
                            <a:srgbClr val="009999"/>
                          </a:solidFill>
                          <a:effectLst/>
                        </a:rPr>
                        <a:t> </a:t>
                      </a:r>
                      <a:endParaRPr lang="ru-RU" sz="1100" dirty="0">
                        <a:solidFill>
                          <a:srgbClr val="009999"/>
                        </a:solidFill>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400" dirty="0">
                          <a:effectLst/>
                        </a:rPr>
                        <a:t> </a:t>
                      </a:r>
                      <a:endParaRPr lang="ru-RU" sz="1100" dirty="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400" dirty="0">
                          <a:effectLst/>
                        </a:rPr>
                        <a:t> </a:t>
                      </a:r>
                      <a:endParaRPr lang="ru-RU"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6"/>
                  </a:ext>
                </a:extLst>
              </a:tr>
            </a:tbl>
          </a:graphicData>
        </a:graphic>
      </p:graphicFrame>
      <p:sp>
        <p:nvSpPr>
          <p:cNvPr id="18" name="Rectangle 4"/>
          <p:cNvSpPr>
            <a:spLocks noChangeArrowheads="1"/>
          </p:cNvSpPr>
          <p:nvPr/>
        </p:nvSpPr>
        <p:spPr bwMode="auto">
          <a:xfrm>
            <a:off x="2987824" y="122831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a:ln>
                <a:noFill/>
              </a:ln>
              <a:solidFill>
                <a:schemeClr val="tx1"/>
              </a:solidFill>
              <a:effectLst/>
              <a:latin typeface="Arial" pitchFamily="34" charset="0"/>
              <a:cs typeface="Arial" pitchFamily="34" charset="0"/>
            </a:endParaRPr>
          </a:p>
        </p:txBody>
      </p:sp>
      <p:pic>
        <p:nvPicPr>
          <p:cNvPr id="3076" name="Picture 4" descr="https://cdn5.vectorstock.com/i/1000x1000/67/59/business-profit-design-vector-588675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466"/>
          <a:stretch/>
        </p:blipFill>
        <p:spPr bwMode="auto">
          <a:xfrm>
            <a:off x="155575" y="1826247"/>
            <a:ext cx="2669059" cy="2783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01971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162" r="857" b="1909"/>
          <a:stretch/>
        </p:blipFill>
        <p:spPr bwMode="auto">
          <a:xfrm>
            <a:off x="-39504" y="0"/>
            <a:ext cx="9188923"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135089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35196"/>
            <a:ext cx="8640960" cy="864096"/>
          </a:xfr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lIns="91238" tIns="45619" rIns="91238" bIns="45619" rtlCol="0" anchor="ctr"/>
          <a:lstStyle/>
          <a:p>
            <a:r>
              <a:rPr lang="ru-RU" sz="2400" b="1" dirty="0">
                <a:solidFill>
                  <a:srgbClr val="FFFFFF"/>
                </a:solidFill>
                <a:latin typeface="+mn-lt"/>
                <a:ea typeface="+mn-ea"/>
                <a:cs typeface="+mn-cs"/>
              </a:rPr>
              <a:t>Актуальные факты:</a:t>
            </a:r>
          </a:p>
        </p:txBody>
      </p:sp>
      <p:sp>
        <p:nvSpPr>
          <p:cNvPr id="4" name="Прямоугольник 3"/>
          <p:cNvSpPr/>
          <p:nvPr/>
        </p:nvSpPr>
        <p:spPr>
          <a:xfrm>
            <a:off x="323529" y="2571750"/>
            <a:ext cx="5904655" cy="2031325"/>
          </a:xfrm>
          <a:prstGeom prst="rect">
            <a:avLst/>
          </a:prstGeom>
        </p:spPr>
        <p:txBody>
          <a:bodyPr wrap="square">
            <a:spAutoFit/>
          </a:bodyPr>
          <a:lstStyle/>
          <a:p>
            <a:pPr marL="285750" indent="-285750" algn="just">
              <a:buFont typeface="Arial" panose="020B0604020202020204" pitchFamily="34" charset="0"/>
              <a:buChar char="•"/>
            </a:pPr>
            <a:r>
              <a:rPr lang="ru-RU" b="1" dirty="0">
                <a:solidFill>
                  <a:srgbClr val="009999"/>
                </a:solidFill>
                <a:effectLst>
                  <a:glow rad="101600">
                    <a:schemeClr val="bg1">
                      <a:alpha val="60000"/>
                    </a:schemeClr>
                  </a:glow>
                </a:effectLst>
                <a:latin typeface="Calibri"/>
              </a:rPr>
              <a:t>Меньшую уверенность в себе в плане обеспечения личной цифровой безопасности испытывают люди 45 лет и старше, женщины и неработающие россияне</a:t>
            </a:r>
            <a:r>
              <a:rPr lang="ru-RU" b="1" dirty="0">
                <a:effectLst>
                  <a:glow rad="101600">
                    <a:schemeClr val="bg1">
                      <a:alpha val="60000"/>
                    </a:schemeClr>
                  </a:glow>
                </a:effectLst>
                <a:latin typeface="Calibri"/>
              </a:rPr>
              <a:t>.</a:t>
            </a:r>
          </a:p>
          <a:p>
            <a:pPr marL="285750" indent="-285750" algn="just">
              <a:buFont typeface="Arial" panose="020B0604020202020204" pitchFamily="34" charset="0"/>
              <a:buChar char="•"/>
            </a:pPr>
            <a:endParaRPr lang="ru-RU" b="1" dirty="0">
              <a:effectLst>
                <a:glow rad="101600">
                  <a:schemeClr val="bg1">
                    <a:alpha val="60000"/>
                  </a:schemeClr>
                </a:glow>
              </a:effectLst>
              <a:latin typeface="Calibri"/>
            </a:endParaRPr>
          </a:p>
          <a:p>
            <a:pPr marL="285750" indent="-285750" algn="just">
              <a:buFont typeface="Arial" panose="020B0604020202020204" pitchFamily="34" charset="0"/>
              <a:buChar char="•"/>
            </a:pPr>
            <a:r>
              <a:rPr lang="ru-RU" b="1" dirty="0">
                <a:solidFill>
                  <a:srgbClr val="FF0000"/>
                </a:solidFill>
                <a:effectLst>
                  <a:glow rad="101600">
                    <a:schemeClr val="bg1">
                      <a:alpha val="60000"/>
                    </a:schemeClr>
                  </a:glow>
                </a:effectLst>
                <a:latin typeface="Calibri"/>
              </a:rPr>
              <a:t>75%</a:t>
            </a:r>
            <a:r>
              <a:rPr lang="ru-RU" b="1" dirty="0">
                <a:solidFill>
                  <a:srgbClr val="009999"/>
                </a:solidFill>
                <a:effectLst>
                  <a:glow rad="101600">
                    <a:schemeClr val="bg1">
                      <a:alpha val="60000"/>
                    </a:schemeClr>
                  </a:glow>
                </a:effectLst>
                <a:latin typeface="Calibri"/>
              </a:rPr>
              <a:t> подростков хотят повышать свою финансовую грамотность и только </a:t>
            </a:r>
            <a:r>
              <a:rPr lang="ru-RU" b="1" dirty="0">
                <a:solidFill>
                  <a:srgbClr val="FF0000"/>
                </a:solidFill>
                <a:effectLst>
                  <a:glow rad="101600">
                    <a:schemeClr val="bg1">
                      <a:alpha val="60000"/>
                    </a:schemeClr>
                  </a:glow>
                </a:effectLst>
                <a:latin typeface="Calibri"/>
              </a:rPr>
              <a:t>24%</a:t>
            </a:r>
            <a:r>
              <a:rPr lang="ru-RU" b="1" dirty="0">
                <a:solidFill>
                  <a:srgbClr val="009999"/>
                </a:solidFill>
                <a:effectLst>
                  <a:glow rad="101600">
                    <a:schemeClr val="bg1">
                      <a:alpha val="60000"/>
                    </a:schemeClr>
                  </a:glow>
                </a:effectLst>
                <a:latin typeface="Calibri"/>
              </a:rPr>
              <a:t> считают, что дополнительное обучение им не требуется.</a:t>
            </a:r>
          </a:p>
        </p:txBody>
      </p:sp>
      <p:sp>
        <p:nvSpPr>
          <p:cNvPr id="6" name="Прямоугольник 5"/>
          <p:cNvSpPr/>
          <p:nvPr/>
        </p:nvSpPr>
        <p:spPr>
          <a:xfrm>
            <a:off x="323528" y="879364"/>
            <a:ext cx="8568952" cy="1754326"/>
          </a:xfrm>
          <a:prstGeom prst="rect">
            <a:avLst/>
          </a:prstGeom>
        </p:spPr>
        <p:txBody>
          <a:bodyPr wrap="square">
            <a:spAutoFit/>
          </a:bodyPr>
          <a:lstStyle/>
          <a:p>
            <a:pPr marL="285750" indent="-285750" algn="just">
              <a:buFont typeface="Arial" panose="020B0604020202020204" pitchFamily="34" charset="0"/>
              <a:buChar char="•"/>
            </a:pPr>
            <a:r>
              <a:rPr lang="ru-RU" b="1" dirty="0">
                <a:solidFill>
                  <a:srgbClr val="FF0000"/>
                </a:solidFill>
                <a:effectLst>
                  <a:glow rad="101600">
                    <a:schemeClr val="bg1">
                      <a:alpha val="60000"/>
                    </a:schemeClr>
                  </a:glow>
                </a:effectLst>
                <a:latin typeface="Calibri"/>
              </a:rPr>
              <a:t>60%</a:t>
            </a:r>
            <a:r>
              <a:rPr lang="ru-RU" b="1" dirty="0">
                <a:solidFill>
                  <a:srgbClr val="009999"/>
                </a:solidFill>
                <a:effectLst>
                  <a:glow rad="101600">
                    <a:schemeClr val="bg1">
                      <a:alpha val="60000"/>
                    </a:schemeClr>
                  </a:glow>
                </a:effectLst>
                <a:latin typeface="Calibri"/>
              </a:rPr>
              <a:t> россиян недостаточно имеющихся знаний по теме безопасного использования цифровых устройств и технологий </a:t>
            </a:r>
          </a:p>
          <a:p>
            <a:pPr marL="285750" indent="-285750" algn="just">
              <a:buFont typeface="Arial" panose="020B0604020202020204" pitchFamily="34" charset="0"/>
              <a:buChar char="•"/>
            </a:pPr>
            <a:endParaRPr lang="ru-RU" b="1" dirty="0">
              <a:solidFill>
                <a:srgbClr val="009999"/>
              </a:solidFill>
              <a:effectLst>
                <a:glow rad="101600">
                  <a:schemeClr val="bg1">
                    <a:alpha val="60000"/>
                  </a:schemeClr>
                </a:glow>
              </a:effectLst>
              <a:latin typeface="Calibri"/>
            </a:endParaRPr>
          </a:p>
          <a:p>
            <a:pPr marL="285750" indent="-285750" algn="just">
              <a:buFont typeface="Arial" panose="020B0604020202020204" pitchFamily="34" charset="0"/>
              <a:buChar char="•"/>
            </a:pPr>
            <a:r>
              <a:rPr lang="ru-RU" b="1" dirty="0">
                <a:solidFill>
                  <a:srgbClr val="FF0000"/>
                </a:solidFill>
                <a:effectLst>
                  <a:glow rad="101600">
                    <a:schemeClr val="bg1">
                      <a:alpha val="60000"/>
                    </a:schemeClr>
                  </a:glow>
                </a:effectLst>
                <a:latin typeface="Calibri"/>
              </a:rPr>
              <a:t>62%</a:t>
            </a:r>
            <a:r>
              <a:rPr lang="ru-RU" b="1" dirty="0">
                <a:solidFill>
                  <a:srgbClr val="009999"/>
                </a:solidFill>
                <a:effectLst>
                  <a:glow rad="101600">
                    <a:schemeClr val="bg1">
                      <a:alpha val="60000"/>
                    </a:schemeClr>
                  </a:glow>
                </a:effectLst>
                <a:latin typeface="Calibri"/>
              </a:rPr>
              <a:t> испытывают неуверенность, используя гаджеты и цифровые технологии,    сомневаются в своей способности обеспечить защиту своих данных в онлайн-пространстве.</a:t>
            </a:r>
          </a:p>
        </p:txBody>
      </p:sp>
      <p:pic>
        <p:nvPicPr>
          <p:cNvPr id="3" name="Picture 2" descr="https://www.informatique-mania.com/wp-content/uploads/2021/04/carpeta-segura_1294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9780" y="2571750"/>
            <a:ext cx="2552700" cy="2016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96189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82331"/>
            <a:ext cx="8424936" cy="4818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993291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3" y="123478"/>
            <a:ext cx="8424937"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346082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8498" y="267494"/>
            <a:ext cx="8641939"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561899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Загнутый угол 3"/>
          <p:cNvSpPr/>
          <p:nvPr/>
        </p:nvSpPr>
        <p:spPr>
          <a:xfrm>
            <a:off x="180855" y="123478"/>
            <a:ext cx="8812800" cy="1008112"/>
          </a:xfrm>
          <a:prstGeom prst="foldedCorner">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lIns="91238" tIns="45619" rIns="91238" bIns="45619" rtlCol="0" anchor="ctr"/>
          <a:lstStyle/>
          <a:p>
            <a:pPr algn="ctr"/>
            <a:r>
              <a:rPr lang="ru-RU" sz="2400" b="1" dirty="0">
                <a:solidFill>
                  <a:srgbClr val="FFFFFF"/>
                </a:solidFill>
              </a:rPr>
              <a:t>Единая рамка компетенций по финансовой грамотности для школьников и взрослых</a:t>
            </a:r>
          </a:p>
        </p:txBody>
      </p:sp>
      <p:pic>
        <p:nvPicPr>
          <p:cNvPr id="5" name="Picture 8" descr="https://vse-kursy.com/uploads/vk/2011/bf_5998_1fu6ajk400_11371_izobrazhen.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273724" y="1707655"/>
            <a:ext cx="3594357" cy="2600696"/>
          </a:xfrm>
          <a:prstGeom prst="rect">
            <a:avLst/>
          </a:prstGeom>
          <a:noFill/>
          <a:extLst>
            <a:ext uri="{909E8E84-426E-40DD-AFC4-6F175D3DCCD1}">
              <a14:hiddenFill xmlns:a14="http://schemas.microsoft.com/office/drawing/2010/main">
                <a:solidFill>
                  <a:srgbClr val="FFFFFF"/>
                </a:solidFill>
              </a14:hiddenFill>
            </a:ext>
          </a:extLst>
        </p:spPr>
      </p:pic>
      <p:sp>
        <p:nvSpPr>
          <p:cNvPr id="6" name="Объект 2"/>
          <p:cNvSpPr txBox="1">
            <a:spLocks/>
          </p:cNvSpPr>
          <p:nvPr/>
        </p:nvSpPr>
        <p:spPr bwMode="auto">
          <a:xfrm>
            <a:off x="3558470" y="1419622"/>
            <a:ext cx="5426199"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238" tIns="45619" rIns="91238" bIns="45619" numCol="1" anchor="t" anchorCtr="0" compatLnSpc="1">
            <a:prstTxWarp prst="textNoShape">
              <a:avLst/>
            </a:prstTxWarp>
          </a:bodyPr>
          <a:lstStyle>
            <a:lvl1pPr marL="341993" indent="-341993" algn="l" rtl="0" eaLnBrk="0" fontAlgn="base" hangingPunct="0">
              <a:spcBef>
                <a:spcPct val="20000"/>
              </a:spcBef>
              <a:spcAft>
                <a:spcPct val="0"/>
              </a:spcAft>
              <a:buChar char="•"/>
              <a:defRPr sz="3200" kern="1200">
                <a:solidFill>
                  <a:schemeClr val="tx1"/>
                </a:solidFill>
                <a:latin typeface="+mn-lt"/>
                <a:ea typeface="+mn-ea"/>
                <a:cs typeface="+mn-cs"/>
              </a:defRPr>
            </a:lvl1pPr>
            <a:lvl2pPr marL="741131" indent="-285043" algn="l" rtl="0" eaLnBrk="0" fontAlgn="base" hangingPunct="0">
              <a:spcBef>
                <a:spcPct val="20000"/>
              </a:spcBef>
              <a:spcAft>
                <a:spcPct val="0"/>
              </a:spcAft>
              <a:buChar char="–"/>
              <a:defRPr sz="2800" kern="1200">
                <a:solidFill>
                  <a:schemeClr val="tx1"/>
                </a:solidFill>
                <a:latin typeface="+mn-lt"/>
                <a:ea typeface="+mn-ea"/>
                <a:cs typeface="+mn-cs"/>
              </a:defRPr>
            </a:lvl2pPr>
            <a:lvl3pPr marL="1140122" indent="-227994" algn="l" rtl="0" eaLnBrk="0" fontAlgn="base" hangingPunct="0">
              <a:spcBef>
                <a:spcPct val="20000"/>
              </a:spcBef>
              <a:spcAft>
                <a:spcPct val="0"/>
              </a:spcAft>
              <a:buChar char="•"/>
              <a:defRPr sz="2400" kern="1200">
                <a:solidFill>
                  <a:schemeClr val="tx1"/>
                </a:solidFill>
                <a:latin typeface="+mn-lt"/>
                <a:ea typeface="+mn-ea"/>
                <a:cs typeface="+mn-cs"/>
              </a:defRPr>
            </a:lvl3pPr>
            <a:lvl4pPr marL="1596160" indent="-227994" algn="l" rtl="0" eaLnBrk="0" fontAlgn="base" hangingPunct="0">
              <a:spcBef>
                <a:spcPct val="20000"/>
              </a:spcBef>
              <a:spcAft>
                <a:spcPct val="0"/>
              </a:spcAft>
              <a:buChar char="–"/>
              <a:defRPr sz="2000" kern="1200">
                <a:solidFill>
                  <a:schemeClr val="tx1"/>
                </a:solidFill>
                <a:latin typeface="+mn-lt"/>
                <a:ea typeface="+mn-ea"/>
                <a:cs typeface="+mn-cs"/>
              </a:defRPr>
            </a:lvl4pPr>
            <a:lvl5pPr marL="2052248" indent="-227994" algn="l" rtl="0" eaLnBrk="0" fontAlgn="base" hangingPunct="0">
              <a:spcBef>
                <a:spcPct val="20000"/>
              </a:spcBef>
              <a:spcAft>
                <a:spcPct val="0"/>
              </a:spcAft>
              <a:buChar char="»"/>
              <a:defRPr sz="2000" kern="1200">
                <a:solidFill>
                  <a:schemeClr val="tx1"/>
                </a:solidFill>
                <a:latin typeface="+mn-lt"/>
                <a:ea typeface="+mn-ea"/>
                <a:cs typeface="+mn-cs"/>
              </a:defRPr>
            </a:lvl5pPr>
            <a:lvl6pPr marL="2508237" indent="-227994" algn="l" defTabSz="9121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64326" indent="-227994" algn="l" defTabSz="9121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0365" indent="-227994" algn="l" defTabSz="9121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76403" indent="-227994" algn="l" defTabSz="91212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Tx/>
              <a:buNone/>
            </a:pPr>
            <a:r>
              <a:rPr lang="ru-RU" sz="1800" b="1" dirty="0">
                <a:solidFill>
                  <a:srgbClr val="006666"/>
                </a:solidFill>
                <a:effectLst>
                  <a:glow rad="228600">
                    <a:schemeClr val="bg1">
                      <a:alpha val="85000"/>
                    </a:schemeClr>
                  </a:glow>
                </a:effectLst>
                <a:latin typeface="Calibri" panose="020F0502020204030204" pitchFamily="34" charset="0"/>
                <a:cs typeface="Arial" pitchFamily="34" charset="0"/>
              </a:rPr>
              <a:t>Документ разработан в целях реализации Стратегии повышения финансовой грамотности в Российской Федерации на 2017 - 2023 годы</a:t>
            </a:r>
          </a:p>
          <a:p>
            <a:pPr marL="0" indent="0" algn="ctr">
              <a:buFontTx/>
              <a:buNone/>
            </a:pPr>
            <a:endParaRPr lang="ru-RU" sz="1800" dirty="0">
              <a:effectLst>
                <a:glow rad="228600">
                  <a:schemeClr val="bg1">
                    <a:alpha val="85000"/>
                  </a:schemeClr>
                </a:glow>
              </a:effectLst>
              <a:latin typeface="Calibri" panose="020F0502020204030204" pitchFamily="34" charset="0"/>
            </a:endParaRPr>
          </a:p>
          <a:p>
            <a:pPr marL="0" indent="0" algn="ctr">
              <a:buFontTx/>
              <a:buNone/>
            </a:pPr>
            <a:r>
              <a:rPr lang="ru-RU" sz="1800" b="1" dirty="0">
                <a:solidFill>
                  <a:srgbClr val="006666"/>
                </a:solidFill>
                <a:effectLst>
                  <a:glow rad="228600">
                    <a:schemeClr val="bg1">
                      <a:alpha val="85000"/>
                    </a:schemeClr>
                  </a:glow>
                </a:effectLst>
                <a:latin typeface="Calibri" panose="020F0502020204030204" pitchFamily="34" charset="0"/>
                <a:cs typeface="Arial" pitchFamily="34" charset="0"/>
              </a:rPr>
              <a:t>Ознакомиться и скачать документ можно на портале </a:t>
            </a:r>
            <a:r>
              <a:rPr lang="ru-RU" sz="1800" b="1" dirty="0" err="1">
                <a:solidFill>
                  <a:srgbClr val="006666"/>
                </a:solidFill>
                <a:effectLst>
                  <a:glow rad="228600">
                    <a:schemeClr val="bg1">
                      <a:alpha val="85000"/>
                    </a:schemeClr>
                  </a:glow>
                </a:effectLst>
                <a:latin typeface="Calibri" panose="020F0502020204030204" pitchFamily="34" charset="0"/>
                <a:cs typeface="Arial" pitchFamily="34" charset="0"/>
              </a:rPr>
              <a:t>Моифинансы.рф</a:t>
            </a:r>
            <a:r>
              <a:rPr lang="ru-RU" sz="1800" b="1" dirty="0">
                <a:solidFill>
                  <a:srgbClr val="006666"/>
                </a:solidFill>
                <a:effectLst>
                  <a:glow rad="228600">
                    <a:schemeClr val="bg1">
                      <a:alpha val="85000"/>
                    </a:schemeClr>
                  </a:glow>
                </a:effectLst>
                <a:latin typeface="Calibri" panose="020F0502020204030204" pitchFamily="34" charset="0"/>
                <a:cs typeface="Arial" pitchFamily="34" charset="0"/>
              </a:rPr>
              <a:t> по ссылке –</a:t>
            </a:r>
          </a:p>
          <a:p>
            <a:pPr marL="0" indent="0" algn="ctr">
              <a:buFontTx/>
              <a:buNone/>
            </a:pPr>
            <a:r>
              <a:rPr lang="ru-RU" sz="1800" b="1" dirty="0">
                <a:solidFill>
                  <a:srgbClr val="00A29E"/>
                </a:solidFill>
                <a:effectLst>
                  <a:glow rad="228600">
                    <a:schemeClr val="bg1">
                      <a:alpha val="85000"/>
                    </a:schemeClr>
                  </a:glow>
                </a:effectLst>
                <a:latin typeface="Calibri" panose="020F0502020204030204" pitchFamily="34" charset="0"/>
                <a:cs typeface="Arial" pitchFamily="34" charset="0"/>
              </a:rPr>
              <a:t> </a:t>
            </a:r>
            <a:r>
              <a:rPr lang="ru-RU" sz="1800" b="1" dirty="0">
                <a:effectLst>
                  <a:glow rad="228600">
                    <a:schemeClr val="bg1">
                      <a:alpha val="85000"/>
                    </a:schemeClr>
                  </a:glow>
                </a:effectLst>
                <a:latin typeface="Calibri" panose="020F0502020204030204" pitchFamily="34" charset="0"/>
                <a:cs typeface="Arial" pitchFamily="34" charset="0"/>
                <a:hlinkClick r:id="rId4"/>
              </a:rPr>
              <a:t>https://xn--80apaohbc3aw9e.xn--p1ai/materials/edinaya-ramka-kompetencij-po-finansovoj-gramotnosti-dlya-shkolnikov-i-vzroslyh/</a:t>
            </a:r>
            <a:endParaRPr lang="ru-RU" sz="1800" b="1" dirty="0">
              <a:effectLst>
                <a:glow rad="228600">
                  <a:schemeClr val="bg1">
                    <a:alpha val="85000"/>
                  </a:schemeClr>
                </a:glow>
              </a:effectLst>
              <a:latin typeface="Calibri" panose="020F0502020204030204" pitchFamily="34" charset="0"/>
              <a:cs typeface="Arial" pitchFamily="34" charset="0"/>
            </a:endParaRPr>
          </a:p>
          <a:p>
            <a:pPr marL="0" indent="0">
              <a:buFontTx/>
              <a:buNone/>
            </a:pPr>
            <a:endParaRPr lang="ru-RU" sz="1800" dirty="0">
              <a:effectLst>
                <a:glow rad="228600">
                  <a:schemeClr val="bg1">
                    <a:alpha val="85000"/>
                  </a:schemeClr>
                </a:glow>
              </a:effectLst>
              <a:latin typeface="Calibri" panose="020F0502020204030204" pitchFamily="34" charset="0"/>
            </a:endParaRPr>
          </a:p>
          <a:p>
            <a:pPr marL="0" indent="0" algn="ctr">
              <a:buFontTx/>
              <a:buNone/>
            </a:pPr>
            <a:endParaRPr lang="ru-RU" sz="1800" dirty="0">
              <a:effectLst>
                <a:glow rad="228600">
                  <a:schemeClr val="bg1">
                    <a:alpha val="85000"/>
                  </a:schemeClr>
                </a:glow>
              </a:effectLst>
              <a:latin typeface="Calibri" panose="020F0502020204030204" pitchFamily="34" charset="0"/>
            </a:endParaRPr>
          </a:p>
        </p:txBody>
      </p:sp>
    </p:spTree>
    <p:extLst>
      <p:ext uri="{BB962C8B-B14F-4D97-AF65-F5344CB8AC3E}">
        <p14:creationId xmlns:p14="http://schemas.microsoft.com/office/powerpoint/2010/main" val="331050329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sp>
        <p:nvSpPr>
          <p:cNvPr id="4" name="Загнутый угол 3"/>
          <p:cNvSpPr/>
          <p:nvPr/>
        </p:nvSpPr>
        <p:spPr>
          <a:xfrm>
            <a:off x="251520" y="123478"/>
            <a:ext cx="8496944" cy="1059582"/>
          </a:xfrm>
          <a:prstGeom prst="foldedCorner">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lIns="91238" tIns="45619" rIns="91238" bIns="45619" rtlCol="0" anchor="ctr"/>
          <a:lstStyle/>
          <a:p>
            <a:pPr algn="ctr"/>
            <a:r>
              <a:rPr lang="ru-RU" sz="2400" b="1" dirty="0">
                <a:solidFill>
                  <a:srgbClr val="FFFFFF"/>
                </a:solidFill>
              </a:rPr>
              <a:t>Приоритеты развития финансовой грамотности в 2022 году</a:t>
            </a:r>
          </a:p>
        </p:txBody>
      </p:sp>
      <p:pic>
        <p:nvPicPr>
          <p:cNvPr id="1026" name="Picture 2" descr="H:\cenbum\ФИНГРАМОТНОСТЬ\НПК 2019\shutterstock_1433864339-scale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4150" y="1503828"/>
            <a:ext cx="3391757" cy="2952328"/>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611560" y="1347664"/>
            <a:ext cx="2520280" cy="3508570"/>
          </a:xfrm>
          <a:prstGeom prst="rect">
            <a:avLst/>
          </a:prstGeom>
        </p:spPr>
        <p:txBody>
          <a:bodyPr wrap="square" lIns="91358" tIns="45679" rIns="91358" bIns="45679">
            <a:spAutoFit/>
          </a:bodyPr>
          <a:lstStyle/>
          <a:p>
            <a:pPr algn="ctr"/>
            <a:r>
              <a:rPr lang="ru-RU" b="1" dirty="0">
                <a:solidFill>
                  <a:srgbClr val="FF0000"/>
                </a:solidFill>
              </a:rPr>
              <a:t> </a:t>
            </a:r>
          </a:p>
          <a:p>
            <a:pPr marL="285463" indent="-285463" algn="ctr">
              <a:buFont typeface="Arial" panose="020B0604020202020204" pitchFamily="34" charset="0"/>
              <a:buChar char="•"/>
            </a:pPr>
            <a:r>
              <a:rPr lang="ru-RU" sz="1200" b="1" dirty="0" err="1">
                <a:solidFill>
                  <a:srgbClr val="0070C0"/>
                </a:solidFill>
              </a:rPr>
              <a:t>цифровизация</a:t>
            </a:r>
            <a:r>
              <a:rPr lang="ru-RU" sz="1200" b="1" dirty="0">
                <a:solidFill>
                  <a:srgbClr val="0070C0"/>
                </a:solidFill>
              </a:rPr>
              <a:t> образовательных продуктов для всех возрастов </a:t>
            </a:r>
          </a:p>
          <a:p>
            <a:pPr algn="ctr"/>
            <a:endParaRPr lang="en-US" sz="1200" b="1" dirty="0">
              <a:solidFill>
                <a:srgbClr val="0070C0"/>
              </a:solidFill>
            </a:endParaRPr>
          </a:p>
          <a:p>
            <a:pPr marL="285463" indent="-285463" algn="ctr">
              <a:buFont typeface="Arial" panose="020B0604020202020204" pitchFamily="34" charset="0"/>
              <a:buChar char="•"/>
            </a:pPr>
            <a:r>
              <a:rPr lang="ru-RU" sz="1200" b="1" dirty="0">
                <a:solidFill>
                  <a:srgbClr val="0070C0"/>
                </a:solidFill>
              </a:rPr>
              <a:t>расширение охвата и повышение вовлеченности целевых аудиторий</a:t>
            </a:r>
          </a:p>
          <a:p>
            <a:pPr algn="ctr"/>
            <a:endParaRPr lang="en-US" sz="1200" b="1" dirty="0">
              <a:solidFill>
                <a:srgbClr val="0070C0"/>
              </a:solidFill>
            </a:endParaRPr>
          </a:p>
          <a:p>
            <a:pPr marL="285463" indent="-285463" algn="ctr">
              <a:buFont typeface="Arial" panose="020B0604020202020204" pitchFamily="34" charset="0"/>
              <a:buChar char="•"/>
            </a:pPr>
            <a:r>
              <a:rPr lang="ru-RU" sz="1200" b="1" dirty="0">
                <a:solidFill>
                  <a:srgbClr val="0070C0"/>
                </a:solidFill>
              </a:rPr>
              <a:t>обеспечение безопасности потребителей финансовых услуг, в том числе их защита от мошеннических схем</a:t>
            </a:r>
            <a:endParaRPr lang="en-US" sz="1200" b="1" dirty="0">
              <a:solidFill>
                <a:srgbClr val="0070C0"/>
              </a:solidFill>
            </a:endParaRPr>
          </a:p>
          <a:p>
            <a:pPr marL="285463" indent="-285463" algn="ctr">
              <a:buFont typeface="Arial" panose="020B0604020202020204" pitchFamily="34" charset="0"/>
              <a:buChar char="•"/>
            </a:pPr>
            <a:endParaRPr lang="ru-RU" sz="1200" b="1" dirty="0">
              <a:solidFill>
                <a:srgbClr val="0070C0"/>
              </a:solidFill>
            </a:endParaRPr>
          </a:p>
        </p:txBody>
      </p:sp>
      <p:sp>
        <p:nvSpPr>
          <p:cNvPr id="3" name="Прямоугольник 2"/>
          <p:cNvSpPr/>
          <p:nvPr/>
        </p:nvSpPr>
        <p:spPr>
          <a:xfrm>
            <a:off x="6923723" y="1503828"/>
            <a:ext cx="1944216" cy="3046988"/>
          </a:xfrm>
          <a:prstGeom prst="rect">
            <a:avLst/>
          </a:prstGeom>
        </p:spPr>
        <p:txBody>
          <a:bodyPr wrap="square">
            <a:spAutoFit/>
          </a:bodyPr>
          <a:lstStyle/>
          <a:p>
            <a:pPr marL="171450" indent="-171450" algn="ctr">
              <a:buFont typeface="Arial" panose="020B0604020202020204" pitchFamily="34" charset="0"/>
              <a:buChar char="•"/>
            </a:pPr>
            <a:endParaRPr lang="ru-RU" sz="1200" b="1" dirty="0">
              <a:solidFill>
                <a:srgbClr val="0070C0"/>
              </a:solidFill>
            </a:endParaRPr>
          </a:p>
          <a:p>
            <a:pPr marL="171450" indent="-171450" algn="ctr">
              <a:buFont typeface="Arial" panose="020B0604020202020204" pitchFamily="34" charset="0"/>
              <a:buChar char="•"/>
            </a:pPr>
            <a:r>
              <a:rPr lang="ru-RU" sz="1200" b="1" dirty="0">
                <a:solidFill>
                  <a:srgbClr val="0070C0"/>
                </a:solidFill>
              </a:rPr>
              <a:t>внедрение финансовой грамотности в учебные программы</a:t>
            </a:r>
          </a:p>
          <a:p>
            <a:pPr marL="171450" indent="-171450" algn="ctr">
              <a:buFont typeface="Arial" panose="020B0604020202020204" pitchFamily="34" charset="0"/>
              <a:buChar char="•"/>
            </a:pPr>
            <a:r>
              <a:rPr lang="ru-RU" sz="1200" b="1" dirty="0">
                <a:solidFill>
                  <a:srgbClr val="0070C0"/>
                </a:solidFill>
              </a:rPr>
              <a:t>преподавание элементов финансовой грамотности в рамках существующих учебных дисциплин для 10–11 классов (с 2022 года оно уже обязательно в 1–9 классах)</a:t>
            </a:r>
          </a:p>
        </p:txBody>
      </p:sp>
    </p:spTree>
    <p:extLst>
      <p:ext uri="{BB962C8B-B14F-4D97-AF65-F5344CB8AC3E}">
        <p14:creationId xmlns:p14="http://schemas.microsoft.com/office/powerpoint/2010/main" val="90771957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algn="just"/>
            <a:r>
              <a:rPr lang="ru-RU" b="1" dirty="0">
                <a:solidFill>
                  <a:srgbClr val="0070C0"/>
                </a:solidFill>
                <a:latin typeface="Calibri" panose="020F0502020204030204" pitchFamily="34" charset="0"/>
              </a:rPr>
              <a:t>Цифровое и финансовое мошенничество</a:t>
            </a:r>
          </a:p>
          <a:p>
            <a:pPr algn="just"/>
            <a:endParaRPr lang="ru-RU" b="1" dirty="0">
              <a:solidFill>
                <a:srgbClr val="0070C0"/>
              </a:solidFill>
              <a:latin typeface="Calibri" panose="020F0502020204030204" pitchFamily="34" charset="0"/>
            </a:endParaRPr>
          </a:p>
          <a:p>
            <a:pPr algn="just"/>
            <a:r>
              <a:rPr lang="ru-RU" b="1" dirty="0">
                <a:solidFill>
                  <a:srgbClr val="0070C0"/>
                </a:solidFill>
                <a:latin typeface="Calibri" panose="020F0502020204030204" pitchFamily="34" charset="0"/>
              </a:rPr>
              <a:t> Излишняя </a:t>
            </a:r>
            <a:r>
              <a:rPr lang="ru-RU" b="1" dirty="0" err="1">
                <a:solidFill>
                  <a:srgbClr val="0070C0"/>
                </a:solidFill>
                <a:latin typeface="Calibri" panose="020F0502020204030204" pitchFamily="34" charset="0"/>
              </a:rPr>
              <a:t>закредитованность</a:t>
            </a:r>
            <a:endParaRPr lang="ru-RU" b="1" dirty="0">
              <a:solidFill>
                <a:srgbClr val="0070C0"/>
              </a:solidFill>
              <a:latin typeface="Calibri" panose="020F0502020204030204" pitchFamily="34" charset="0"/>
            </a:endParaRPr>
          </a:p>
        </p:txBody>
      </p:sp>
      <p:sp>
        <p:nvSpPr>
          <p:cNvPr id="4" name="Заголовок 3"/>
          <p:cNvSpPr>
            <a:spLocks noGrp="1" noChangeArrowheads="1"/>
          </p:cNvSpPr>
          <p:nvPr>
            <p:ph type="title"/>
          </p:nvPr>
        </p:nvSpPr>
        <p:spPr bwMode="auto">
          <a:xfrm>
            <a:off x="251521" y="342318"/>
            <a:ext cx="8784976" cy="584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ru-RU" altLang="uk-UA" b="1" dirty="0">
                <a:solidFill>
                  <a:srgbClr val="00AC7F"/>
                </a:solidFill>
              </a:rPr>
              <a:t> ПРОБЛЕМНЫЕ НАПРАВЛЕНИЯ </a:t>
            </a:r>
          </a:p>
        </p:txBody>
      </p:sp>
      <p:pic>
        <p:nvPicPr>
          <p:cNvPr id="1027" name="Picture 3" descr="H:\cenbum\ФИНГРАМОТНОСТЬ\Деловой Крым 4,0\investments-analysis-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8046" y="3003799"/>
            <a:ext cx="4705324" cy="1982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864649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14830</TotalTime>
  <Words>1025</Words>
  <Application>Microsoft Office PowerPoint</Application>
  <PresentationFormat>Экран (16:9)</PresentationFormat>
  <Paragraphs>138</Paragraphs>
  <Slides>20</Slides>
  <Notes>4</Notes>
  <HiddenSlides>0</HiddenSlides>
  <MMClips>0</MMClips>
  <ScaleCrop>false</ScaleCrop>
  <HeadingPairs>
    <vt:vector size="6" baseType="variant">
      <vt:variant>
        <vt:lpstr>Использованные шрифты</vt:lpstr>
      </vt:variant>
      <vt:variant>
        <vt:i4>3</vt:i4>
      </vt:variant>
      <vt:variant>
        <vt:lpstr>Тема</vt:lpstr>
      </vt:variant>
      <vt:variant>
        <vt:i4>4</vt:i4>
      </vt:variant>
      <vt:variant>
        <vt:lpstr>Заголовки слайдов</vt:lpstr>
      </vt:variant>
      <vt:variant>
        <vt:i4>20</vt:i4>
      </vt:variant>
    </vt:vector>
  </HeadingPairs>
  <TitlesOfParts>
    <vt:vector size="27" baseType="lpstr">
      <vt:lpstr>Arial</vt:lpstr>
      <vt:lpstr>Calibri</vt:lpstr>
      <vt:lpstr>Times New Roman</vt:lpstr>
      <vt:lpstr>Diseño predeterminado</vt:lpstr>
      <vt:lpstr>1_Diseño predeterminado</vt:lpstr>
      <vt:lpstr>3_Diseño predeterminado</vt:lpstr>
      <vt:lpstr>2_Diseño predeterminado</vt:lpstr>
      <vt:lpstr>Презентация PowerPoint</vt:lpstr>
      <vt:lpstr>Презентация PowerPoint</vt:lpstr>
      <vt:lpstr>Актуальные факты:</vt:lpstr>
      <vt:lpstr>Презентация PowerPoint</vt:lpstr>
      <vt:lpstr>Презентация PowerPoint</vt:lpstr>
      <vt:lpstr>Презентация PowerPoint</vt:lpstr>
      <vt:lpstr>Презентация PowerPoint</vt:lpstr>
      <vt:lpstr>Презентация PowerPoint</vt:lpstr>
      <vt:lpstr> ПРОБЛЕМНЫЕ НАПРАВЛЕНИЯ </vt:lpstr>
      <vt:lpstr>Презентация PowerPoint</vt:lpstr>
      <vt:lpstr>Это почти в четыре раза больше, чем годом ранее. Более 80% из них действовали в Интернете.</vt:lpstr>
      <vt:lpstr>НОВЫЕ СПОСОБЫ ОБМАНА  </vt:lpstr>
      <vt:lpstr>Задолженность граждан перед банками </vt:lpstr>
      <vt:lpstr>Задолженность по кредитам, предоставленных физическим лицам  В РЕСПУБЛИКЕ КРЫМ</vt:lpstr>
      <vt:lpstr>Презентация PowerPoint</vt:lpstr>
      <vt:lpstr> 2021 год  </vt:lpstr>
      <vt:lpstr>Презентация PowerPoint</vt:lpstr>
      <vt:lpstr> 2021 год  </vt:lpstr>
      <vt:lpstr>Презентация PowerPoint</vt:lpstr>
      <vt:lpstr>Презентация PowerPoint</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Mariajose</dc:creator>
  <cp:lastModifiedBy>user</cp:lastModifiedBy>
  <cp:revision>1050</cp:revision>
  <dcterms:created xsi:type="dcterms:W3CDTF">2010-05-23T14:28:12Z</dcterms:created>
  <dcterms:modified xsi:type="dcterms:W3CDTF">2022-03-30T13:48:35Z</dcterms:modified>
</cp:coreProperties>
</file>