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2823"/>
            <a:ext cx="9143999" cy="48506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106" y="122046"/>
            <a:ext cx="5120005" cy="818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3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jpg"/><Relationship Id="rId10" Type="http://schemas.openxmlformats.org/officeDocument/2006/relationships/image" Target="../media/image185.jpg"/><Relationship Id="rId11" Type="http://schemas.openxmlformats.org/officeDocument/2006/relationships/image" Target="../media/image186.png"/><Relationship Id="rId12" Type="http://schemas.openxmlformats.org/officeDocument/2006/relationships/image" Target="../media/image187.png"/><Relationship Id="rId13" Type="http://schemas.openxmlformats.org/officeDocument/2006/relationships/image" Target="../media/image188.png"/><Relationship Id="rId14" Type="http://schemas.openxmlformats.org/officeDocument/2006/relationships/image" Target="../media/image189.png"/><Relationship Id="rId15" Type="http://schemas.openxmlformats.org/officeDocument/2006/relationships/image" Target="../media/image190.png"/><Relationship Id="rId16" Type="http://schemas.openxmlformats.org/officeDocument/2006/relationships/image" Target="../media/image191.jpg"/><Relationship Id="rId17" Type="http://schemas.openxmlformats.org/officeDocument/2006/relationships/image" Target="../media/image192.png"/><Relationship Id="rId18" Type="http://schemas.openxmlformats.org/officeDocument/2006/relationships/image" Target="../media/image193.png"/><Relationship Id="rId19" Type="http://schemas.openxmlformats.org/officeDocument/2006/relationships/image" Target="../media/image194.png"/><Relationship Id="rId20" Type="http://schemas.openxmlformats.org/officeDocument/2006/relationships/image" Target="../media/image195.png"/><Relationship Id="rId21" Type="http://schemas.openxmlformats.org/officeDocument/2006/relationships/image" Target="../media/image196.png"/><Relationship Id="rId22" Type="http://schemas.openxmlformats.org/officeDocument/2006/relationships/image" Target="../media/image197.png"/><Relationship Id="rId23" Type="http://schemas.openxmlformats.org/officeDocument/2006/relationships/image" Target="../media/image198.png"/><Relationship Id="rId24" Type="http://schemas.openxmlformats.org/officeDocument/2006/relationships/image" Target="../media/image19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jpg"/><Relationship Id="rId3" Type="http://schemas.openxmlformats.org/officeDocument/2006/relationships/image" Target="../media/image20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1.png"/><Relationship Id="rId3" Type="http://schemas.openxmlformats.org/officeDocument/2006/relationships/image" Target="../media/image212.png"/><Relationship Id="rId4" Type="http://schemas.openxmlformats.org/officeDocument/2006/relationships/image" Target="../media/image213.png"/><Relationship Id="rId5" Type="http://schemas.openxmlformats.org/officeDocument/2006/relationships/image" Target="../media/image214.png"/><Relationship Id="rId6" Type="http://schemas.openxmlformats.org/officeDocument/2006/relationships/image" Target="../media/image215.png"/><Relationship Id="rId7" Type="http://schemas.openxmlformats.org/officeDocument/2006/relationships/hyperlink" Target="https://t.me/FinZozhExpert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28" Type="http://schemas.openxmlformats.org/officeDocument/2006/relationships/image" Target="../media/image43.png"/><Relationship Id="rId29" Type="http://schemas.openxmlformats.org/officeDocument/2006/relationships/image" Target="../media/image44.png"/><Relationship Id="rId30" Type="http://schemas.openxmlformats.org/officeDocument/2006/relationships/image" Target="../media/image45.png"/><Relationship Id="rId31" Type="http://schemas.openxmlformats.org/officeDocument/2006/relationships/image" Target="../media/image46.png"/><Relationship Id="rId32" Type="http://schemas.openxmlformats.org/officeDocument/2006/relationships/image" Target="../media/image47.png"/><Relationship Id="rId33" Type="http://schemas.openxmlformats.org/officeDocument/2006/relationships/image" Target="../media/image48.png"/><Relationship Id="rId34" Type="http://schemas.openxmlformats.org/officeDocument/2006/relationships/image" Target="../media/image49.png"/><Relationship Id="rId35" Type="http://schemas.openxmlformats.org/officeDocument/2006/relationships/image" Target="../media/image50.png"/><Relationship Id="rId36" Type="http://schemas.openxmlformats.org/officeDocument/2006/relationships/image" Target="../media/image51.png"/><Relationship Id="rId37" Type="http://schemas.openxmlformats.org/officeDocument/2006/relationships/image" Target="../media/image52.png"/><Relationship Id="rId38" Type="http://schemas.openxmlformats.org/officeDocument/2006/relationships/image" Target="../media/image53.png"/><Relationship Id="rId39" Type="http://schemas.openxmlformats.org/officeDocument/2006/relationships/image" Target="../media/image54.png"/><Relationship Id="rId40" Type="http://schemas.openxmlformats.org/officeDocument/2006/relationships/image" Target="../media/image55.png"/><Relationship Id="rId41" Type="http://schemas.openxmlformats.org/officeDocument/2006/relationships/image" Target="../media/image56.png"/><Relationship Id="rId42" Type="http://schemas.openxmlformats.org/officeDocument/2006/relationships/image" Target="../media/image57.png"/><Relationship Id="rId43" Type="http://schemas.openxmlformats.org/officeDocument/2006/relationships/image" Target="../media/image58.png"/><Relationship Id="rId44" Type="http://schemas.openxmlformats.org/officeDocument/2006/relationships/image" Target="../media/image59.png"/><Relationship Id="rId45" Type="http://schemas.openxmlformats.org/officeDocument/2006/relationships/image" Target="../media/image60.png"/><Relationship Id="rId46" Type="http://schemas.openxmlformats.org/officeDocument/2006/relationships/image" Target="../media/image61.png"/><Relationship Id="rId47" Type="http://schemas.openxmlformats.org/officeDocument/2006/relationships/image" Target="../media/image62.png"/><Relationship Id="rId48" Type="http://schemas.openxmlformats.org/officeDocument/2006/relationships/image" Target="../media/image6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image" Target="../media/image71.png"/><Relationship Id="rId10" Type="http://schemas.openxmlformats.org/officeDocument/2006/relationships/image" Target="../media/image72.png"/><Relationship Id="rId11" Type="http://schemas.openxmlformats.org/officeDocument/2006/relationships/image" Target="../media/image73.png"/><Relationship Id="rId12" Type="http://schemas.openxmlformats.org/officeDocument/2006/relationships/image" Target="../media/image74.png"/><Relationship Id="rId13" Type="http://schemas.openxmlformats.org/officeDocument/2006/relationships/image" Target="../media/image75.png"/><Relationship Id="rId14" Type="http://schemas.openxmlformats.org/officeDocument/2006/relationships/image" Target="../media/image7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Relationship Id="rId19" Type="http://schemas.openxmlformats.org/officeDocument/2006/relationships/image" Target="../media/image94.png"/><Relationship Id="rId20" Type="http://schemas.openxmlformats.org/officeDocument/2006/relationships/image" Target="../media/image95.png"/><Relationship Id="rId21" Type="http://schemas.openxmlformats.org/officeDocument/2006/relationships/image" Target="../media/image96.png"/><Relationship Id="rId22" Type="http://schemas.openxmlformats.org/officeDocument/2006/relationships/image" Target="../media/image97.png"/><Relationship Id="rId23" Type="http://schemas.openxmlformats.org/officeDocument/2006/relationships/image" Target="../media/image98.png"/><Relationship Id="rId24" Type="http://schemas.openxmlformats.org/officeDocument/2006/relationships/image" Target="../media/image99.png"/><Relationship Id="rId25" Type="http://schemas.openxmlformats.org/officeDocument/2006/relationships/image" Target="../media/image100.png"/><Relationship Id="rId26" Type="http://schemas.openxmlformats.org/officeDocument/2006/relationships/image" Target="../media/image101.png"/><Relationship Id="rId27" Type="http://schemas.openxmlformats.org/officeDocument/2006/relationships/image" Target="../media/image102.png"/><Relationship Id="rId28" Type="http://schemas.openxmlformats.org/officeDocument/2006/relationships/image" Target="../media/image103.png"/><Relationship Id="rId29" Type="http://schemas.openxmlformats.org/officeDocument/2006/relationships/image" Target="../media/image104.png"/><Relationship Id="rId30" Type="http://schemas.openxmlformats.org/officeDocument/2006/relationships/image" Target="../media/image105.png"/><Relationship Id="rId31" Type="http://schemas.openxmlformats.org/officeDocument/2006/relationships/image" Target="../media/image106.png"/><Relationship Id="rId32" Type="http://schemas.openxmlformats.org/officeDocument/2006/relationships/image" Target="../media/image10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Relationship Id="rId4" Type="http://schemas.openxmlformats.org/officeDocument/2006/relationships/image" Target="../media/image1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Relationship Id="rId3" Type="http://schemas.openxmlformats.org/officeDocument/2006/relationships/image" Target="../media/image114.jpg"/><Relationship Id="rId4" Type="http://schemas.openxmlformats.org/officeDocument/2006/relationships/image" Target="../media/image115.jp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2.jp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jp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33.png"/><Relationship Id="rId14" Type="http://schemas.openxmlformats.org/officeDocument/2006/relationships/image" Target="../media/image134.png"/><Relationship Id="rId15" Type="http://schemas.openxmlformats.org/officeDocument/2006/relationships/image" Target="../media/image135.png"/><Relationship Id="rId16" Type="http://schemas.openxmlformats.org/officeDocument/2006/relationships/image" Target="../media/image136.png"/><Relationship Id="rId17" Type="http://schemas.openxmlformats.org/officeDocument/2006/relationships/image" Target="../media/image137.png"/><Relationship Id="rId18" Type="http://schemas.openxmlformats.org/officeDocument/2006/relationships/image" Target="../media/image138.png"/><Relationship Id="rId19" Type="http://schemas.openxmlformats.org/officeDocument/2006/relationships/image" Target="../media/image139.png"/><Relationship Id="rId20" Type="http://schemas.openxmlformats.org/officeDocument/2006/relationships/image" Target="../media/image140.png"/><Relationship Id="rId21" Type="http://schemas.openxmlformats.org/officeDocument/2006/relationships/image" Target="../media/image141.png"/><Relationship Id="rId22" Type="http://schemas.openxmlformats.org/officeDocument/2006/relationships/image" Target="../media/image142.jpg"/><Relationship Id="rId23" Type="http://schemas.openxmlformats.org/officeDocument/2006/relationships/image" Target="../media/image143.png"/><Relationship Id="rId24" Type="http://schemas.openxmlformats.org/officeDocument/2006/relationships/image" Target="../media/image144.png"/><Relationship Id="rId25" Type="http://schemas.openxmlformats.org/officeDocument/2006/relationships/image" Target="../media/image145.png"/><Relationship Id="rId26" Type="http://schemas.openxmlformats.org/officeDocument/2006/relationships/image" Target="../media/image146.png"/><Relationship Id="rId27" Type="http://schemas.openxmlformats.org/officeDocument/2006/relationships/image" Target="../media/image147.png"/><Relationship Id="rId28" Type="http://schemas.openxmlformats.org/officeDocument/2006/relationships/image" Target="../media/image148.png"/><Relationship Id="rId29" Type="http://schemas.openxmlformats.org/officeDocument/2006/relationships/image" Target="../media/image149.png"/><Relationship Id="rId30" Type="http://schemas.openxmlformats.org/officeDocument/2006/relationships/image" Target="../media/image150.png"/><Relationship Id="rId31" Type="http://schemas.openxmlformats.org/officeDocument/2006/relationships/image" Target="../media/image151.png"/><Relationship Id="rId32" Type="http://schemas.openxmlformats.org/officeDocument/2006/relationships/image" Target="../media/image152.png"/><Relationship Id="rId33" Type="http://schemas.openxmlformats.org/officeDocument/2006/relationships/image" Target="../media/image15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7" Type="http://schemas.openxmlformats.org/officeDocument/2006/relationships/image" Target="../media/image159.png"/><Relationship Id="rId8" Type="http://schemas.openxmlformats.org/officeDocument/2006/relationships/image" Target="../media/image160.jpg"/><Relationship Id="rId9" Type="http://schemas.openxmlformats.org/officeDocument/2006/relationships/image" Target="../media/image161.jp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69.png"/><Relationship Id="rId18" Type="http://schemas.openxmlformats.org/officeDocument/2006/relationships/image" Target="../media/image170.jpg"/><Relationship Id="rId19" Type="http://schemas.openxmlformats.org/officeDocument/2006/relationships/image" Target="../media/image171.png"/><Relationship Id="rId20" Type="http://schemas.openxmlformats.org/officeDocument/2006/relationships/image" Target="../media/image172.png"/><Relationship Id="rId21" Type="http://schemas.openxmlformats.org/officeDocument/2006/relationships/image" Target="../media/image173.png"/><Relationship Id="rId22" Type="http://schemas.openxmlformats.org/officeDocument/2006/relationships/image" Target="../media/image174.png"/><Relationship Id="rId23" Type="http://schemas.openxmlformats.org/officeDocument/2006/relationships/image" Target="../media/image175.png"/><Relationship Id="rId24" Type="http://schemas.openxmlformats.org/officeDocument/2006/relationships/image" Target="../media/image176.png"/><Relationship Id="rId25" Type="http://schemas.openxmlformats.org/officeDocument/2006/relationships/image" Target="../media/image17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672080"/>
            <a:chOff x="0" y="0"/>
            <a:chExt cx="9144000" cy="2672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26716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866" y="409066"/>
              <a:ext cx="8765133" cy="556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266" y="957707"/>
              <a:ext cx="596645" cy="556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3029" y="957707"/>
              <a:ext cx="2989961" cy="556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3690" y="957707"/>
              <a:ext cx="1701164" cy="5562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391" y="957707"/>
              <a:ext cx="542544" cy="5562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3470" y="1506600"/>
              <a:ext cx="4867148" cy="55626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68264" y="3806710"/>
            <a:ext cx="2499485" cy="13367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05" y="2416429"/>
            <a:ext cx="9036494" cy="13304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92139" y="4211230"/>
            <a:ext cx="504050" cy="39344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99034" y="3803599"/>
            <a:ext cx="3955415" cy="828040"/>
            <a:chOff x="199034" y="3803599"/>
            <a:chExt cx="3955415" cy="828040"/>
          </a:xfrm>
        </p:grpSpPr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9034" y="3803599"/>
              <a:ext cx="3955161" cy="278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034" y="4077919"/>
              <a:ext cx="1573784" cy="2788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762" y="4077919"/>
              <a:ext cx="1253070" cy="2788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79522" y="4077919"/>
              <a:ext cx="1315720" cy="2788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9034" y="4352239"/>
              <a:ext cx="2223516" cy="2791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4712004"/>
            <a:ext cx="223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888888"/>
                </a:solidFill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9490" y="95757"/>
            <a:ext cx="17068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00AC7E"/>
                </a:solidFill>
              </a:rPr>
              <a:t>2022</a:t>
            </a:r>
            <a:r>
              <a:rPr dirty="0" sz="3200" spc="-75">
                <a:solidFill>
                  <a:srgbClr val="00AC7E"/>
                </a:solidFill>
              </a:rPr>
              <a:t> </a:t>
            </a:r>
            <a:r>
              <a:rPr dirty="0" sz="3200" spc="-30">
                <a:solidFill>
                  <a:srgbClr val="00AC7E"/>
                </a:solidFill>
              </a:rPr>
              <a:t>год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756025" y="814450"/>
            <a:ext cx="5295265" cy="1071880"/>
            <a:chOff x="3756025" y="814450"/>
            <a:chExt cx="5295265" cy="1071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6025" y="814450"/>
              <a:ext cx="5295138" cy="2179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893" y="1027810"/>
              <a:ext cx="4361053" cy="2179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8338" y="1241170"/>
              <a:ext cx="1720468" cy="217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3176" y="1241170"/>
              <a:ext cx="106679" cy="2179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0593" y="1454480"/>
              <a:ext cx="3830192" cy="2182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0361" y="1668144"/>
              <a:ext cx="347472" cy="2179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6685" y="1668144"/>
              <a:ext cx="1084630" cy="21793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4025" y="771588"/>
            <a:ext cx="2965830" cy="126244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4025" y="2283714"/>
            <a:ext cx="2987802" cy="129616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804792" y="2399029"/>
            <a:ext cx="5056505" cy="645160"/>
            <a:chOff x="3804792" y="2399029"/>
            <a:chExt cx="5056505" cy="64516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4792" y="2399029"/>
              <a:ext cx="5056378" cy="2179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36768" y="2612389"/>
              <a:ext cx="432815" cy="2179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1380" y="2612389"/>
              <a:ext cx="106679" cy="21793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14720" y="2612389"/>
              <a:ext cx="1482598" cy="2179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8894" y="2612389"/>
              <a:ext cx="592531" cy="2179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17568" y="2825749"/>
              <a:ext cx="4790313" cy="217931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4025" y="3648278"/>
            <a:ext cx="2979801" cy="133337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972178" y="3692042"/>
            <a:ext cx="4932680" cy="1285240"/>
            <a:chOff x="3972178" y="3692042"/>
            <a:chExt cx="4932680" cy="1285240"/>
          </a:xfrm>
        </p:grpSpPr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7146" y="3692042"/>
              <a:ext cx="4680839" cy="21793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72178" y="3905402"/>
              <a:ext cx="4932299" cy="21793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33720" y="4118762"/>
              <a:ext cx="888111" cy="2179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23152" y="4118762"/>
              <a:ext cx="1773047" cy="2179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03826" y="4332122"/>
              <a:ext cx="1020927" cy="2179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32196" y="4332122"/>
              <a:ext cx="3575939" cy="2179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16374" y="4545482"/>
              <a:ext cx="4839715" cy="2182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13424" y="4759147"/>
              <a:ext cx="1246504" cy="2179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14" y="87464"/>
            <a:ext cx="8785225" cy="638175"/>
          </a:xfrm>
          <a:prstGeom prst="rect"/>
          <a:ln w="12700">
            <a:solidFill>
              <a:srgbClr val="333399"/>
            </a:solidFill>
          </a:ln>
        </p:spPr>
        <p:txBody>
          <a:bodyPr wrap="square" lIns="0" tIns="61594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484"/>
              </a:spcBef>
            </a:pPr>
            <a:r>
              <a:rPr dirty="0" u="heavy" sz="32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budget.rk.ifinmon.ru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34297" y="4789753"/>
            <a:ext cx="17081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110">
                <a:latin typeface="Microsoft Sans Serif"/>
                <a:cs typeface="Microsoft Sans Serif"/>
              </a:rPr>
              <a:t>11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9635"/>
            <a:ext cx="9144000" cy="38689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3603" y="764476"/>
            <a:ext cx="5904865" cy="349250"/>
          </a:xfrm>
          <a:prstGeom prst="rect">
            <a:avLst/>
          </a:prstGeom>
          <a:ln w="12700">
            <a:solidFill>
              <a:srgbClr val="2C2C89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  <a:tabLst>
                <a:tab pos="2601595" algn="l"/>
              </a:tabLst>
            </a:pP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Открытый</a:t>
            </a:r>
            <a:r>
              <a:rPr dirty="0" sz="1800" spc="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FF0000"/>
                </a:solidFill>
                <a:latin typeface="Times New Roman"/>
                <a:cs typeface="Times New Roman"/>
              </a:rPr>
              <a:t>бюджет	</a:t>
            </a:r>
            <a:r>
              <a:rPr dirty="0" sz="1800" spc="-10" b="1">
                <a:solidFill>
                  <a:srgbClr val="FF0000"/>
                </a:solidFill>
                <a:latin typeface="Times New Roman"/>
                <a:cs typeface="Times New Roman"/>
              </a:rPr>
              <a:t>Республики</a:t>
            </a:r>
            <a:r>
              <a:rPr dirty="0" sz="1800" spc="-4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Крым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939" y="735699"/>
            <a:ext cx="597903" cy="4103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77028" y="1635251"/>
            <a:ext cx="3246120" cy="3195955"/>
            <a:chOff x="5177028" y="1635251"/>
            <a:chExt cx="3246120" cy="3195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8648" y="1706884"/>
              <a:ext cx="1714500" cy="3115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7028" y="1798319"/>
              <a:ext cx="1556003" cy="3032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7920" y="1635251"/>
              <a:ext cx="623316" cy="9022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46875" y="1724659"/>
              <a:ext cx="1637664" cy="3038475"/>
            </a:xfrm>
            <a:custGeom>
              <a:avLst/>
              <a:gdLst/>
              <a:ahLst/>
              <a:cxnLst/>
              <a:rect l="l" t="t" r="r" b="b"/>
              <a:pathLst>
                <a:path w="1637665" h="3038475">
                  <a:moveTo>
                    <a:pt x="118364" y="0"/>
                  </a:moveTo>
                  <a:lnTo>
                    <a:pt x="118364" y="759587"/>
                  </a:lnTo>
                  <a:lnTo>
                    <a:pt x="133147" y="759729"/>
                  </a:lnTo>
                  <a:lnTo>
                    <a:pt x="147954" y="760158"/>
                  </a:lnTo>
                  <a:lnTo>
                    <a:pt x="225318" y="767100"/>
                  </a:lnTo>
                  <a:lnTo>
                    <a:pt x="272071" y="775186"/>
                  </a:lnTo>
                  <a:lnTo>
                    <a:pt x="317723" y="786035"/>
                  </a:lnTo>
                  <a:lnTo>
                    <a:pt x="362191" y="799552"/>
                  </a:lnTo>
                  <a:lnTo>
                    <a:pt x="405395" y="815642"/>
                  </a:lnTo>
                  <a:lnTo>
                    <a:pt x="447251" y="834207"/>
                  </a:lnTo>
                  <a:lnTo>
                    <a:pt x="487680" y="855154"/>
                  </a:lnTo>
                  <a:lnTo>
                    <a:pt x="526598" y="878385"/>
                  </a:lnTo>
                  <a:lnTo>
                    <a:pt x="563924" y="903807"/>
                  </a:lnTo>
                  <a:lnTo>
                    <a:pt x="599577" y="931322"/>
                  </a:lnTo>
                  <a:lnTo>
                    <a:pt x="633473" y="960836"/>
                  </a:lnTo>
                  <a:lnTo>
                    <a:pt x="665533" y="992253"/>
                  </a:lnTo>
                  <a:lnTo>
                    <a:pt x="695674" y="1025477"/>
                  </a:lnTo>
                  <a:lnTo>
                    <a:pt x="723814" y="1060413"/>
                  </a:lnTo>
                  <a:lnTo>
                    <a:pt x="749871" y="1096964"/>
                  </a:lnTo>
                  <a:lnTo>
                    <a:pt x="773764" y="1135037"/>
                  </a:lnTo>
                  <a:lnTo>
                    <a:pt x="795410" y="1174534"/>
                  </a:lnTo>
                  <a:lnTo>
                    <a:pt x="814729" y="1215360"/>
                  </a:lnTo>
                  <a:lnTo>
                    <a:pt x="831638" y="1257421"/>
                  </a:lnTo>
                  <a:lnTo>
                    <a:pt x="846056" y="1300619"/>
                  </a:lnTo>
                  <a:lnTo>
                    <a:pt x="857901" y="1344860"/>
                  </a:lnTo>
                  <a:lnTo>
                    <a:pt x="867091" y="1390048"/>
                  </a:lnTo>
                  <a:lnTo>
                    <a:pt x="873544" y="1436087"/>
                  </a:lnTo>
                  <a:lnTo>
                    <a:pt x="877178" y="1482881"/>
                  </a:lnTo>
                  <a:lnTo>
                    <a:pt x="877912" y="1530336"/>
                  </a:lnTo>
                  <a:lnTo>
                    <a:pt x="875665" y="1578356"/>
                  </a:lnTo>
                  <a:lnTo>
                    <a:pt x="870423" y="1626128"/>
                  </a:lnTo>
                  <a:lnTo>
                    <a:pt x="862324" y="1672881"/>
                  </a:lnTo>
                  <a:lnTo>
                    <a:pt x="851463" y="1718532"/>
                  </a:lnTo>
                  <a:lnTo>
                    <a:pt x="837935" y="1763000"/>
                  </a:lnTo>
                  <a:lnTo>
                    <a:pt x="821836" y="1806203"/>
                  </a:lnTo>
                  <a:lnTo>
                    <a:pt x="803262" y="1848059"/>
                  </a:lnTo>
                  <a:lnTo>
                    <a:pt x="782308" y="1888486"/>
                  </a:lnTo>
                  <a:lnTo>
                    <a:pt x="759071" y="1927404"/>
                  </a:lnTo>
                  <a:lnTo>
                    <a:pt x="733644" y="1964728"/>
                  </a:lnTo>
                  <a:lnTo>
                    <a:pt x="706125" y="2000379"/>
                  </a:lnTo>
                  <a:lnTo>
                    <a:pt x="676608" y="2034275"/>
                  </a:lnTo>
                  <a:lnTo>
                    <a:pt x="645190" y="2066333"/>
                  </a:lnTo>
                  <a:lnTo>
                    <a:pt x="611965" y="2096471"/>
                  </a:lnTo>
                  <a:lnTo>
                    <a:pt x="577030" y="2124609"/>
                  </a:lnTo>
                  <a:lnTo>
                    <a:pt x="540480" y="2150663"/>
                  </a:lnTo>
                  <a:lnTo>
                    <a:pt x="502410" y="2174553"/>
                  </a:lnTo>
                  <a:lnTo>
                    <a:pt x="462917" y="2196197"/>
                  </a:lnTo>
                  <a:lnTo>
                    <a:pt x="422095" y="2215513"/>
                  </a:lnTo>
                  <a:lnTo>
                    <a:pt x="380041" y="2232418"/>
                  </a:lnTo>
                  <a:lnTo>
                    <a:pt x="336850" y="2246832"/>
                  </a:lnTo>
                  <a:lnTo>
                    <a:pt x="292618" y="2258673"/>
                  </a:lnTo>
                  <a:lnTo>
                    <a:pt x="247440" y="2267858"/>
                  </a:lnTo>
                  <a:lnTo>
                    <a:pt x="201412" y="2274306"/>
                  </a:lnTo>
                  <a:lnTo>
                    <a:pt x="154629" y="2277936"/>
                  </a:lnTo>
                  <a:lnTo>
                    <a:pt x="107187" y="2278664"/>
                  </a:lnTo>
                  <a:lnTo>
                    <a:pt x="59181" y="2276411"/>
                  </a:lnTo>
                  <a:lnTo>
                    <a:pt x="0" y="3033699"/>
                  </a:lnTo>
                  <a:lnTo>
                    <a:pt x="29549" y="3035716"/>
                  </a:lnTo>
                  <a:lnTo>
                    <a:pt x="59134" y="3037157"/>
                  </a:lnTo>
                  <a:lnTo>
                    <a:pt x="88743" y="3038021"/>
                  </a:lnTo>
                  <a:lnTo>
                    <a:pt x="118364" y="3038309"/>
                  </a:lnTo>
                  <a:lnTo>
                    <a:pt x="166585" y="3037558"/>
                  </a:lnTo>
                  <a:lnTo>
                    <a:pt x="214433" y="3035321"/>
                  </a:lnTo>
                  <a:lnTo>
                    <a:pt x="261883" y="3031618"/>
                  </a:lnTo>
                  <a:lnTo>
                    <a:pt x="308915" y="3026473"/>
                  </a:lnTo>
                  <a:lnTo>
                    <a:pt x="355505" y="3019907"/>
                  </a:lnTo>
                  <a:lnTo>
                    <a:pt x="401632" y="3011944"/>
                  </a:lnTo>
                  <a:lnTo>
                    <a:pt x="447273" y="3002605"/>
                  </a:lnTo>
                  <a:lnTo>
                    <a:pt x="492406" y="2991912"/>
                  </a:lnTo>
                  <a:lnTo>
                    <a:pt x="537008" y="2979888"/>
                  </a:lnTo>
                  <a:lnTo>
                    <a:pt x="581059" y="2966556"/>
                  </a:lnTo>
                  <a:lnTo>
                    <a:pt x="624534" y="2951936"/>
                  </a:lnTo>
                  <a:lnTo>
                    <a:pt x="667412" y="2936052"/>
                  </a:lnTo>
                  <a:lnTo>
                    <a:pt x="709672" y="2918925"/>
                  </a:lnTo>
                  <a:lnTo>
                    <a:pt x="751289" y="2900579"/>
                  </a:lnTo>
                  <a:lnTo>
                    <a:pt x="792243" y="2881034"/>
                  </a:lnTo>
                  <a:lnTo>
                    <a:pt x="832511" y="2860315"/>
                  </a:lnTo>
                  <a:lnTo>
                    <a:pt x="872070" y="2838442"/>
                  </a:lnTo>
                  <a:lnTo>
                    <a:pt x="910899" y="2815438"/>
                  </a:lnTo>
                  <a:lnTo>
                    <a:pt x="948975" y="2791325"/>
                  </a:lnTo>
                  <a:lnTo>
                    <a:pt x="986276" y="2766125"/>
                  </a:lnTo>
                  <a:lnTo>
                    <a:pt x="1022780" y="2739861"/>
                  </a:lnTo>
                  <a:lnTo>
                    <a:pt x="1058465" y="2712556"/>
                  </a:lnTo>
                  <a:lnTo>
                    <a:pt x="1093307" y="2684230"/>
                  </a:lnTo>
                  <a:lnTo>
                    <a:pt x="1127285" y="2654907"/>
                  </a:lnTo>
                  <a:lnTo>
                    <a:pt x="1160378" y="2624608"/>
                  </a:lnTo>
                  <a:lnTo>
                    <a:pt x="1192561" y="2593357"/>
                  </a:lnTo>
                  <a:lnTo>
                    <a:pt x="1223814" y="2561175"/>
                  </a:lnTo>
                  <a:lnTo>
                    <a:pt x="1254114" y="2528084"/>
                  </a:lnTo>
                  <a:lnTo>
                    <a:pt x="1283438" y="2494107"/>
                  </a:lnTo>
                  <a:lnTo>
                    <a:pt x="1311765" y="2459265"/>
                  </a:lnTo>
                  <a:lnTo>
                    <a:pt x="1339072" y="2423582"/>
                  </a:lnTo>
                  <a:lnTo>
                    <a:pt x="1365337" y="2387079"/>
                  </a:lnTo>
                  <a:lnTo>
                    <a:pt x="1390538" y="2349779"/>
                  </a:lnTo>
                  <a:lnTo>
                    <a:pt x="1414652" y="2311704"/>
                  </a:lnTo>
                  <a:lnTo>
                    <a:pt x="1437657" y="2272876"/>
                  </a:lnTo>
                  <a:lnTo>
                    <a:pt x="1459532" y="2233318"/>
                  </a:lnTo>
                  <a:lnTo>
                    <a:pt x="1480253" y="2193051"/>
                  </a:lnTo>
                  <a:lnTo>
                    <a:pt x="1499798" y="2152098"/>
                  </a:lnTo>
                  <a:lnTo>
                    <a:pt x="1518146" y="2110481"/>
                  </a:lnTo>
                  <a:lnTo>
                    <a:pt x="1535273" y="2068222"/>
                  </a:lnTo>
                  <a:lnTo>
                    <a:pt x="1551158" y="2025345"/>
                  </a:lnTo>
                  <a:lnTo>
                    <a:pt x="1565779" y="1981870"/>
                  </a:lnTo>
                  <a:lnTo>
                    <a:pt x="1579113" y="1937820"/>
                  </a:lnTo>
                  <a:lnTo>
                    <a:pt x="1591137" y="1893217"/>
                  </a:lnTo>
                  <a:lnTo>
                    <a:pt x="1601831" y="1848085"/>
                  </a:lnTo>
                  <a:lnTo>
                    <a:pt x="1611170" y="1802444"/>
                  </a:lnTo>
                  <a:lnTo>
                    <a:pt x="1619134" y="1756317"/>
                  </a:lnTo>
                  <a:lnTo>
                    <a:pt x="1625700" y="1709727"/>
                  </a:lnTo>
                  <a:lnTo>
                    <a:pt x="1630846" y="1662695"/>
                  </a:lnTo>
                  <a:lnTo>
                    <a:pt x="1634548" y="1615244"/>
                  </a:lnTo>
                  <a:lnTo>
                    <a:pt x="1636787" y="1567396"/>
                  </a:lnTo>
                  <a:lnTo>
                    <a:pt x="1637538" y="1519173"/>
                  </a:lnTo>
                  <a:lnTo>
                    <a:pt x="1636787" y="1470945"/>
                  </a:lnTo>
                  <a:lnTo>
                    <a:pt x="1634548" y="1423091"/>
                  </a:lnTo>
                  <a:lnTo>
                    <a:pt x="1630846" y="1375634"/>
                  </a:lnTo>
                  <a:lnTo>
                    <a:pt x="1625700" y="1328597"/>
                  </a:lnTo>
                  <a:lnTo>
                    <a:pt x="1619134" y="1282002"/>
                  </a:lnTo>
                  <a:lnTo>
                    <a:pt x="1611170" y="1235871"/>
                  </a:lnTo>
                  <a:lnTo>
                    <a:pt x="1601831" y="1190226"/>
                  </a:lnTo>
                  <a:lnTo>
                    <a:pt x="1591137" y="1145089"/>
                  </a:lnTo>
                  <a:lnTo>
                    <a:pt x="1579113" y="1100483"/>
                  </a:lnTo>
                  <a:lnTo>
                    <a:pt x="1565779" y="1056431"/>
                  </a:lnTo>
                  <a:lnTo>
                    <a:pt x="1551158" y="1012953"/>
                  </a:lnTo>
                  <a:lnTo>
                    <a:pt x="1535273" y="970073"/>
                  </a:lnTo>
                  <a:lnTo>
                    <a:pt x="1518146" y="927812"/>
                  </a:lnTo>
                  <a:lnTo>
                    <a:pt x="1499798" y="886193"/>
                  </a:lnTo>
                  <a:lnTo>
                    <a:pt x="1480253" y="845238"/>
                  </a:lnTo>
                  <a:lnTo>
                    <a:pt x="1459532" y="804970"/>
                  </a:lnTo>
                  <a:lnTo>
                    <a:pt x="1437657" y="765410"/>
                  </a:lnTo>
                  <a:lnTo>
                    <a:pt x="1414652" y="726581"/>
                  </a:lnTo>
                  <a:lnTo>
                    <a:pt x="1390538" y="688506"/>
                  </a:lnTo>
                  <a:lnTo>
                    <a:pt x="1365337" y="651205"/>
                  </a:lnTo>
                  <a:lnTo>
                    <a:pt x="1339072" y="614702"/>
                  </a:lnTo>
                  <a:lnTo>
                    <a:pt x="1311765" y="579019"/>
                  </a:lnTo>
                  <a:lnTo>
                    <a:pt x="1283438" y="544178"/>
                  </a:lnTo>
                  <a:lnTo>
                    <a:pt x="1254114" y="510201"/>
                  </a:lnTo>
                  <a:lnTo>
                    <a:pt x="1223814" y="477110"/>
                  </a:lnTo>
                  <a:lnTo>
                    <a:pt x="1192561" y="444928"/>
                  </a:lnTo>
                  <a:lnTo>
                    <a:pt x="1160378" y="413677"/>
                  </a:lnTo>
                  <a:lnTo>
                    <a:pt x="1127285" y="383379"/>
                  </a:lnTo>
                  <a:lnTo>
                    <a:pt x="1093307" y="354057"/>
                  </a:lnTo>
                  <a:lnTo>
                    <a:pt x="1058465" y="325733"/>
                  </a:lnTo>
                  <a:lnTo>
                    <a:pt x="1022780" y="298428"/>
                  </a:lnTo>
                  <a:lnTo>
                    <a:pt x="986276" y="272165"/>
                  </a:lnTo>
                  <a:lnTo>
                    <a:pt x="948975" y="246967"/>
                  </a:lnTo>
                  <a:lnTo>
                    <a:pt x="910899" y="222855"/>
                  </a:lnTo>
                  <a:lnTo>
                    <a:pt x="872070" y="199852"/>
                  </a:lnTo>
                  <a:lnTo>
                    <a:pt x="832511" y="177980"/>
                  </a:lnTo>
                  <a:lnTo>
                    <a:pt x="792243" y="157262"/>
                  </a:lnTo>
                  <a:lnTo>
                    <a:pt x="751289" y="137719"/>
                  </a:lnTo>
                  <a:lnTo>
                    <a:pt x="709672" y="119374"/>
                  </a:lnTo>
                  <a:lnTo>
                    <a:pt x="667412" y="102248"/>
                  </a:lnTo>
                  <a:lnTo>
                    <a:pt x="624534" y="86365"/>
                  </a:lnTo>
                  <a:lnTo>
                    <a:pt x="581059" y="71747"/>
                  </a:lnTo>
                  <a:lnTo>
                    <a:pt x="537008" y="58415"/>
                  </a:lnTo>
                  <a:lnTo>
                    <a:pt x="492406" y="46392"/>
                  </a:lnTo>
                  <a:lnTo>
                    <a:pt x="447273" y="35700"/>
                  </a:lnTo>
                  <a:lnTo>
                    <a:pt x="401632" y="26362"/>
                  </a:lnTo>
                  <a:lnTo>
                    <a:pt x="355505" y="18400"/>
                  </a:lnTo>
                  <a:lnTo>
                    <a:pt x="308915" y="11835"/>
                  </a:lnTo>
                  <a:lnTo>
                    <a:pt x="261883" y="6690"/>
                  </a:lnTo>
                  <a:lnTo>
                    <a:pt x="214433" y="2988"/>
                  </a:lnTo>
                  <a:lnTo>
                    <a:pt x="166585" y="750"/>
                  </a:lnTo>
                  <a:lnTo>
                    <a:pt x="1183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746875" y="1724659"/>
              <a:ext cx="1637664" cy="3038475"/>
            </a:xfrm>
            <a:custGeom>
              <a:avLst/>
              <a:gdLst/>
              <a:ahLst/>
              <a:cxnLst/>
              <a:rect l="l" t="t" r="r" b="b"/>
              <a:pathLst>
                <a:path w="1637665" h="3038475">
                  <a:moveTo>
                    <a:pt x="118364" y="0"/>
                  </a:moveTo>
                  <a:lnTo>
                    <a:pt x="166585" y="750"/>
                  </a:lnTo>
                  <a:lnTo>
                    <a:pt x="214433" y="2988"/>
                  </a:lnTo>
                  <a:lnTo>
                    <a:pt x="261883" y="6690"/>
                  </a:lnTo>
                  <a:lnTo>
                    <a:pt x="308915" y="11835"/>
                  </a:lnTo>
                  <a:lnTo>
                    <a:pt x="355505" y="18400"/>
                  </a:lnTo>
                  <a:lnTo>
                    <a:pt x="401632" y="26362"/>
                  </a:lnTo>
                  <a:lnTo>
                    <a:pt x="447273" y="35700"/>
                  </a:lnTo>
                  <a:lnTo>
                    <a:pt x="492406" y="46392"/>
                  </a:lnTo>
                  <a:lnTo>
                    <a:pt x="537008" y="58415"/>
                  </a:lnTo>
                  <a:lnTo>
                    <a:pt x="581059" y="71747"/>
                  </a:lnTo>
                  <a:lnTo>
                    <a:pt x="624534" y="86365"/>
                  </a:lnTo>
                  <a:lnTo>
                    <a:pt x="667412" y="102248"/>
                  </a:lnTo>
                  <a:lnTo>
                    <a:pt x="709672" y="119374"/>
                  </a:lnTo>
                  <a:lnTo>
                    <a:pt x="751289" y="137719"/>
                  </a:lnTo>
                  <a:lnTo>
                    <a:pt x="792243" y="157262"/>
                  </a:lnTo>
                  <a:lnTo>
                    <a:pt x="832511" y="177980"/>
                  </a:lnTo>
                  <a:lnTo>
                    <a:pt x="872070" y="199852"/>
                  </a:lnTo>
                  <a:lnTo>
                    <a:pt x="910899" y="222855"/>
                  </a:lnTo>
                  <a:lnTo>
                    <a:pt x="948975" y="246967"/>
                  </a:lnTo>
                  <a:lnTo>
                    <a:pt x="986276" y="272165"/>
                  </a:lnTo>
                  <a:lnTo>
                    <a:pt x="1022780" y="298428"/>
                  </a:lnTo>
                  <a:lnTo>
                    <a:pt x="1058465" y="325733"/>
                  </a:lnTo>
                  <a:lnTo>
                    <a:pt x="1093307" y="354057"/>
                  </a:lnTo>
                  <a:lnTo>
                    <a:pt x="1127285" y="383379"/>
                  </a:lnTo>
                  <a:lnTo>
                    <a:pt x="1160378" y="413677"/>
                  </a:lnTo>
                  <a:lnTo>
                    <a:pt x="1192561" y="444928"/>
                  </a:lnTo>
                  <a:lnTo>
                    <a:pt x="1223814" y="477110"/>
                  </a:lnTo>
                  <a:lnTo>
                    <a:pt x="1254114" y="510201"/>
                  </a:lnTo>
                  <a:lnTo>
                    <a:pt x="1283438" y="544178"/>
                  </a:lnTo>
                  <a:lnTo>
                    <a:pt x="1311765" y="579019"/>
                  </a:lnTo>
                  <a:lnTo>
                    <a:pt x="1339072" y="614702"/>
                  </a:lnTo>
                  <a:lnTo>
                    <a:pt x="1365337" y="651205"/>
                  </a:lnTo>
                  <a:lnTo>
                    <a:pt x="1390538" y="688506"/>
                  </a:lnTo>
                  <a:lnTo>
                    <a:pt x="1414652" y="726581"/>
                  </a:lnTo>
                  <a:lnTo>
                    <a:pt x="1437657" y="765410"/>
                  </a:lnTo>
                  <a:lnTo>
                    <a:pt x="1459532" y="804970"/>
                  </a:lnTo>
                  <a:lnTo>
                    <a:pt x="1480253" y="845238"/>
                  </a:lnTo>
                  <a:lnTo>
                    <a:pt x="1499798" y="886193"/>
                  </a:lnTo>
                  <a:lnTo>
                    <a:pt x="1518146" y="927812"/>
                  </a:lnTo>
                  <a:lnTo>
                    <a:pt x="1535273" y="970073"/>
                  </a:lnTo>
                  <a:lnTo>
                    <a:pt x="1551158" y="1012953"/>
                  </a:lnTo>
                  <a:lnTo>
                    <a:pt x="1565779" y="1056431"/>
                  </a:lnTo>
                  <a:lnTo>
                    <a:pt x="1579113" y="1100483"/>
                  </a:lnTo>
                  <a:lnTo>
                    <a:pt x="1591137" y="1145089"/>
                  </a:lnTo>
                  <a:lnTo>
                    <a:pt x="1601831" y="1190226"/>
                  </a:lnTo>
                  <a:lnTo>
                    <a:pt x="1611170" y="1235871"/>
                  </a:lnTo>
                  <a:lnTo>
                    <a:pt x="1619134" y="1282002"/>
                  </a:lnTo>
                  <a:lnTo>
                    <a:pt x="1625700" y="1328597"/>
                  </a:lnTo>
                  <a:lnTo>
                    <a:pt x="1630846" y="1375634"/>
                  </a:lnTo>
                  <a:lnTo>
                    <a:pt x="1634548" y="1423091"/>
                  </a:lnTo>
                  <a:lnTo>
                    <a:pt x="1636787" y="1470945"/>
                  </a:lnTo>
                  <a:lnTo>
                    <a:pt x="1637538" y="1519173"/>
                  </a:lnTo>
                  <a:lnTo>
                    <a:pt x="1636787" y="1567396"/>
                  </a:lnTo>
                  <a:lnTo>
                    <a:pt x="1634548" y="1615244"/>
                  </a:lnTo>
                  <a:lnTo>
                    <a:pt x="1630846" y="1662695"/>
                  </a:lnTo>
                  <a:lnTo>
                    <a:pt x="1625700" y="1709727"/>
                  </a:lnTo>
                  <a:lnTo>
                    <a:pt x="1619134" y="1756317"/>
                  </a:lnTo>
                  <a:lnTo>
                    <a:pt x="1611170" y="1802444"/>
                  </a:lnTo>
                  <a:lnTo>
                    <a:pt x="1601831" y="1848085"/>
                  </a:lnTo>
                  <a:lnTo>
                    <a:pt x="1591137" y="1893217"/>
                  </a:lnTo>
                  <a:lnTo>
                    <a:pt x="1579113" y="1937820"/>
                  </a:lnTo>
                  <a:lnTo>
                    <a:pt x="1565779" y="1981870"/>
                  </a:lnTo>
                  <a:lnTo>
                    <a:pt x="1551158" y="2025345"/>
                  </a:lnTo>
                  <a:lnTo>
                    <a:pt x="1535273" y="2068222"/>
                  </a:lnTo>
                  <a:lnTo>
                    <a:pt x="1518146" y="2110481"/>
                  </a:lnTo>
                  <a:lnTo>
                    <a:pt x="1499798" y="2152098"/>
                  </a:lnTo>
                  <a:lnTo>
                    <a:pt x="1480253" y="2193051"/>
                  </a:lnTo>
                  <a:lnTo>
                    <a:pt x="1459532" y="2233318"/>
                  </a:lnTo>
                  <a:lnTo>
                    <a:pt x="1437657" y="2272876"/>
                  </a:lnTo>
                  <a:lnTo>
                    <a:pt x="1414652" y="2311704"/>
                  </a:lnTo>
                  <a:lnTo>
                    <a:pt x="1390538" y="2349779"/>
                  </a:lnTo>
                  <a:lnTo>
                    <a:pt x="1365337" y="2387079"/>
                  </a:lnTo>
                  <a:lnTo>
                    <a:pt x="1339072" y="2423582"/>
                  </a:lnTo>
                  <a:lnTo>
                    <a:pt x="1311765" y="2459265"/>
                  </a:lnTo>
                  <a:lnTo>
                    <a:pt x="1283438" y="2494107"/>
                  </a:lnTo>
                  <a:lnTo>
                    <a:pt x="1254114" y="2528084"/>
                  </a:lnTo>
                  <a:lnTo>
                    <a:pt x="1223814" y="2561175"/>
                  </a:lnTo>
                  <a:lnTo>
                    <a:pt x="1192561" y="2593357"/>
                  </a:lnTo>
                  <a:lnTo>
                    <a:pt x="1160378" y="2624608"/>
                  </a:lnTo>
                  <a:lnTo>
                    <a:pt x="1127285" y="2654907"/>
                  </a:lnTo>
                  <a:lnTo>
                    <a:pt x="1093307" y="2684230"/>
                  </a:lnTo>
                  <a:lnTo>
                    <a:pt x="1058465" y="2712556"/>
                  </a:lnTo>
                  <a:lnTo>
                    <a:pt x="1022780" y="2739861"/>
                  </a:lnTo>
                  <a:lnTo>
                    <a:pt x="986276" y="2766125"/>
                  </a:lnTo>
                  <a:lnTo>
                    <a:pt x="948975" y="2791325"/>
                  </a:lnTo>
                  <a:lnTo>
                    <a:pt x="910899" y="2815438"/>
                  </a:lnTo>
                  <a:lnTo>
                    <a:pt x="872070" y="2838442"/>
                  </a:lnTo>
                  <a:lnTo>
                    <a:pt x="832511" y="2860315"/>
                  </a:lnTo>
                  <a:lnTo>
                    <a:pt x="792243" y="2881034"/>
                  </a:lnTo>
                  <a:lnTo>
                    <a:pt x="751289" y="2900579"/>
                  </a:lnTo>
                  <a:lnTo>
                    <a:pt x="709672" y="2918925"/>
                  </a:lnTo>
                  <a:lnTo>
                    <a:pt x="667412" y="2936052"/>
                  </a:lnTo>
                  <a:lnTo>
                    <a:pt x="624534" y="2951936"/>
                  </a:lnTo>
                  <a:lnTo>
                    <a:pt x="581059" y="2966556"/>
                  </a:lnTo>
                  <a:lnTo>
                    <a:pt x="537008" y="2979888"/>
                  </a:lnTo>
                  <a:lnTo>
                    <a:pt x="492406" y="2991912"/>
                  </a:lnTo>
                  <a:lnTo>
                    <a:pt x="447273" y="3002605"/>
                  </a:lnTo>
                  <a:lnTo>
                    <a:pt x="401632" y="3011944"/>
                  </a:lnTo>
                  <a:lnTo>
                    <a:pt x="355505" y="3019907"/>
                  </a:lnTo>
                  <a:lnTo>
                    <a:pt x="308915" y="3026473"/>
                  </a:lnTo>
                  <a:lnTo>
                    <a:pt x="261883" y="3031618"/>
                  </a:lnTo>
                  <a:lnTo>
                    <a:pt x="214433" y="3035321"/>
                  </a:lnTo>
                  <a:lnTo>
                    <a:pt x="166585" y="3037558"/>
                  </a:lnTo>
                  <a:lnTo>
                    <a:pt x="118364" y="3038309"/>
                  </a:lnTo>
                  <a:lnTo>
                    <a:pt x="88743" y="3038021"/>
                  </a:lnTo>
                  <a:lnTo>
                    <a:pt x="59134" y="3037157"/>
                  </a:lnTo>
                  <a:lnTo>
                    <a:pt x="29549" y="3035716"/>
                  </a:lnTo>
                  <a:lnTo>
                    <a:pt x="0" y="3033699"/>
                  </a:lnTo>
                  <a:lnTo>
                    <a:pt x="59181" y="2276411"/>
                  </a:lnTo>
                  <a:lnTo>
                    <a:pt x="107187" y="2278664"/>
                  </a:lnTo>
                  <a:lnTo>
                    <a:pt x="154629" y="2277936"/>
                  </a:lnTo>
                  <a:lnTo>
                    <a:pt x="201412" y="2274306"/>
                  </a:lnTo>
                  <a:lnTo>
                    <a:pt x="247440" y="2267858"/>
                  </a:lnTo>
                  <a:lnTo>
                    <a:pt x="292618" y="2258673"/>
                  </a:lnTo>
                  <a:lnTo>
                    <a:pt x="336850" y="2246832"/>
                  </a:lnTo>
                  <a:lnTo>
                    <a:pt x="380041" y="2232418"/>
                  </a:lnTo>
                  <a:lnTo>
                    <a:pt x="422095" y="2215513"/>
                  </a:lnTo>
                  <a:lnTo>
                    <a:pt x="462917" y="2196197"/>
                  </a:lnTo>
                  <a:lnTo>
                    <a:pt x="502410" y="2174553"/>
                  </a:lnTo>
                  <a:lnTo>
                    <a:pt x="540480" y="2150663"/>
                  </a:lnTo>
                  <a:lnTo>
                    <a:pt x="577030" y="2124609"/>
                  </a:lnTo>
                  <a:lnTo>
                    <a:pt x="611965" y="2096471"/>
                  </a:lnTo>
                  <a:lnTo>
                    <a:pt x="645190" y="2066333"/>
                  </a:lnTo>
                  <a:lnTo>
                    <a:pt x="676608" y="2034275"/>
                  </a:lnTo>
                  <a:lnTo>
                    <a:pt x="706125" y="2000379"/>
                  </a:lnTo>
                  <a:lnTo>
                    <a:pt x="733644" y="1964728"/>
                  </a:lnTo>
                  <a:lnTo>
                    <a:pt x="759071" y="1927404"/>
                  </a:lnTo>
                  <a:lnTo>
                    <a:pt x="782308" y="1888486"/>
                  </a:lnTo>
                  <a:lnTo>
                    <a:pt x="803262" y="1848059"/>
                  </a:lnTo>
                  <a:lnTo>
                    <a:pt x="821836" y="1806203"/>
                  </a:lnTo>
                  <a:lnTo>
                    <a:pt x="837935" y="1763000"/>
                  </a:lnTo>
                  <a:lnTo>
                    <a:pt x="851463" y="1718532"/>
                  </a:lnTo>
                  <a:lnTo>
                    <a:pt x="862324" y="1672881"/>
                  </a:lnTo>
                  <a:lnTo>
                    <a:pt x="870423" y="1626128"/>
                  </a:lnTo>
                  <a:lnTo>
                    <a:pt x="875665" y="1578356"/>
                  </a:lnTo>
                  <a:lnTo>
                    <a:pt x="877912" y="1530336"/>
                  </a:lnTo>
                  <a:lnTo>
                    <a:pt x="877178" y="1482881"/>
                  </a:lnTo>
                  <a:lnTo>
                    <a:pt x="873544" y="1436087"/>
                  </a:lnTo>
                  <a:lnTo>
                    <a:pt x="867091" y="1390048"/>
                  </a:lnTo>
                  <a:lnTo>
                    <a:pt x="857901" y="1344860"/>
                  </a:lnTo>
                  <a:lnTo>
                    <a:pt x="846056" y="1300619"/>
                  </a:lnTo>
                  <a:lnTo>
                    <a:pt x="831638" y="1257421"/>
                  </a:lnTo>
                  <a:lnTo>
                    <a:pt x="814729" y="1215360"/>
                  </a:lnTo>
                  <a:lnTo>
                    <a:pt x="795410" y="1174534"/>
                  </a:lnTo>
                  <a:lnTo>
                    <a:pt x="773764" y="1135037"/>
                  </a:lnTo>
                  <a:lnTo>
                    <a:pt x="749871" y="1096964"/>
                  </a:lnTo>
                  <a:lnTo>
                    <a:pt x="723814" y="1060413"/>
                  </a:lnTo>
                  <a:lnTo>
                    <a:pt x="695674" y="1025477"/>
                  </a:lnTo>
                  <a:lnTo>
                    <a:pt x="665533" y="992253"/>
                  </a:lnTo>
                  <a:lnTo>
                    <a:pt x="633473" y="960836"/>
                  </a:lnTo>
                  <a:lnTo>
                    <a:pt x="599577" y="931322"/>
                  </a:lnTo>
                  <a:lnTo>
                    <a:pt x="563924" y="903807"/>
                  </a:lnTo>
                  <a:lnTo>
                    <a:pt x="526598" y="878385"/>
                  </a:lnTo>
                  <a:lnTo>
                    <a:pt x="487680" y="855154"/>
                  </a:lnTo>
                  <a:lnTo>
                    <a:pt x="447251" y="834207"/>
                  </a:lnTo>
                  <a:lnTo>
                    <a:pt x="405395" y="815642"/>
                  </a:lnTo>
                  <a:lnTo>
                    <a:pt x="362191" y="799552"/>
                  </a:lnTo>
                  <a:lnTo>
                    <a:pt x="317723" y="786035"/>
                  </a:lnTo>
                  <a:lnTo>
                    <a:pt x="272071" y="775186"/>
                  </a:lnTo>
                  <a:lnTo>
                    <a:pt x="225318" y="767100"/>
                  </a:lnTo>
                  <a:lnTo>
                    <a:pt x="177546" y="761872"/>
                  </a:lnTo>
                  <a:lnTo>
                    <a:pt x="133147" y="759729"/>
                  </a:lnTo>
                  <a:lnTo>
                    <a:pt x="118364" y="759587"/>
                  </a:lnTo>
                  <a:lnTo>
                    <a:pt x="118364" y="0"/>
                  </a:lnTo>
                  <a:close/>
                </a:path>
              </a:pathLst>
            </a:custGeom>
            <a:ln w="952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25217" y="1825751"/>
              <a:ext cx="1460500" cy="2938780"/>
            </a:xfrm>
            <a:custGeom>
              <a:avLst/>
              <a:gdLst/>
              <a:ahLst/>
              <a:cxnLst/>
              <a:rect l="l" t="t" r="r" b="b"/>
              <a:pathLst>
                <a:path w="1460500" h="2938779">
                  <a:moveTo>
                    <a:pt x="990163" y="0"/>
                  </a:moveTo>
                  <a:lnTo>
                    <a:pt x="944322" y="17874"/>
                  </a:lnTo>
                  <a:lnTo>
                    <a:pt x="899290" y="37124"/>
                  </a:lnTo>
                  <a:lnTo>
                    <a:pt x="855090" y="57722"/>
                  </a:lnTo>
                  <a:lnTo>
                    <a:pt x="811742" y="79638"/>
                  </a:lnTo>
                  <a:lnTo>
                    <a:pt x="769269" y="102844"/>
                  </a:lnTo>
                  <a:lnTo>
                    <a:pt x="727692" y="127312"/>
                  </a:lnTo>
                  <a:lnTo>
                    <a:pt x="687033" y="153012"/>
                  </a:lnTo>
                  <a:lnTo>
                    <a:pt x="647314" y="179916"/>
                  </a:lnTo>
                  <a:lnTo>
                    <a:pt x="608555" y="207996"/>
                  </a:lnTo>
                  <a:lnTo>
                    <a:pt x="570780" y="237222"/>
                  </a:lnTo>
                  <a:lnTo>
                    <a:pt x="534009" y="267566"/>
                  </a:lnTo>
                  <a:lnTo>
                    <a:pt x="498263" y="299000"/>
                  </a:lnTo>
                  <a:lnTo>
                    <a:pt x="463566" y="331494"/>
                  </a:lnTo>
                  <a:lnTo>
                    <a:pt x="429938" y="365020"/>
                  </a:lnTo>
                  <a:lnTo>
                    <a:pt x="397401" y="399550"/>
                  </a:lnTo>
                  <a:lnTo>
                    <a:pt x="365977" y="435054"/>
                  </a:lnTo>
                  <a:lnTo>
                    <a:pt x="335687" y="471505"/>
                  </a:lnTo>
                  <a:lnTo>
                    <a:pt x="306553" y="508873"/>
                  </a:lnTo>
                  <a:lnTo>
                    <a:pt x="278597" y="547129"/>
                  </a:lnTo>
                  <a:lnTo>
                    <a:pt x="251841" y="586246"/>
                  </a:lnTo>
                  <a:lnTo>
                    <a:pt x="226305" y="626194"/>
                  </a:lnTo>
                  <a:lnTo>
                    <a:pt x="202012" y="666944"/>
                  </a:lnTo>
                  <a:lnTo>
                    <a:pt x="178983" y="708469"/>
                  </a:lnTo>
                  <a:lnTo>
                    <a:pt x="157240" y="750739"/>
                  </a:lnTo>
                  <a:lnTo>
                    <a:pt x="136805" y="793726"/>
                  </a:lnTo>
                  <a:lnTo>
                    <a:pt x="117699" y="837400"/>
                  </a:lnTo>
                  <a:lnTo>
                    <a:pt x="99944" y="881735"/>
                  </a:lnTo>
                  <a:lnTo>
                    <a:pt x="83562" y="926700"/>
                  </a:lnTo>
                  <a:lnTo>
                    <a:pt x="68574" y="972267"/>
                  </a:lnTo>
                  <a:lnTo>
                    <a:pt x="55002" y="1018407"/>
                  </a:lnTo>
                  <a:lnTo>
                    <a:pt x="42867" y="1065092"/>
                  </a:lnTo>
                  <a:lnTo>
                    <a:pt x="32192" y="1112294"/>
                  </a:lnTo>
                  <a:lnTo>
                    <a:pt x="22997" y="1159982"/>
                  </a:lnTo>
                  <a:lnTo>
                    <a:pt x="15305" y="1208130"/>
                  </a:lnTo>
                  <a:lnTo>
                    <a:pt x="9138" y="1256707"/>
                  </a:lnTo>
                  <a:lnTo>
                    <a:pt x="4516" y="1305687"/>
                  </a:lnTo>
                  <a:lnTo>
                    <a:pt x="1505" y="1353825"/>
                  </a:lnTo>
                  <a:lnTo>
                    <a:pt x="7" y="1401706"/>
                  </a:lnTo>
                  <a:lnTo>
                    <a:pt x="0" y="1449305"/>
                  </a:lnTo>
                  <a:lnTo>
                    <a:pt x="1464" y="1496598"/>
                  </a:lnTo>
                  <a:lnTo>
                    <a:pt x="4378" y="1543562"/>
                  </a:lnTo>
                  <a:lnTo>
                    <a:pt x="8723" y="1590173"/>
                  </a:lnTo>
                  <a:lnTo>
                    <a:pt x="14478" y="1636406"/>
                  </a:lnTo>
                  <a:lnTo>
                    <a:pt x="21621" y="1682238"/>
                  </a:lnTo>
                  <a:lnTo>
                    <a:pt x="30134" y="1727644"/>
                  </a:lnTo>
                  <a:lnTo>
                    <a:pt x="39995" y="1772602"/>
                  </a:lnTo>
                  <a:lnTo>
                    <a:pt x="51184" y="1817086"/>
                  </a:lnTo>
                  <a:lnTo>
                    <a:pt x="63680" y="1861074"/>
                  </a:lnTo>
                  <a:lnTo>
                    <a:pt x="77463" y="1904541"/>
                  </a:lnTo>
                  <a:lnTo>
                    <a:pt x="92513" y="1947463"/>
                  </a:lnTo>
                  <a:lnTo>
                    <a:pt x="108809" y="1989817"/>
                  </a:lnTo>
                  <a:lnTo>
                    <a:pt x="126330" y="2031578"/>
                  </a:lnTo>
                  <a:lnTo>
                    <a:pt x="145056" y="2072722"/>
                  </a:lnTo>
                  <a:lnTo>
                    <a:pt x="164967" y="2113226"/>
                  </a:lnTo>
                  <a:lnTo>
                    <a:pt x="186043" y="2153066"/>
                  </a:lnTo>
                  <a:lnTo>
                    <a:pt x="208262" y="2192218"/>
                  </a:lnTo>
                  <a:lnTo>
                    <a:pt x="231604" y="2230657"/>
                  </a:lnTo>
                  <a:lnTo>
                    <a:pt x="256049" y="2268361"/>
                  </a:lnTo>
                  <a:lnTo>
                    <a:pt x="281577" y="2305305"/>
                  </a:lnTo>
                  <a:lnTo>
                    <a:pt x="308167" y="2341465"/>
                  </a:lnTo>
                  <a:lnTo>
                    <a:pt x="335798" y="2376817"/>
                  </a:lnTo>
                  <a:lnTo>
                    <a:pt x="364449" y="2411337"/>
                  </a:lnTo>
                  <a:lnTo>
                    <a:pt x="394102" y="2445002"/>
                  </a:lnTo>
                  <a:lnTo>
                    <a:pt x="424735" y="2477788"/>
                  </a:lnTo>
                  <a:lnTo>
                    <a:pt x="456327" y="2509670"/>
                  </a:lnTo>
                  <a:lnTo>
                    <a:pt x="488858" y="2540625"/>
                  </a:lnTo>
                  <a:lnTo>
                    <a:pt x="522308" y="2570629"/>
                  </a:lnTo>
                  <a:lnTo>
                    <a:pt x="556657" y="2599657"/>
                  </a:lnTo>
                  <a:lnTo>
                    <a:pt x="591883" y="2627687"/>
                  </a:lnTo>
                  <a:lnTo>
                    <a:pt x="627967" y="2654694"/>
                  </a:lnTo>
                  <a:lnTo>
                    <a:pt x="664887" y="2680654"/>
                  </a:lnTo>
                  <a:lnTo>
                    <a:pt x="702624" y="2705543"/>
                  </a:lnTo>
                  <a:lnTo>
                    <a:pt x="741157" y="2729337"/>
                  </a:lnTo>
                  <a:lnTo>
                    <a:pt x="780465" y="2752013"/>
                  </a:lnTo>
                  <a:lnTo>
                    <a:pt x="820528" y="2773547"/>
                  </a:lnTo>
                  <a:lnTo>
                    <a:pt x="861326" y="2793914"/>
                  </a:lnTo>
                  <a:lnTo>
                    <a:pt x="902838" y="2813091"/>
                  </a:lnTo>
                  <a:lnTo>
                    <a:pt x="945044" y="2831053"/>
                  </a:lnTo>
                  <a:lnTo>
                    <a:pt x="987923" y="2847778"/>
                  </a:lnTo>
                  <a:lnTo>
                    <a:pt x="1031455" y="2863241"/>
                  </a:lnTo>
                  <a:lnTo>
                    <a:pt x="1075619" y="2877417"/>
                  </a:lnTo>
                  <a:lnTo>
                    <a:pt x="1120395" y="2890284"/>
                  </a:lnTo>
                  <a:lnTo>
                    <a:pt x="1165762" y="2901817"/>
                  </a:lnTo>
                  <a:lnTo>
                    <a:pt x="1211700" y="2911993"/>
                  </a:lnTo>
                  <a:lnTo>
                    <a:pt x="1258189" y="2920787"/>
                  </a:lnTo>
                  <a:lnTo>
                    <a:pt x="1305208" y="2928175"/>
                  </a:lnTo>
                  <a:lnTo>
                    <a:pt x="1352736" y="2934134"/>
                  </a:lnTo>
                  <a:lnTo>
                    <a:pt x="1400754" y="2938640"/>
                  </a:lnTo>
                  <a:lnTo>
                    <a:pt x="1459936" y="2181364"/>
                  </a:lnTo>
                  <a:lnTo>
                    <a:pt x="1411157" y="2175967"/>
                  </a:lnTo>
                  <a:lnTo>
                    <a:pt x="1363239" y="2167522"/>
                  </a:lnTo>
                  <a:lnTo>
                    <a:pt x="1316296" y="2156116"/>
                  </a:lnTo>
                  <a:lnTo>
                    <a:pt x="1270442" y="2141835"/>
                  </a:lnTo>
                  <a:lnTo>
                    <a:pt x="1225791" y="2124766"/>
                  </a:lnTo>
                  <a:lnTo>
                    <a:pt x="1182459" y="2104995"/>
                  </a:lnTo>
                  <a:lnTo>
                    <a:pt x="1140561" y="2082610"/>
                  </a:lnTo>
                  <a:lnTo>
                    <a:pt x="1100210" y="2057697"/>
                  </a:lnTo>
                  <a:lnTo>
                    <a:pt x="1061521" y="2030342"/>
                  </a:lnTo>
                  <a:lnTo>
                    <a:pt x="1024609" y="2000633"/>
                  </a:lnTo>
                  <a:lnTo>
                    <a:pt x="989588" y="1968656"/>
                  </a:lnTo>
                  <a:lnTo>
                    <a:pt x="956573" y="1934497"/>
                  </a:lnTo>
                  <a:lnTo>
                    <a:pt x="925679" y="1898244"/>
                  </a:lnTo>
                  <a:lnTo>
                    <a:pt x="897021" y="1859982"/>
                  </a:lnTo>
                  <a:lnTo>
                    <a:pt x="870711" y="1819800"/>
                  </a:lnTo>
                  <a:lnTo>
                    <a:pt x="846867" y="1777783"/>
                  </a:lnTo>
                  <a:lnTo>
                    <a:pt x="825601" y="1734018"/>
                  </a:lnTo>
                  <a:lnTo>
                    <a:pt x="807029" y="1688592"/>
                  </a:lnTo>
                  <a:lnTo>
                    <a:pt x="791705" y="1643033"/>
                  </a:lnTo>
                  <a:lnTo>
                    <a:pt x="779405" y="1597200"/>
                  </a:lnTo>
                  <a:lnTo>
                    <a:pt x="770075" y="1551207"/>
                  </a:lnTo>
                  <a:lnTo>
                    <a:pt x="763662" y="1505168"/>
                  </a:lnTo>
                  <a:lnTo>
                    <a:pt x="760114" y="1459196"/>
                  </a:lnTo>
                  <a:lnTo>
                    <a:pt x="759380" y="1413408"/>
                  </a:lnTo>
                  <a:lnTo>
                    <a:pt x="761405" y="1367916"/>
                  </a:lnTo>
                  <a:lnTo>
                    <a:pt x="766138" y="1322835"/>
                  </a:lnTo>
                  <a:lnTo>
                    <a:pt x="773527" y="1278280"/>
                  </a:lnTo>
                  <a:lnTo>
                    <a:pt x="783519" y="1234364"/>
                  </a:lnTo>
                  <a:lnTo>
                    <a:pt x="796061" y="1191203"/>
                  </a:lnTo>
                  <a:lnTo>
                    <a:pt x="811101" y="1148909"/>
                  </a:lnTo>
                  <a:lnTo>
                    <a:pt x="828587" y="1107598"/>
                  </a:lnTo>
                  <a:lnTo>
                    <a:pt x="848466" y="1067384"/>
                  </a:lnTo>
                  <a:lnTo>
                    <a:pt x="870685" y="1028381"/>
                  </a:lnTo>
                  <a:lnTo>
                    <a:pt x="895193" y="990703"/>
                  </a:lnTo>
                  <a:lnTo>
                    <a:pt x="921936" y="954465"/>
                  </a:lnTo>
                  <a:lnTo>
                    <a:pt x="950862" y="919781"/>
                  </a:lnTo>
                  <a:lnTo>
                    <a:pt x="981920" y="886765"/>
                  </a:lnTo>
                  <a:lnTo>
                    <a:pt x="1015055" y="855531"/>
                  </a:lnTo>
                  <a:lnTo>
                    <a:pt x="1050217" y="826194"/>
                  </a:lnTo>
                  <a:lnTo>
                    <a:pt x="1087352" y="798868"/>
                  </a:lnTo>
                  <a:lnTo>
                    <a:pt x="1126408" y="773668"/>
                  </a:lnTo>
                  <a:lnTo>
                    <a:pt x="1167332" y="750707"/>
                  </a:lnTo>
                  <a:lnTo>
                    <a:pt x="1210073" y="730100"/>
                  </a:lnTo>
                  <a:lnTo>
                    <a:pt x="1254577" y="711962"/>
                  </a:lnTo>
                  <a:lnTo>
                    <a:pt x="99016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225217" y="1825751"/>
              <a:ext cx="1460500" cy="2938780"/>
            </a:xfrm>
            <a:custGeom>
              <a:avLst/>
              <a:gdLst/>
              <a:ahLst/>
              <a:cxnLst/>
              <a:rect l="l" t="t" r="r" b="b"/>
              <a:pathLst>
                <a:path w="1460500" h="2938779">
                  <a:moveTo>
                    <a:pt x="1400754" y="2938640"/>
                  </a:moveTo>
                  <a:lnTo>
                    <a:pt x="1352736" y="2934134"/>
                  </a:lnTo>
                  <a:lnTo>
                    <a:pt x="1305208" y="2928175"/>
                  </a:lnTo>
                  <a:lnTo>
                    <a:pt x="1258189" y="2920787"/>
                  </a:lnTo>
                  <a:lnTo>
                    <a:pt x="1211700" y="2911993"/>
                  </a:lnTo>
                  <a:lnTo>
                    <a:pt x="1165762" y="2901817"/>
                  </a:lnTo>
                  <a:lnTo>
                    <a:pt x="1120395" y="2890284"/>
                  </a:lnTo>
                  <a:lnTo>
                    <a:pt x="1075619" y="2877417"/>
                  </a:lnTo>
                  <a:lnTo>
                    <a:pt x="1031455" y="2863241"/>
                  </a:lnTo>
                  <a:lnTo>
                    <a:pt x="987923" y="2847778"/>
                  </a:lnTo>
                  <a:lnTo>
                    <a:pt x="945044" y="2831053"/>
                  </a:lnTo>
                  <a:lnTo>
                    <a:pt x="902838" y="2813091"/>
                  </a:lnTo>
                  <a:lnTo>
                    <a:pt x="861326" y="2793914"/>
                  </a:lnTo>
                  <a:lnTo>
                    <a:pt x="820528" y="2773547"/>
                  </a:lnTo>
                  <a:lnTo>
                    <a:pt x="780465" y="2752013"/>
                  </a:lnTo>
                  <a:lnTo>
                    <a:pt x="741157" y="2729337"/>
                  </a:lnTo>
                  <a:lnTo>
                    <a:pt x="702624" y="2705543"/>
                  </a:lnTo>
                  <a:lnTo>
                    <a:pt x="664887" y="2680654"/>
                  </a:lnTo>
                  <a:lnTo>
                    <a:pt x="627967" y="2654694"/>
                  </a:lnTo>
                  <a:lnTo>
                    <a:pt x="591883" y="2627687"/>
                  </a:lnTo>
                  <a:lnTo>
                    <a:pt x="556657" y="2599657"/>
                  </a:lnTo>
                  <a:lnTo>
                    <a:pt x="522308" y="2570629"/>
                  </a:lnTo>
                  <a:lnTo>
                    <a:pt x="488858" y="2540625"/>
                  </a:lnTo>
                  <a:lnTo>
                    <a:pt x="456327" y="2509670"/>
                  </a:lnTo>
                  <a:lnTo>
                    <a:pt x="424735" y="2477788"/>
                  </a:lnTo>
                  <a:lnTo>
                    <a:pt x="394102" y="2445002"/>
                  </a:lnTo>
                  <a:lnTo>
                    <a:pt x="364449" y="2411337"/>
                  </a:lnTo>
                  <a:lnTo>
                    <a:pt x="335798" y="2376817"/>
                  </a:lnTo>
                  <a:lnTo>
                    <a:pt x="308167" y="2341465"/>
                  </a:lnTo>
                  <a:lnTo>
                    <a:pt x="281577" y="2305305"/>
                  </a:lnTo>
                  <a:lnTo>
                    <a:pt x="256049" y="2268361"/>
                  </a:lnTo>
                  <a:lnTo>
                    <a:pt x="231604" y="2230657"/>
                  </a:lnTo>
                  <a:lnTo>
                    <a:pt x="208262" y="2192218"/>
                  </a:lnTo>
                  <a:lnTo>
                    <a:pt x="186043" y="2153066"/>
                  </a:lnTo>
                  <a:lnTo>
                    <a:pt x="164967" y="2113226"/>
                  </a:lnTo>
                  <a:lnTo>
                    <a:pt x="145056" y="2072722"/>
                  </a:lnTo>
                  <a:lnTo>
                    <a:pt x="126330" y="2031578"/>
                  </a:lnTo>
                  <a:lnTo>
                    <a:pt x="108809" y="1989817"/>
                  </a:lnTo>
                  <a:lnTo>
                    <a:pt x="92513" y="1947463"/>
                  </a:lnTo>
                  <a:lnTo>
                    <a:pt x="77463" y="1904541"/>
                  </a:lnTo>
                  <a:lnTo>
                    <a:pt x="63680" y="1861074"/>
                  </a:lnTo>
                  <a:lnTo>
                    <a:pt x="51184" y="1817086"/>
                  </a:lnTo>
                  <a:lnTo>
                    <a:pt x="39995" y="1772602"/>
                  </a:lnTo>
                  <a:lnTo>
                    <a:pt x="30134" y="1727644"/>
                  </a:lnTo>
                  <a:lnTo>
                    <a:pt x="21621" y="1682238"/>
                  </a:lnTo>
                  <a:lnTo>
                    <a:pt x="14478" y="1636406"/>
                  </a:lnTo>
                  <a:lnTo>
                    <a:pt x="8723" y="1590173"/>
                  </a:lnTo>
                  <a:lnTo>
                    <a:pt x="4378" y="1543562"/>
                  </a:lnTo>
                  <a:lnTo>
                    <a:pt x="1464" y="1496598"/>
                  </a:lnTo>
                  <a:lnTo>
                    <a:pt x="0" y="1449305"/>
                  </a:lnTo>
                  <a:lnTo>
                    <a:pt x="7" y="1401706"/>
                  </a:lnTo>
                  <a:lnTo>
                    <a:pt x="1505" y="1353825"/>
                  </a:lnTo>
                  <a:lnTo>
                    <a:pt x="4516" y="1305687"/>
                  </a:lnTo>
                  <a:lnTo>
                    <a:pt x="9138" y="1256707"/>
                  </a:lnTo>
                  <a:lnTo>
                    <a:pt x="15305" y="1208130"/>
                  </a:lnTo>
                  <a:lnTo>
                    <a:pt x="22997" y="1159982"/>
                  </a:lnTo>
                  <a:lnTo>
                    <a:pt x="32192" y="1112294"/>
                  </a:lnTo>
                  <a:lnTo>
                    <a:pt x="42867" y="1065092"/>
                  </a:lnTo>
                  <a:lnTo>
                    <a:pt x="55002" y="1018407"/>
                  </a:lnTo>
                  <a:lnTo>
                    <a:pt x="68574" y="972267"/>
                  </a:lnTo>
                  <a:lnTo>
                    <a:pt x="83562" y="926700"/>
                  </a:lnTo>
                  <a:lnTo>
                    <a:pt x="99944" y="881735"/>
                  </a:lnTo>
                  <a:lnTo>
                    <a:pt x="117699" y="837400"/>
                  </a:lnTo>
                  <a:lnTo>
                    <a:pt x="136805" y="793726"/>
                  </a:lnTo>
                  <a:lnTo>
                    <a:pt x="157240" y="750739"/>
                  </a:lnTo>
                  <a:lnTo>
                    <a:pt x="178983" y="708469"/>
                  </a:lnTo>
                  <a:lnTo>
                    <a:pt x="202012" y="666944"/>
                  </a:lnTo>
                  <a:lnTo>
                    <a:pt x="226305" y="626194"/>
                  </a:lnTo>
                  <a:lnTo>
                    <a:pt x="251841" y="586246"/>
                  </a:lnTo>
                  <a:lnTo>
                    <a:pt x="278597" y="547129"/>
                  </a:lnTo>
                  <a:lnTo>
                    <a:pt x="306553" y="508873"/>
                  </a:lnTo>
                  <a:lnTo>
                    <a:pt x="335687" y="471505"/>
                  </a:lnTo>
                  <a:lnTo>
                    <a:pt x="365977" y="435054"/>
                  </a:lnTo>
                  <a:lnTo>
                    <a:pt x="397401" y="399550"/>
                  </a:lnTo>
                  <a:lnTo>
                    <a:pt x="429938" y="365020"/>
                  </a:lnTo>
                  <a:lnTo>
                    <a:pt x="463566" y="331494"/>
                  </a:lnTo>
                  <a:lnTo>
                    <a:pt x="498263" y="299000"/>
                  </a:lnTo>
                  <a:lnTo>
                    <a:pt x="534009" y="267566"/>
                  </a:lnTo>
                  <a:lnTo>
                    <a:pt x="570780" y="237222"/>
                  </a:lnTo>
                  <a:lnTo>
                    <a:pt x="608555" y="207996"/>
                  </a:lnTo>
                  <a:lnTo>
                    <a:pt x="647314" y="179916"/>
                  </a:lnTo>
                  <a:lnTo>
                    <a:pt x="687033" y="153012"/>
                  </a:lnTo>
                  <a:lnTo>
                    <a:pt x="727692" y="127312"/>
                  </a:lnTo>
                  <a:lnTo>
                    <a:pt x="769269" y="102844"/>
                  </a:lnTo>
                  <a:lnTo>
                    <a:pt x="811742" y="79638"/>
                  </a:lnTo>
                  <a:lnTo>
                    <a:pt x="855090" y="57722"/>
                  </a:lnTo>
                  <a:lnTo>
                    <a:pt x="899290" y="37124"/>
                  </a:lnTo>
                  <a:lnTo>
                    <a:pt x="944322" y="17874"/>
                  </a:lnTo>
                  <a:lnTo>
                    <a:pt x="990163" y="0"/>
                  </a:lnTo>
                  <a:lnTo>
                    <a:pt x="1254577" y="711962"/>
                  </a:lnTo>
                  <a:lnTo>
                    <a:pt x="1210073" y="730100"/>
                  </a:lnTo>
                  <a:lnTo>
                    <a:pt x="1167332" y="750707"/>
                  </a:lnTo>
                  <a:lnTo>
                    <a:pt x="1126408" y="773668"/>
                  </a:lnTo>
                  <a:lnTo>
                    <a:pt x="1087352" y="798868"/>
                  </a:lnTo>
                  <a:lnTo>
                    <a:pt x="1050217" y="826194"/>
                  </a:lnTo>
                  <a:lnTo>
                    <a:pt x="1015055" y="855531"/>
                  </a:lnTo>
                  <a:lnTo>
                    <a:pt x="981920" y="886765"/>
                  </a:lnTo>
                  <a:lnTo>
                    <a:pt x="950862" y="919781"/>
                  </a:lnTo>
                  <a:lnTo>
                    <a:pt x="921936" y="954465"/>
                  </a:lnTo>
                  <a:lnTo>
                    <a:pt x="895193" y="990703"/>
                  </a:lnTo>
                  <a:lnTo>
                    <a:pt x="870685" y="1028381"/>
                  </a:lnTo>
                  <a:lnTo>
                    <a:pt x="848466" y="1067384"/>
                  </a:lnTo>
                  <a:lnTo>
                    <a:pt x="828587" y="1107598"/>
                  </a:lnTo>
                  <a:lnTo>
                    <a:pt x="811101" y="1148909"/>
                  </a:lnTo>
                  <a:lnTo>
                    <a:pt x="796061" y="1191203"/>
                  </a:lnTo>
                  <a:lnTo>
                    <a:pt x="783519" y="1234364"/>
                  </a:lnTo>
                  <a:lnTo>
                    <a:pt x="773527" y="1278280"/>
                  </a:lnTo>
                  <a:lnTo>
                    <a:pt x="766138" y="1322835"/>
                  </a:lnTo>
                  <a:lnTo>
                    <a:pt x="761405" y="1367916"/>
                  </a:lnTo>
                  <a:lnTo>
                    <a:pt x="759380" y="1413408"/>
                  </a:lnTo>
                  <a:lnTo>
                    <a:pt x="760114" y="1459196"/>
                  </a:lnTo>
                  <a:lnTo>
                    <a:pt x="763662" y="1505168"/>
                  </a:lnTo>
                  <a:lnTo>
                    <a:pt x="770075" y="1551207"/>
                  </a:lnTo>
                  <a:lnTo>
                    <a:pt x="779405" y="1597200"/>
                  </a:lnTo>
                  <a:lnTo>
                    <a:pt x="791705" y="1643033"/>
                  </a:lnTo>
                  <a:lnTo>
                    <a:pt x="807029" y="1688592"/>
                  </a:lnTo>
                  <a:lnTo>
                    <a:pt x="825601" y="1734018"/>
                  </a:lnTo>
                  <a:lnTo>
                    <a:pt x="846867" y="1777783"/>
                  </a:lnTo>
                  <a:lnTo>
                    <a:pt x="870711" y="1819800"/>
                  </a:lnTo>
                  <a:lnTo>
                    <a:pt x="897021" y="1859982"/>
                  </a:lnTo>
                  <a:lnTo>
                    <a:pt x="925679" y="1898244"/>
                  </a:lnTo>
                  <a:lnTo>
                    <a:pt x="956573" y="1934497"/>
                  </a:lnTo>
                  <a:lnTo>
                    <a:pt x="989588" y="1968656"/>
                  </a:lnTo>
                  <a:lnTo>
                    <a:pt x="1024609" y="2000633"/>
                  </a:lnTo>
                  <a:lnTo>
                    <a:pt x="1061521" y="2030342"/>
                  </a:lnTo>
                  <a:lnTo>
                    <a:pt x="1100210" y="2057697"/>
                  </a:lnTo>
                  <a:lnTo>
                    <a:pt x="1140561" y="2082610"/>
                  </a:lnTo>
                  <a:lnTo>
                    <a:pt x="1182459" y="2104995"/>
                  </a:lnTo>
                  <a:lnTo>
                    <a:pt x="1225791" y="2124766"/>
                  </a:lnTo>
                  <a:lnTo>
                    <a:pt x="1270442" y="2141835"/>
                  </a:lnTo>
                  <a:lnTo>
                    <a:pt x="1316296" y="2156116"/>
                  </a:lnTo>
                  <a:lnTo>
                    <a:pt x="1363239" y="2167522"/>
                  </a:lnTo>
                  <a:lnTo>
                    <a:pt x="1411157" y="2175967"/>
                  </a:lnTo>
                  <a:lnTo>
                    <a:pt x="1459936" y="2181364"/>
                  </a:lnTo>
                  <a:lnTo>
                    <a:pt x="1400754" y="2938640"/>
                  </a:lnTo>
                  <a:close/>
                </a:path>
              </a:pathLst>
            </a:custGeom>
            <a:ln w="952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64783" y="1662429"/>
              <a:ext cx="528955" cy="807085"/>
            </a:xfrm>
            <a:custGeom>
              <a:avLst/>
              <a:gdLst/>
              <a:ahLst/>
              <a:cxnLst/>
              <a:rect l="l" t="t" r="r" b="b"/>
              <a:pathLst>
                <a:path w="528954" h="807085">
                  <a:moveTo>
                    <a:pt x="528955" y="0"/>
                  </a:moveTo>
                  <a:lnTo>
                    <a:pt x="479746" y="798"/>
                  </a:lnTo>
                  <a:lnTo>
                    <a:pt x="430649" y="3189"/>
                  </a:lnTo>
                  <a:lnTo>
                    <a:pt x="381703" y="7164"/>
                  </a:lnTo>
                  <a:lnTo>
                    <a:pt x="332944" y="12717"/>
                  </a:lnTo>
                  <a:lnTo>
                    <a:pt x="284410" y="19839"/>
                  </a:lnTo>
                  <a:lnTo>
                    <a:pt x="236137" y="28524"/>
                  </a:lnTo>
                  <a:lnTo>
                    <a:pt x="188163" y="38764"/>
                  </a:lnTo>
                  <a:lnTo>
                    <a:pt x="140525" y="50551"/>
                  </a:lnTo>
                  <a:lnTo>
                    <a:pt x="93260" y="63878"/>
                  </a:lnTo>
                  <a:lnTo>
                    <a:pt x="46406" y="78738"/>
                  </a:lnTo>
                  <a:lnTo>
                    <a:pt x="0" y="95123"/>
                  </a:lnTo>
                  <a:lnTo>
                    <a:pt x="264540" y="807085"/>
                  </a:lnTo>
                  <a:lnTo>
                    <a:pt x="315851" y="790099"/>
                  </a:lnTo>
                  <a:lnTo>
                    <a:pt x="368148" y="776814"/>
                  </a:lnTo>
                  <a:lnTo>
                    <a:pt x="421232" y="767272"/>
                  </a:lnTo>
                  <a:lnTo>
                    <a:pt x="474901" y="761515"/>
                  </a:lnTo>
                  <a:lnTo>
                    <a:pt x="528955" y="759587"/>
                  </a:lnTo>
                  <a:lnTo>
                    <a:pt x="528955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64783" y="1662429"/>
              <a:ext cx="528955" cy="807085"/>
            </a:xfrm>
            <a:custGeom>
              <a:avLst/>
              <a:gdLst/>
              <a:ahLst/>
              <a:cxnLst/>
              <a:rect l="l" t="t" r="r" b="b"/>
              <a:pathLst>
                <a:path w="528954" h="807085">
                  <a:moveTo>
                    <a:pt x="0" y="95123"/>
                  </a:moveTo>
                  <a:lnTo>
                    <a:pt x="46406" y="78738"/>
                  </a:lnTo>
                  <a:lnTo>
                    <a:pt x="93260" y="63878"/>
                  </a:lnTo>
                  <a:lnTo>
                    <a:pt x="140525" y="50551"/>
                  </a:lnTo>
                  <a:lnTo>
                    <a:pt x="188163" y="38764"/>
                  </a:lnTo>
                  <a:lnTo>
                    <a:pt x="236137" y="28524"/>
                  </a:lnTo>
                  <a:lnTo>
                    <a:pt x="284410" y="19839"/>
                  </a:lnTo>
                  <a:lnTo>
                    <a:pt x="332944" y="12717"/>
                  </a:lnTo>
                  <a:lnTo>
                    <a:pt x="381703" y="7164"/>
                  </a:lnTo>
                  <a:lnTo>
                    <a:pt x="430649" y="3189"/>
                  </a:lnTo>
                  <a:lnTo>
                    <a:pt x="479746" y="798"/>
                  </a:lnTo>
                  <a:lnTo>
                    <a:pt x="528955" y="0"/>
                  </a:lnTo>
                  <a:lnTo>
                    <a:pt x="528955" y="759587"/>
                  </a:lnTo>
                  <a:lnTo>
                    <a:pt x="474901" y="761515"/>
                  </a:lnTo>
                  <a:lnTo>
                    <a:pt x="421232" y="767272"/>
                  </a:lnTo>
                  <a:lnTo>
                    <a:pt x="368148" y="776814"/>
                  </a:lnTo>
                  <a:lnTo>
                    <a:pt x="315851" y="790099"/>
                  </a:lnTo>
                  <a:lnTo>
                    <a:pt x="264540" y="807085"/>
                  </a:lnTo>
                  <a:lnTo>
                    <a:pt x="0" y="95123"/>
                  </a:lnTo>
                  <a:close/>
                </a:path>
              </a:pathLst>
            </a:custGeom>
            <a:ln w="952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206231" y="2269312"/>
            <a:ext cx="73342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latin typeface="Calibri"/>
                <a:cs typeface="Calibri"/>
              </a:rPr>
              <a:t>51%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5291" y="3070987"/>
            <a:ext cx="7334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latin typeface="Calibri"/>
                <a:cs typeface="Calibri"/>
              </a:rPr>
              <a:t>43%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2773" y="1192783"/>
            <a:ext cx="52768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Calibri"/>
                <a:cs typeface="Calibri"/>
              </a:rPr>
              <a:t>6%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716" y="428371"/>
            <a:ext cx="6616065" cy="76517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 indent="250190">
              <a:lnSpc>
                <a:spcPct val="102200"/>
              </a:lnSpc>
              <a:spcBef>
                <a:spcPts val="35"/>
              </a:spcBef>
            </a:pP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Сталкивались </a:t>
            </a:r>
            <a:r>
              <a:rPr dirty="0" sz="2400" b="1">
                <a:solidFill>
                  <a:srgbClr val="4AACC5"/>
                </a:solidFill>
                <a:latin typeface="Calibri"/>
                <a:cs typeface="Calibri"/>
              </a:rPr>
              <a:t>ли Вы </a:t>
            </a: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за </a:t>
            </a:r>
            <a:r>
              <a:rPr dirty="0" sz="2400" spc="-10" b="1">
                <a:solidFill>
                  <a:srgbClr val="4AACC5"/>
                </a:solidFill>
                <a:latin typeface="Calibri"/>
                <a:cs typeface="Calibri"/>
              </a:rPr>
              <a:t>последние </a:t>
            </a: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два </a:t>
            </a:r>
            <a:r>
              <a:rPr dirty="0" sz="2400" spc="-25" b="1">
                <a:solidFill>
                  <a:srgbClr val="4AACC5"/>
                </a:solidFill>
                <a:latin typeface="Calibri"/>
                <a:cs typeface="Calibri"/>
              </a:rPr>
              <a:t>года </a:t>
            </a: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со </a:t>
            </a:r>
            <a:r>
              <a:rPr dirty="0" sz="2400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случаями</a:t>
            </a:r>
            <a:r>
              <a:rPr dirty="0" sz="2400" spc="-20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мошеннических</a:t>
            </a:r>
            <a:r>
              <a:rPr dirty="0" sz="2400" spc="-25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AACC5"/>
                </a:solidFill>
                <a:latin typeface="Calibri"/>
                <a:cs typeface="Calibri"/>
              </a:rPr>
              <a:t>действий</a:t>
            </a: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AACC5"/>
                </a:solidFill>
                <a:latin typeface="Calibri"/>
                <a:cs typeface="Calibri"/>
              </a:rPr>
              <a:t>в </a:t>
            </a:r>
            <a:r>
              <a:rPr dirty="0" sz="2400" spc="-5" b="1">
                <a:solidFill>
                  <a:srgbClr val="4AACC5"/>
                </a:solidFill>
                <a:latin typeface="Calibri"/>
                <a:cs typeface="Calibri"/>
              </a:rPr>
              <a:t>отношении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72970" y="1173860"/>
            <a:ext cx="35706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4AACC5"/>
                </a:solidFill>
                <a:latin typeface="Calibri"/>
                <a:cs typeface="Calibri"/>
              </a:rPr>
              <a:t>Ваших</a:t>
            </a:r>
            <a:r>
              <a:rPr dirty="0" sz="2400" spc="-20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4AACC5"/>
                </a:solidFill>
                <a:latin typeface="Calibri"/>
                <a:cs typeface="Calibri"/>
              </a:rPr>
              <a:t>денежных</a:t>
            </a:r>
            <a:r>
              <a:rPr dirty="0" sz="2400" spc="-10" b="1">
                <a:solidFill>
                  <a:srgbClr val="4AACC5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4AACC5"/>
                </a:solidFill>
                <a:latin typeface="Calibri"/>
                <a:cs typeface="Calibri"/>
              </a:rPr>
              <a:t>средств?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21308" y="2462783"/>
            <a:ext cx="149860" cy="147955"/>
            <a:chOff x="1321308" y="2462783"/>
            <a:chExt cx="149860" cy="147955"/>
          </a:xfrm>
        </p:grpSpPr>
        <p:sp>
          <p:nvSpPr>
            <p:cNvPr id="18" name="object 18"/>
            <p:cNvSpPr/>
            <p:nvPr/>
          </p:nvSpPr>
          <p:spPr>
            <a:xfrm>
              <a:off x="1325880" y="2467355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4">
                  <a:moveTo>
                    <a:pt x="140207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140207" y="138683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25880" y="2467355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4" h="139064">
                  <a:moveTo>
                    <a:pt x="0" y="138683"/>
                  </a:moveTo>
                  <a:lnTo>
                    <a:pt x="140207" y="138683"/>
                  </a:lnTo>
                  <a:lnTo>
                    <a:pt x="140207" y="0"/>
                  </a:lnTo>
                  <a:lnTo>
                    <a:pt x="0" y="0"/>
                  </a:lnTo>
                  <a:lnTo>
                    <a:pt x="0" y="138683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518666" y="2343150"/>
            <a:ext cx="2840355" cy="88455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65"/>
              </a:spcBef>
            </a:pPr>
            <a:r>
              <a:rPr dirty="0" sz="2000" b="1">
                <a:latin typeface="Calibri"/>
                <a:cs typeface="Calibri"/>
              </a:rPr>
              <a:t>Сталкивался,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хищение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не </a:t>
            </a:r>
            <a:r>
              <a:rPr dirty="0" sz="2000" spc="-434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произошло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925"/>
              </a:lnSpc>
            </a:pPr>
            <a:r>
              <a:rPr dirty="0" sz="2000" b="1">
                <a:latin typeface="Calibri"/>
                <a:cs typeface="Calibri"/>
              </a:rPr>
              <a:t>Не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сталкивался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21308" y="3015995"/>
            <a:ext cx="149860" cy="149860"/>
            <a:chOff x="1321308" y="3015995"/>
            <a:chExt cx="149860" cy="149860"/>
          </a:xfrm>
        </p:grpSpPr>
        <p:sp>
          <p:nvSpPr>
            <p:cNvPr id="22" name="object 22"/>
            <p:cNvSpPr/>
            <p:nvPr/>
          </p:nvSpPr>
          <p:spPr>
            <a:xfrm>
              <a:off x="1325880" y="3020567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140207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140207" y="140207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25880" y="3020567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0" y="140207"/>
                  </a:moveTo>
                  <a:lnTo>
                    <a:pt x="140207" y="140207"/>
                  </a:lnTo>
                  <a:lnTo>
                    <a:pt x="140207" y="0"/>
                  </a:lnTo>
                  <a:lnTo>
                    <a:pt x="0" y="0"/>
                  </a:lnTo>
                  <a:lnTo>
                    <a:pt x="0" y="140207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1321308" y="3569208"/>
            <a:ext cx="149860" cy="149860"/>
            <a:chOff x="1321308" y="3569208"/>
            <a:chExt cx="149860" cy="149860"/>
          </a:xfrm>
        </p:grpSpPr>
        <p:sp>
          <p:nvSpPr>
            <p:cNvPr id="25" name="object 25"/>
            <p:cNvSpPr/>
            <p:nvPr/>
          </p:nvSpPr>
          <p:spPr>
            <a:xfrm>
              <a:off x="1325880" y="3573780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140207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40207" y="140208"/>
                  </a:lnTo>
                  <a:lnTo>
                    <a:pt x="14020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25880" y="3573780"/>
              <a:ext cx="140335" cy="140335"/>
            </a:xfrm>
            <a:custGeom>
              <a:avLst/>
              <a:gdLst/>
              <a:ahLst/>
              <a:cxnLst/>
              <a:rect l="l" t="t" r="r" b="b"/>
              <a:pathLst>
                <a:path w="140334" h="140335">
                  <a:moveTo>
                    <a:pt x="0" y="140208"/>
                  </a:moveTo>
                  <a:lnTo>
                    <a:pt x="140207" y="140208"/>
                  </a:lnTo>
                  <a:lnTo>
                    <a:pt x="140207" y="0"/>
                  </a:lnTo>
                  <a:lnTo>
                    <a:pt x="0" y="0"/>
                  </a:lnTo>
                  <a:lnTo>
                    <a:pt x="0" y="140208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518666" y="3450716"/>
            <a:ext cx="2519680" cy="640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Сталкивался,</a:t>
            </a:r>
            <a:r>
              <a:rPr dirty="0" sz="2000" spc="-9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хищение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000" spc="-5" b="1">
                <a:latin typeface="Calibri"/>
                <a:cs typeface="Calibri"/>
              </a:rPr>
              <a:t>произошло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0871"/>
            <a:ext cx="9144000" cy="4803140"/>
            <a:chOff x="0" y="340871"/>
            <a:chExt cx="9144000" cy="4803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0871"/>
              <a:ext cx="9144000" cy="48026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483" y="526034"/>
              <a:ext cx="7343140" cy="371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496" y="942086"/>
              <a:ext cx="6674611" cy="3718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0939" y="1345437"/>
            <a:ext cx="8437880" cy="1583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8000"/>
                </a:solidFill>
                <a:latin typeface="Arial"/>
                <a:cs typeface="Arial"/>
              </a:rPr>
              <a:t>По</a:t>
            </a:r>
            <a:r>
              <a:rPr dirty="0" sz="1600" spc="1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8000"/>
                </a:solidFill>
                <a:latin typeface="Arial"/>
                <a:cs typeface="Arial"/>
              </a:rPr>
              <a:t>сравнению</a:t>
            </a:r>
            <a:r>
              <a:rPr dirty="0" sz="1600" spc="2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8000"/>
                </a:solidFill>
                <a:latin typeface="Arial"/>
                <a:cs typeface="Arial"/>
              </a:rPr>
              <a:t>с</a:t>
            </a:r>
            <a:r>
              <a:rPr dirty="0" sz="160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8000"/>
                </a:solidFill>
                <a:latin typeface="Arial"/>
                <a:cs typeface="Arial"/>
              </a:rPr>
              <a:t>предыдущим</a:t>
            </a:r>
            <a:r>
              <a:rPr dirty="0" sz="1600" spc="7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008000"/>
                </a:solidFill>
                <a:latin typeface="Arial"/>
                <a:cs typeface="Arial"/>
              </a:rPr>
              <a:t>годом</a:t>
            </a:r>
            <a:r>
              <a:rPr dirty="0" sz="1600" spc="3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8000"/>
                </a:solidFill>
                <a:latin typeface="Arial"/>
                <a:cs typeface="Arial"/>
              </a:rPr>
              <a:t>рост</a:t>
            </a:r>
            <a:r>
              <a:rPr dirty="0" sz="1600" spc="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008000"/>
                </a:solidFill>
                <a:latin typeface="Arial"/>
                <a:cs typeface="Arial"/>
              </a:rPr>
              <a:t>составил</a:t>
            </a:r>
            <a:r>
              <a:rPr dirty="0" sz="1600" spc="3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08000"/>
                </a:solidFill>
                <a:latin typeface="Arial"/>
                <a:cs typeface="Arial"/>
              </a:rPr>
              <a:t>более</a:t>
            </a:r>
            <a:r>
              <a:rPr dirty="0" sz="1600" spc="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8000"/>
                </a:solidFill>
                <a:latin typeface="Arial"/>
                <a:cs typeface="Arial"/>
              </a:rPr>
              <a:t>30%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Arial"/>
              <a:cs typeface="Arial"/>
            </a:endParaRPr>
          </a:p>
          <a:p>
            <a:pPr marL="335280" marR="5080" indent="-323215">
              <a:lnSpc>
                <a:spcPct val="100000"/>
              </a:lnSpc>
              <a:buClr>
                <a:srgbClr val="333399"/>
              </a:buClr>
              <a:buSzPct val="83333"/>
              <a:buFont typeface="Microsoft Sans Serif"/>
              <a:buChar char="•"/>
              <a:tabLst>
                <a:tab pos="335280" algn="l"/>
                <a:tab pos="335915" algn="l"/>
                <a:tab pos="1170940" algn="l"/>
                <a:tab pos="1692275" algn="l"/>
                <a:tab pos="2287905" algn="l"/>
                <a:tab pos="3235960" algn="l"/>
                <a:tab pos="4445000" algn="l"/>
                <a:tab pos="5731510" algn="l"/>
                <a:tab pos="6013450" algn="l"/>
                <a:tab pos="7209790" algn="l"/>
                <a:tab pos="7854315" algn="l"/>
              </a:tabLst>
            </a:pP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Б</a:t>
            </a:r>
            <a:r>
              <a:rPr dirty="0" sz="1800" spc="-45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spc="-30" b="1">
                <a:solidFill>
                  <a:srgbClr val="008000"/>
                </a:solidFill>
                <a:latin typeface="Arial"/>
                <a:cs typeface="Arial"/>
              </a:rPr>
              <a:t>л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е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е	</a:t>
            </a:r>
            <a:r>
              <a:rPr dirty="0" sz="1800" spc="-10" b="1">
                <a:solidFill>
                  <a:srgbClr val="FF6600"/>
                </a:solidFill>
                <a:latin typeface="Arial"/>
                <a:cs typeface="Arial"/>
              </a:rPr>
              <a:t>22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0</a:t>
            </a:r>
            <a:r>
              <a:rPr dirty="0" sz="1800" b="1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dirty="0" sz="1800" spc="10" b="1">
                <a:solidFill>
                  <a:srgbClr val="FF6600"/>
                </a:solidFill>
                <a:latin typeface="Arial"/>
                <a:cs typeface="Arial"/>
              </a:rPr>
              <a:t>м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л</a:t>
            </a:r>
            <a:r>
              <a:rPr dirty="0" sz="1800" b="1">
                <a:solidFill>
                  <a:srgbClr val="FF6600"/>
                </a:solidFill>
                <a:latin typeface="Arial"/>
                <a:cs typeface="Arial"/>
              </a:rPr>
              <a:t>н	</a:t>
            </a:r>
            <a:r>
              <a:rPr dirty="0" sz="1800" spc="-20" b="1">
                <a:solidFill>
                  <a:srgbClr val="FF6600"/>
                </a:solidFill>
                <a:latin typeface="Arial"/>
                <a:cs typeface="Arial"/>
              </a:rPr>
              <a:t>ру</a:t>
            </a:r>
            <a:r>
              <a:rPr dirty="0" sz="1800" spc="-45" b="1">
                <a:solidFill>
                  <a:srgbClr val="FF6600"/>
                </a:solidFill>
                <a:latin typeface="Arial"/>
                <a:cs typeface="Arial"/>
              </a:rPr>
              <a:t>б</a:t>
            </a:r>
            <a:r>
              <a:rPr dirty="0" sz="1800" spc="-30" b="1">
                <a:solidFill>
                  <a:srgbClr val="FF6600"/>
                </a:solidFill>
                <a:latin typeface="Arial"/>
                <a:cs typeface="Arial"/>
              </a:rPr>
              <a:t>л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е</a:t>
            </a:r>
            <a:r>
              <a:rPr dirty="0" sz="1800" b="1">
                <a:solidFill>
                  <a:srgbClr val="FF6600"/>
                </a:solidFill>
                <a:latin typeface="Arial"/>
                <a:cs typeface="Arial"/>
              </a:rPr>
              <a:t>й	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п</a:t>
            </a:r>
            <a:r>
              <a:rPr dirty="0" sz="1800" spc="-30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spc="-20" b="1">
                <a:solidFill>
                  <a:srgbClr val="008000"/>
                </a:solidFill>
                <a:latin typeface="Arial"/>
                <a:cs typeface="Arial"/>
              </a:rPr>
              <a:t>т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е</a:t>
            </a:r>
            <a:r>
              <a:rPr dirty="0" sz="1800" spc="-30" b="1">
                <a:solidFill>
                  <a:srgbClr val="008000"/>
                </a:solidFill>
                <a:latin typeface="Arial"/>
                <a:cs typeface="Arial"/>
              </a:rPr>
              <a:t>р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я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л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и	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крымчан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е	в	п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р</a:t>
            </a:r>
            <a:r>
              <a:rPr dirty="0" sz="1800" spc="-10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spc="-25" b="1">
                <a:solidFill>
                  <a:srgbClr val="008000"/>
                </a:solidFill>
                <a:latin typeface="Arial"/>
                <a:cs typeface="Arial"/>
              </a:rPr>
              <a:t>ш</a:t>
            </a:r>
            <a:r>
              <a:rPr dirty="0" sz="1800" spc="-15" b="1">
                <a:solidFill>
                  <a:srgbClr val="008000"/>
                </a:solidFill>
                <a:latin typeface="Arial"/>
                <a:cs typeface="Arial"/>
              </a:rPr>
              <a:t>л</a:t>
            </a:r>
            <a:r>
              <a:rPr dirty="0" sz="1800" spc="-20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м	</a:t>
            </a:r>
            <a:r>
              <a:rPr dirty="0" sz="1800" spc="-30" b="1">
                <a:solidFill>
                  <a:srgbClr val="008000"/>
                </a:solidFill>
                <a:latin typeface="Arial"/>
                <a:cs typeface="Arial"/>
              </a:rPr>
              <a:t>г</a:t>
            </a:r>
            <a:r>
              <a:rPr dirty="0" sz="1800" spc="-20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spc="30" b="1">
                <a:solidFill>
                  <a:srgbClr val="008000"/>
                </a:solidFill>
                <a:latin typeface="Arial"/>
                <a:cs typeface="Arial"/>
              </a:rPr>
              <a:t>д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у	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з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dirty="0" sz="1800" spc="-10" b="1">
                <a:solidFill>
                  <a:srgbClr val="008000"/>
                </a:solidFill>
                <a:latin typeface="Arial"/>
                <a:cs typeface="Arial"/>
              </a:rPr>
              <a:t>за  </a:t>
            </a:r>
            <a:r>
              <a:rPr dirty="0" sz="1800" spc="-10" b="1">
                <a:solidFill>
                  <a:srgbClr val="008000"/>
                </a:solidFill>
                <a:latin typeface="Arial"/>
                <a:cs typeface="Arial"/>
              </a:rPr>
              <a:t>действий</a:t>
            </a:r>
            <a:r>
              <a:rPr dirty="0" sz="1800" spc="5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дистанционных</a:t>
            </a:r>
            <a:r>
              <a:rPr dirty="0" sz="1800" spc="5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008000"/>
                </a:solidFill>
                <a:latin typeface="Arial"/>
                <a:cs typeface="Arial"/>
              </a:rPr>
              <a:t>мошенников</a:t>
            </a:r>
            <a:endParaRPr sz="1800">
              <a:latin typeface="Arial"/>
              <a:cs typeface="Arial"/>
            </a:endParaRPr>
          </a:p>
          <a:p>
            <a:pPr marL="335280" indent="-323215">
              <a:lnSpc>
                <a:spcPct val="100000"/>
              </a:lnSpc>
              <a:spcBef>
                <a:spcPts val="915"/>
              </a:spcBef>
              <a:buClr>
                <a:srgbClr val="333399"/>
              </a:buClr>
              <a:buSzPct val="83333"/>
              <a:buFont typeface="Microsoft Sans Serif"/>
              <a:buChar char="•"/>
              <a:tabLst>
                <a:tab pos="335280" algn="l"/>
                <a:tab pos="335915" algn="l"/>
              </a:tabLst>
            </a:pP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С</a:t>
            </a:r>
            <a:r>
              <a:rPr dirty="0" sz="1800" spc="-6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20</a:t>
            </a:r>
            <a:r>
              <a:rPr dirty="0" sz="1800" spc="-60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по</a:t>
            </a:r>
            <a:r>
              <a:rPr dirty="0" sz="1800" spc="-6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26</a:t>
            </a:r>
            <a:r>
              <a:rPr dirty="0" sz="1800" spc="-1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6600"/>
                </a:solidFill>
                <a:latin typeface="Arial"/>
                <a:cs typeface="Arial"/>
              </a:rPr>
              <a:t>марта</a:t>
            </a:r>
            <a:r>
              <a:rPr dirty="0" sz="1800" spc="30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6600"/>
                </a:solidFill>
                <a:latin typeface="Arial"/>
                <a:cs typeface="Arial"/>
              </a:rPr>
              <a:t>2023</a:t>
            </a:r>
            <a:r>
              <a:rPr dirty="0" sz="1800" spc="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6600"/>
                </a:solidFill>
                <a:latin typeface="Arial"/>
                <a:cs typeface="Arial"/>
              </a:rPr>
              <a:t>года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3136" y="3106293"/>
            <a:ext cx="116713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14999"/>
              </a:lnSpc>
              <a:spcBef>
                <a:spcPts val="100"/>
              </a:spcBef>
            </a:pP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попа</a:t>
            </a:r>
            <a:r>
              <a:rPr dirty="0" sz="1800" spc="15" b="1">
                <a:solidFill>
                  <a:srgbClr val="008000"/>
                </a:solidFill>
                <a:latin typeface="Arial"/>
                <a:cs typeface="Arial"/>
              </a:rPr>
              <a:t>в</a:t>
            </a:r>
            <a:r>
              <a:rPr dirty="0" sz="1800" spc="-25" b="1">
                <a:solidFill>
                  <a:srgbClr val="008000"/>
                </a:solidFill>
                <a:latin typeface="Arial"/>
                <a:cs typeface="Arial"/>
              </a:rPr>
              <a:t>ш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х  </a:t>
            </a:r>
            <a:r>
              <a:rPr dirty="0" sz="1800" spc="15" b="1">
                <a:solidFill>
                  <a:srgbClr val="008000"/>
                </a:solidFill>
                <a:latin typeface="Arial"/>
                <a:cs typeface="Arial"/>
              </a:rPr>
              <a:t>у</a:t>
            </a:r>
            <a:r>
              <a:rPr dirty="0" sz="1800" spc="-35" b="1">
                <a:solidFill>
                  <a:srgbClr val="008000"/>
                </a:solidFill>
                <a:latin typeface="Arial"/>
                <a:cs typeface="Arial"/>
              </a:rPr>
              <a:t>щ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е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р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б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0939" y="3106293"/>
            <a:ext cx="7295515" cy="9728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  <a:tabLst>
                <a:tab pos="565785" algn="l"/>
                <a:tab pos="1655445" algn="l"/>
                <a:tab pos="2032000" algn="l"/>
                <a:tab pos="3756025" algn="l"/>
                <a:tab pos="4297045" algn="l"/>
                <a:tab pos="4730115" algn="l"/>
                <a:tab pos="5541010" algn="l"/>
                <a:tab pos="6107430" algn="l"/>
                <a:tab pos="6566534" algn="l"/>
              </a:tabLst>
            </a:pP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полицейскими	зарегистрировано	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78	</a:t>
            </a:r>
            <a:r>
              <a:rPr dirty="0" sz="1800" spc="-15" b="1">
                <a:solidFill>
                  <a:srgbClr val="008000"/>
                </a:solidFill>
                <a:latin typeface="Arial"/>
                <a:cs typeface="Arial"/>
              </a:rPr>
              <a:t>заявлений	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граждан, 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 на	</a:t>
            </a:r>
            <a:r>
              <a:rPr dirty="0" sz="1800" spc="-45" b="1">
                <a:solidFill>
                  <a:srgbClr val="008000"/>
                </a:solidFill>
                <a:latin typeface="Arial"/>
                <a:cs typeface="Arial"/>
              </a:rPr>
              <a:t>у</a:t>
            </a:r>
            <a:r>
              <a:rPr dirty="0" sz="1800" spc="-30" b="1">
                <a:solidFill>
                  <a:srgbClr val="008000"/>
                </a:solidFill>
                <a:latin typeface="Arial"/>
                <a:cs typeface="Arial"/>
              </a:rPr>
              <a:t>л</a:t>
            </a:r>
            <a:r>
              <a:rPr dirty="0" sz="1800" spc="10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вки	д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dirty="0" sz="1800" spc="15" b="1">
                <a:solidFill>
                  <a:srgbClr val="008000"/>
                </a:solidFill>
                <a:latin typeface="Arial"/>
                <a:cs typeface="Arial"/>
              </a:rPr>
              <a:t>с</a:t>
            </a:r>
            <a:r>
              <a:rPr dirty="0" sz="1800" spc="-20" b="1">
                <a:solidFill>
                  <a:srgbClr val="008000"/>
                </a:solidFill>
                <a:latin typeface="Arial"/>
                <a:cs typeface="Arial"/>
              </a:rPr>
              <a:t>т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а</a:t>
            </a:r>
            <a:r>
              <a:rPr dirty="0" sz="1800" spc="10" b="1">
                <a:solidFill>
                  <a:srgbClr val="008000"/>
                </a:solidFill>
                <a:latin typeface="Arial"/>
                <a:cs typeface="Arial"/>
              </a:rPr>
              <a:t>н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ц</a:t>
            </a:r>
            <a:r>
              <a:rPr dirty="0" sz="1800" spc="-5" b="1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dirty="0" sz="1800" spc="10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н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н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ых	</a:t>
            </a:r>
            <a:r>
              <a:rPr dirty="0" sz="1800" spc="-25" b="1">
                <a:solidFill>
                  <a:srgbClr val="008000"/>
                </a:solidFill>
                <a:latin typeface="Arial"/>
                <a:cs typeface="Arial"/>
              </a:rPr>
              <a:t>м</a:t>
            </a:r>
            <a:r>
              <a:rPr dirty="0" sz="1800" spc="10" b="1">
                <a:solidFill>
                  <a:srgbClr val="008000"/>
                </a:solidFill>
                <a:latin typeface="Arial"/>
                <a:cs typeface="Arial"/>
              </a:rPr>
              <a:t>о</a:t>
            </a:r>
            <a:r>
              <a:rPr dirty="0" sz="1800" spc="-25" b="1">
                <a:solidFill>
                  <a:srgbClr val="008000"/>
                </a:solidFill>
                <a:latin typeface="Arial"/>
                <a:cs typeface="Arial"/>
              </a:rPr>
              <a:t>ш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е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н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н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и</a:t>
            </a:r>
            <a:r>
              <a:rPr dirty="0" sz="1800" spc="-30" b="1">
                <a:solidFill>
                  <a:srgbClr val="008000"/>
                </a:solidFill>
                <a:latin typeface="Arial"/>
                <a:cs typeface="Arial"/>
              </a:rPr>
              <a:t>к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ов,	о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б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щ</a:t>
            </a:r>
            <a:r>
              <a:rPr dirty="0" sz="1800" spc="10" b="1">
                <a:solidFill>
                  <a:srgbClr val="008000"/>
                </a:solidFill>
                <a:latin typeface="Arial"/>
                <a:cs typeface="Arial"/>
              </a:rPr>
              <a:t>а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я	</a:t>
            </a:r>
            <a:r>
              <a:rPr dirty="0" sz="1800" spc="5" b="1">
                <a:solidFill>
                  <a:srgbClr val="008000"/>
                </a:solidFill>
                <a:latin typeface="Arial"/>
                <a:cs typeface="Arial"/>
              </a:rPr>
              <a:t>с</a:t>
            </a:r>
            <a:r>
              <a:rPr dirty="0" sz="1800" spc="-30" b="1">
                <a:solidFill>
                  <a:srgbClr val="008000"/>
                </a:solidFill>
                <a:latin typeface="Arial"/>
                <a:cs typeface="Arial"/>
              </a:rPr>
              <a:t>у</a:t>
            </a:r>
            <a:r>
              <a:rPr dirty="0" sz="1800" spc="10" b="1">
                <a:solidFill>
                  <a:srgbClr val="008000"/>
                </a:solidFill>
                <a:latin typeface="Arial"/>
                <a:cs typeface="Arial"/>
              </a:rPr>
              <a:t>м</a:t>
            </a:r>
            <a:r>
              <a:rPr dirty="0" sz="1800" spc="-25" b="1">
                <a:solidFill>
                  <a:srgbClr val="008000"/>
                </a:solidFill>
                <a:latin typeface="Arial"/>
                <a:cs typeface="Arial"/>
              </a:rPr>
              <a:t>м</a:t>
            </a:r>
            <a:r>
              <a:rPr dirty="0" sz="1800" b="1">
                <a:solidFill>
                  <a:srgbClr val="008000"/>
                </a:solidFill>
                <a:latin typeface="Arial"/>
                <a:cs typeface="Arial"/>
              </a:rPr>
              <a:t>а  </a:t>
            </a:r>
            <a:r>
              <a:rPr dirty="0" sz="1800" spc="-15" b="1">
                <a:solidFill>
                  <a:srgbClr val="008000"/>
                </a:solidFill>
                <a:latin typeface="Arial"/>
                <a:cs typeface="Arial"/>
              </a:rPr>
              <a:t>составила</a:t>
            </a:r>
            <a:r>
              <a:rPr dirty="0" sz="1800" spc="5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15 миллионов</a:t>
            </a:r>
            <a:r>
              <a:rPr dirty="0" sz="1800" spc="1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6600"/>
                </a:solidFill>
                <a:latin typeface="Arial"/>
                <a:cs typeface="Arial"/>
              </a:rPr>
              <a:t>808</a:t>
            </a:r>
            <a:r>
              <a:rPr dirty="0" sz="1800" spc="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6600"/>
                </a:solidFill>
                <a:latin typeface="Arial"/>
                <a:cs typeface="Arial"/>
              </a:rPr>
              <a:t>тысяч</a:t>
            </a:r>
            <a:r>
              <a:rPr dirty="0" sz="1800" spc="40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6600"/>
                </a:solidFill>
                <a:latin typeface="Arial"/>
                <a:cs typeface="Arial"/>
              </a:rPr>
              <a:t>939</a:t>
            </a:r>
            <a:r>
              <a:rPr dirty="0" sz="1800" spc="5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6600"/>
                </a:solidFill>
                <a:latin typeface="Arial"/>
                <a:cs typeface="Arial"/>
              </a:rPr>
              <a:t>рублей</a:t>
            </a:r>
            <a:r>
              <a:rPr dirty="0" sz="1600" spc="-20">
                <a:latin typeface="Microsoft Sans Serif"/>
                <a:cs typeface="Microsoft Sans Serif"/>
              </a:rPr>
              <a:t>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514" y="411556"/>
            <a:ext cx="792086" cy="11881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06" y="321690"/>
            <a:ext cx="5099685" cy="4222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ПЕРСОНАЛЬНЫЙ</a:t>
            </a:r>
            <a:r>
              <a:rPr dirty="0" spc="-80"/>
              <a:t> </a:t>
            </a:r>
            <a:r>
              <a:rPr dirty="0"/>
              <a:t>НАВИГАТОР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106" y="717931"/>
            <a:ext cx="5726430" cy="34893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8000"/>
                </a:solidFill>
                <a:latin typeface="Arial"/>
                <a:cs typeface="Arial"/>
              </a:rPr>
              <a:t>ПО</a:t>
            </a:r>
            <a:r>
              <a:rPr dirty="0" sz="2600" spc="-20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8000"/>
                </a:solidFill>
                <a:latin typeface="Arial"/>
                <a:cs typeface="Arial"/>
              </a:rPr>
              <a:t>ФИНАНСОВОЙ</a:t>
            </a:r>
            <a:r>
              <a:rPr dirty="0" sz="2600" spc="-4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8000"/>
                </a:solidFill>
                <a:latin typeface="Arial"/>
                <a:cs typeface="Arial"/>
              </a:rPr>
              <a:t>ГРАМОТНОСТИ </a:t>
            </a:r>
            <a:r>
              <a:rPr dirty="0" sz="2600" spc="-70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008000"/>
                </a:solidFill>
                <a:latin typeface="Arial"/>
                <a:cs typeface="Arial"/>
              </a:rPr>
              <a:t>ДЛЯ </a:t>
            </a:r>
            <a:r>
              <a:rPr dirty="0" sz="2600" b="1">
                <a:solidFill>
                  <a:srgbClr val="008000"/>
                </a:solidFill>
                <a:latin typeface="Arial"/>
                <a:cs typeface="Arial"/>
              </a:rPr>
              <a:t>ВСЕХ</a:t>
            </a:r>
            <a:r>
              <a:rPr dirty="0" sz="2600" spc="-25" b="1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008000"/>
                </a:solidFill>
                <a:latin typeface="Arial"/>
                <a:cs typeface="Arial"/>
              </a:rPr>
              <a:t>ВОЗРАСТОВ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</a:pPr>
            <a:r>
              <a:rPr dirty="0" sz="3500" spc="-40">
                <a:solidFill>
                  <a:srgbClr val="393A3A"/>
                </a:solidFill>
                <a:latin typeface="Microsoft Sans Serif"/>
                <a:cs typeface="Microsoft Sans Serif"/>
              </a:rPr>
              <a:t>МОИФИНАНСЫ</a:t>
            </a:r>
            <a:r>
              <a:rPr dirty="0" sz="4400" spc="-40">
                <a:solidFill>
                  <a:srgbClr val="393A3A"/>
                </a:solidFill>
                <a:latin typeface="Microsoft Sans Serif"/>
                <a:cs typeface="Microsoft Sans Serif"/>
              </a:rPr>
              <a:t>.</a:t>
            </a:r>
            <a:r>
              <a:rPr dirty="0" sz="3500" spc="-40">
                <a:solidFill>
                  <a:srgbClr val="393A3A"/>
                </a:solidFill>
                <a:latin typeface="Microsoft Sans Serif"/>
                <a:cs typeface="Microsoft Sans Serif"/>
              </a:rPr>
              <a:t>РФ</a:t>
            </a:r>
            <a:endParaRPr sz="3500">
              <a:latin typeface="Microsoft Sans Serif"/>
              <a:cs typeface="Microsoft Sans Serif"/>
            </a:endParaRPr>
          </a:p>
          <a:p>
            <a:pPr marL="334645" marR="3178175">
              <a:lnSpc>
                <a:spcPct val="176400"/>
              </a:lnSpc>
              <a:spcBef>
                <a:spcPts val="320"/>
              </a:spcBef>
            </a:pPr>
            <a:r>
              <a:rPr dirty="0" sz="1200" spc="-20">
                <a:solidFill>
                  <a:srgbClr val="393A3A"/>
                </a:solidFill>
                <a:latin typeface="Microsoft Sans Serif"/>
                <a:cs typeface="Microsoft Sans Serif"/>
              </a:rPr>
              <a:t>Финансовые</a:t>
            </a:r>
            <a:r>
              <a:rPr dirty="0" sz="1200" spc="-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5">
                <a:solidFill>
                  <a:srgbClr val="393A3A"/>
                </a:solidFill>
                <a:latin typeface="Microsoft Sans Serif"/>
                <a:cs typeface="Microsoft Sans Serif"/>
              </a:rPr>
              <a:t>калькуляторы </a:t>
            </a:r>
            <a:r>
              <a:rPr dirty="0" sz="1200" spc="-1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393A3A"/>
                </a:solidFill>
                <a:latin typeface="Microsoft Sans Serif"/>
                <a:cs typeface="Microsoft Sans Serif"/>
              </a:rPr>
              <a:t>Тесты</a:t>
            </a:r>
            <a:r>
              <a:rPr dirty="0" sz="1200" spc="-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5">
                <a:solidFill>
                  <a:srgbClr val="393A3A"/>
                </a:solidFill>
                <a:latin typeface="Microsoft Sans Serif"/>
                <a:cs typeface="Microsoft Sans Serif"/>
              </a:rPr>
              <a:t>по</a:t>
            </a:r>
            <a:r>
              <a:rPr dirty="0" sz="1200" spc="2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0">
                <a:solidFill>
                  <a:srgbClr val="393A3A"/>
                </a:solidFill>
                <a:latin typeface="Microsoft Sans Serif"/>
                <a:cs typeface="Microsoft Sans Serif"/>
              </a:rPr>
              <a:t>финграмотности </a:t>
            </a:r>
            <a:r>
              <a:rPr dirty="0" sz="1200" spc="-5">
                <a:solidFill>
                  <a:srgbClr val="393A3A"/>
                </a:solidFill>
                <a:latin typeface="Microsoft Sans Serif"/>
                <a:cs typeface="Microsoft Sans Serif"/>
              </a:rPr>
              <a:t> Анонсы </a:t>
            </a:r>
            <a:r>
              <a:rPr dirty="0" sz="1200" spc="-15">
                <a:solidFill>
                  <a:srgbClr val="393A3A"/>
                </a:solidFill>
                <a:latin typeface="Microsoft Sans Serif"/>
                <a:cs typeface="Microsoft Sans Serif"/>
              </a:rPr>
              <a:t>ФинЗОЖ-мероприятий </a:t>
            </a:r>
            <a:r>
              <a:rPr dirty="0" sz="1200" spc="-30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">
                <a:solidFill>
                  <a:srgbClr val="393A3A"/>
                </a:solidFill>
                <a:latin typeface="Microsoft Sans Serif"/>
                <a:cs typeface="Microsoft Sans Serif"/>
              </a:rPr>
              <a:t>Советы</a:t>
            </a:r>
            <a:r>
              <a:rPr dirty="0" sz="1200" spc="-1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393A3A"/>
                </a:solidFill>
                <a:latin typeface="Microsoft Sans Serif"/>
                <a:cs typeface="Microsoft Sans Serif"/>
              </a:rPr>
              <a:t>от</a:t>
            </a:r>
            <a:r>
              <a:rPr dirty="0" sz="1200" spc="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5">
                <a:solidFill>
                  <a:srgbClr val="393A3A"/>
                </a:solidFill>
                <a:latin typeface="Microsoft Sans Serif"/>
                <a:cs typeface="Microsoft Sans Serif"/>
              </a:rPr>
              <a:t>экспертов</a:t>
            </a:r>
            <a:endParaRPr sz="1200">
              <a:latin typeface="Microsoft Sans Serif"/>
              <a:cs typeface="Microsoft Sans Serif"/>
            </a:endParaRPr>
          </a:p>
          <a:p>
            <a:pPr marL="334645">
              <a:lnSpc>
                <a:spcPct val="100000"/>
              </a:lnSpc>
              <a:spcBef>
                <a:spcPts val="1105"/>
              </a:spcBef>
            </a:pPr>
            <a:r>
              <a:rPr dirty="0" sz="1200" spc="-10">
                <a:solidFill>
                  <a:srgbClr val="393A3A"/>
                </a:solidFill>
                <a:latin typeface="Microsoft Sans Serif"/>
                <a:cs typeface="Microsoft Sans Serif"/>
              </a:rPr>
              <a:t>Библиотека </a:t>
            </a:r>
            <a:r>
              <a:rPr dirty="0" sz="1200" spc="-5">
                <a:solidFill>
                  <a:srgbClr val="393A3A"/>
                </a:solidFill>
                <a:latin typeface="Microsoft Sans Serif"/>
                <a:cs typeface="Microsoft Sans Serif"/>
              </a:rPr>
              <a:t>учебных</a:t>
            </a:r>
            <a:r>
              <a:rPr dirty="0" sz="1200" spc="2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">
                <a:solidFill>
                  <a:srgbClr val="393A3A"/>
                </a:solidFill>
                <a:latin typeface="Microsoft Sans Serif"/>
                <a:cs typeface="Microsoft Sans Serif"/>
              </a:rPr>
              <a:t>материалов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7361" y="2722003"/>
            <a:ext cx="978141" cy="9781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320798"/>
            <a:ext cx="4495419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8430" y="1730692"/>
            <a:ext cx="3155950" cy="3020060"/>
            <a:chOff x="5988430" y="1730692"/>
            <a:chExt cx="3155950" cy="3020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55561" y="1730692"/>
              <a:ext cx="1988438" cy="2191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1366" y="3921950"/>
              <a:ext cx="828192" cy="8281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2308" y="3862806"/>
              <a:ext cx="873277" cy="8732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8430" y="2319197"/>
              <a:ext cx="1223213" cy="12232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КАНАЛ</a:t>
            </a:r>
            <a:r>
              <a:rPr dirty="0" spc="-40"/>
              <a:t> </a:t>
            </a:r>
            <a:r>
              <a:rPr dirty="0"/>
              <a:t>ПРОВЕРЕННОЙ</a:t>
            </a:r>
          </a:p>
          <a:p>
            <a:pPr marL="12700">
              <a:lnSpc>
                <a:spcPct val="100000"/>
              </a:lnSpc>
              <a:tabLst>
                <a:tab pos="2994025" algn="l"/>
              </a:tabLst>
            </a:pPr>
            <a:r>
              <a:rPr dirty="0"/>
              <a:t>ИНФОРМАЦИИ</a:t>
            </a:r>
            <a:r>
              <a:rPr dirty="0" spc="-10"/>
              <a:t> </a:t>
            </a:r>
            <a:r>
              <a:rPr dirty="0"/>
              <a:t>В	ТЕЛЕГРАМЕ,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7106" y="914781"/>
            <a:ext cx="48577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008000"/>
                </a:solidFill>
                <a:latin typeface="Arial"/>
                <a:cs typeface="Arial"/>
              </a:rPr>
              <a:t>VK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14" y="1222082"/>
            <a:ext cx="2426208" cy="372592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76777" y="2054758"/>
            <a:ext cx="2406015" cy="1941830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600" spc="-5">
                <a:solidFill>
                  <a:srgbClr val="393A3A"/>
                </a:solidFill>
                <a:latin typeface="Microsoft Sans Serif"/>
                <a:cs typeface="Microsoft Sans Serif"/>
              </a:rPr>
              <a:t>Новости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600" spc="-10">
                <a:solidFill>
                  <a:srgbClr val="393A3A"/>
                </a:solidFill>
                <a:latin typeface="Microsoft Sans Serif"/>
                <a:cs typeface="Microsoft Sans Serif"/>
              </a:rPr>
              <a:t>Разъяснения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15">
                <a:solidFill>
                  <a:srgbClr val="393A3A"/>
                </a:solidFill>
                <a:latin typeface="Microsoft Sans Serif"/>
                <a:cs typeface="Microsoft Sans Serif"/>
              </a:rPr>
              <a:t>Экспертные</a:t>
            </a:r>
            <a:r>
              <a:rPr dirty="0" sz="1600" spc="-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393A3A"/>
                </a:solidFill>
                <a:latin typeface="Microsoft Sans Serif"/>
                <a:cs typeface="Microsoft Sans Serif"/>
              </a:rPr>
              <a:t>мнения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600" spc="-10">
                <a:solidFill>
                  <a:srgbClr val="393A3A"/>
                </a:solidFill>
                <a:latin typeface="Microsoft Sans Serif"/>
                <a:cs typeface="Microsoft Sans Serif"/>
              </a:rPr>
              <a:t>Анонсы</a:t>
            </a:r>
            <a:r>
              <a:rPr dirty="0" sz="1600" spc="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393A3A"/>
                </a:solidFill>
                <a:latin typeface="Microsoft Sans Serif"/>
                <a:cs typeface="Microsoft Sans Serif"/>
              </a:rPr>
              <a:t>мероприятий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600" spc="-15">
                <a:solidFill>
                  <a:srgbClr val="393A3A"/>
                </a:solidFill>
                <a:latin typeface="Microsoft Sans Serif"/>
                <a:cs typeface="Microsoft Sans Serif"/>
              </a:rPr>
              <a:t>Чат</a:t>
            </a:r>
            <a:r>
              <a:rPr dirty="0" sz="1600" spc="1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393A3A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2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393A3A"/>
                </a:solidFill>
                <a:latin typeface="Microsoft Sans Serif"/>
                <a:cs typeface="Microsoft Sans Serif"/>
              </a:rPr>
              <a:t>ответы</a:t>
            </a:r>
            <a:r>
              <a:rPr dirty="0" sz="1600" spc="25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5">
                <a:solidFill>
                  <a:srgbClr val="393A3A"/>
                </a:solidFill>
                <a:latin typeface="Microsoft Sans Serif"/>
                <a:cs typeface="Microsoft Sans Serif"/>
              </a:rPr>
              <a:t>на</a:t>
            </a:r>
            <a:r>
              <a:rPr dirty="0" sz="1600" spc="20">
                <a:solidFill>
                  <a:srgbClr val="393A3A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393A3A"/>
                </a:solidFill>
                <a:latin typeface="Microsoft Sans Serif"/>
                <a:cs typeface="Microsoft Sans Serif"/>
              </a:rPr>
              <a:t>вопросы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3181" y="1131189"/>
            <a:ext cx="18148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ED"/>
                  </a:solidFill>
                </a:uFill>
                <a:latin typeface="Microsoft Sans Serif"/>
                <a:cs typeface="Microsoft Sans Serif"/>
                <a:hlinkClick r:id="rId7"/>
              </a:rPr>
              <a:t>https://t.me/FinZozhExpert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7701" y="1153795"/>
            <a:ext cx="1737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5">
                <a:solidFill>
                  <a:srgbClr val="393A3A"/>
                </a:solidFill>
                <a:uFill>
                  <a:solidFill>
                    <a:srgbClr val="0000ED"/>
                  </a:solidFill>
                </a:uFill>
                <a:latin typeface="Microsoft Sans Serif"/>
                <a:cs typeface="Microsoft Sans Serif"/>
              </a:rPr>
              <a:t>https://vk.com/moifinancy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4869" y="471200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Microsoft Sans Serif"/>
                <a:cs typeface="Microsoft Sans Serif"/>
              </a:rPr>
              <a:t>2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48" y="2381951"/>
            <a:ext cx="2229636" cy="11034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38555" y="225297"/>
            <a:ext cx="8427085" cy="919480"/>
            <a:chOff x="638555" y="225297"/>
            <a:chExt cx="8427085" cy="919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5" y="225297"/>
              <a:ext cx="8426831" cy="3093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439" y="530097"/>
              <a:ext cx="7221982" cy="3093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7591" y="834897"/>
              <a:ext cx="7009003" cy="30937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2448432" y="1237488"/>
            <a:ext cx="6438265" cy="1102360"/>
            <a:chOff x="2448432" y="1237488"/>
            <a:chExt cx="6438265" cy="11023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8432" y="1237488"/>
              <a:ext cx="1451737" cy="2788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8432" y="1511808"/>
              <a:ext cx="1310640" cy="2788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6153" y="1237488"/>
              <a:ext cx="1559940" cy="2788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2412" y="1511808"/>
              <a:ext cx="1458467" cy="2788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7313" y="1237488"/>
              <a:ext cx="1539239" cy="2788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23077" y="1511808"/>
              <a:ext cx="855878" cy="2788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44155" y="1237488"/>
              <a:ext cx="1531493" cy="2788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22492" y="1511808"/>
              <a:ext cx="1518792" cy="2788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87893" y="1511808"/>
              <a:ext cx="796290" cy="2788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09329" y="1511808"/>
              <a:ext cx="277368" cy="2788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48432" y="1786128"/>
              <a:ext cx="2717927" cy="2788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09361" y="1786128"/>
              <a:ext cx="1586357" cy="2788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02195" y="1786128"/>
              <a:ext cx="1981453" cy="2788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48432" y="2060448"/>
              <a:ext cx="1667891" cy="2788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44441" y="2060448"/>
              <a:ext cx="1584578" cy="2788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39485" y="2060448"/>
              <a:ext cx="722376" cy="27889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719704" y="2577338"/>
            <a:ext cx="6344285" cy="734695"/>
            <a:chOff x="2719704" y="2577338"/>
            <a:chExt cx="6344285" cy="734695"/>
          </a:xfrm>
        </p:grpSpPr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19704" y="2581910"/>
              <a:ext cx="320039" cy="2270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62604" y="2577338"/>
              <a:ext cx="5577458" cy="2468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62604" y="2821178"/>
              <a:ext cx="1319148" cy="2468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13808" y="2821178"/>
              <a:ext cx="1324356" cy="2468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80633" y="2821178"/>
              <a:ext cx="1363725" cy="2468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02195" y="2821178"/>
              <a:ext cx="331470" cy="24688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11438" y="2577338"/>
              <a:ext cx="352044" cy="2468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185659" y="2821178"/>
              <a:ext cx="1708023" cy="24688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844026" y="2821178"/>
              <a:ext cx="204216" cy="24688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2604" y="3065018"/>
              <a:ext cx="1988820" cy="2468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92369" y="3065018"/>
              <a:ext cx="234696" cy="24688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61533" y="3065018"/>
              <a:ext cx="780897" cy="2468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65622" y="3065018"/>
              <a:ext cx="1608454" cy="246887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719704" y="3552774"/>
            <a:ext cx="6346825" cy="979169"/>
            <a:chOff x="2719704" y="3552774"/>
            <a:chExt cx="6346825" cy="979169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19704" y="3557346"/>
              <a:ext cx="320039" cy="2273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62604" y="3552774"/>
              <a:ext cx="1479295" cy="24719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62604" y="3796893"/>
              <a:ext cx="1324356" cy="24688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00345" y="3552774"/>
              <a:ext cx="1341120" cy="24719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90973" y="3796893"/>
              <a:ext cx="1316736" cy="24688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91655" y="3552774"/>
              <a:ext cx="1087120" cy="2471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20485" y="3796893"/>
              <a:ext cx="1137919" cy="24688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67371" y="3796893"/>
              <a:ext cx="237744" cy="2468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741920" y="3552774"/>
              <a:ext cx="1324355" cy="24719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10271" y="3796893"/>
              <a:ext cx="869442" cy="2468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78265" y="3796893"/>
              <a:ext cx="584834" cy="2468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62604" y="4040733"/>
              <a:ext cx="5999988" cy="2468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062604" y="4284573"/>
              <a:ext cx="1016698" cy="246888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46124" y="1655064"/>
            <a:ext cx="1413891" cy="49530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48030" y="3768242"/>
            <a:ext cx="2025142" cy="495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344" y="2031492"/>
            <a:ext cx="4434840" cy="2615565"/>
            <a:chOff x="466344" y="2031492"/>
            <a:chExt cx="4434840" cy="261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2031492"/>
              <a:ext cx="4434839" cy="26151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2189911"/>
              <a:ext cx="3919474" cy="210045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89191" y="327659"/>
            <a:ext cx="8510270" cy="1755775"/>
            <a:chOff x="389191" y="327659"/>
            <a:chExt cx="8510270" cy="1755775"/>
          </a:xfrm>
        </p:grpSpPr>
        <p:sp>
          <p:nvSpPr>
            <p:cNvPr id="6" name="object 6"/>
            <p:cNvSpPr/>
            <p:nvPr/>
          </p:nvSpPr>
          <p:spPr>
            <a:xfrm>
              <a:off x="395541" y="411479"/>
              <a:ext cx="8497570" cy="1512570"/>
            </a:xfrm>
            <a:custGeom>
              <a:avLst/>
              <a:gdLst/>
              <a:ahLst/>
              <a:cxnLst/>
              <a:rect l="l" t="t" r="r" b="b"/>
              <a:pathLst>
                <a:path w="8497570" h="1512570">
                  <a:moveTo>
                    <a:pt x="8496998" y="0"/>
                  </a:moveTo>
                  <a:lnTo>
                    <a:pt x="252031" y="0"/>
                  </a:lnTo>
                  <a:lnTo>
                    <a:pt x="206728" y="4062"/>
                  </a:lnTo>
                  <a:lnTo>
                    <a:pt x="164090" y="15775"/>
                  </a:lnTo>
                  <a:lnTo>
                    <a:pt x="124826" y="34426"/>
                  </a:lnTo>
                  <a:lnTo>
                    <a:pt x="89651" y="59301"/>
                  </a:lnTo>
                  <a:lnTo>
                    <a:pt x="59275" y="89688"/>
                  </a:lnTo>
                  <a:lnTo>
                    <a:pt x="34409" y="124873"/>
                  </a:lnTo>
                  <a:lnTo>
                    <a:pt x="15767" y="164145"/>
                  </a:lnTo>
                  <a:lnTo>
                    <a:pt x="4060" y="206790"/>
                  </a:lnTo>
                  <a:lnTo>
                    <a:pt x="0" y="252095"/>
                  </a:lnTo>
                  <a:lnTo>
                    <a:pt x="0" y="1512189"/>
                  </a:lnTo>
                  <a:lnTo>
                    <a:pt x="8244903" y="1512189"/>
                  </a:lnTo>
                  <a:lnTo>
                    <a:pt x="8290208" y="1508130"/>
                  </a:lnTo>
                  <a:lnTo>
                    <a:pt x="8332853" y="1496429"/>
                  </a:lnTo>
                  <a:lnTo>
                    <a:pt x="8372124" y="1477795"/>
                  </a:lnTo>
                  <a:lnTo>
                    <a:pt x="8407310" y="1452940"/>
                  </a:lnTo>
                  <a:lnTo>
                    <a:pt x="8437696" y="1422574"/>
                  </a:lnTo>
                  <a:lnTo>
                    <a:pt x="8462572" y="1387409"/>
                  </a:lnTo>
                  <a:lnTo>
                    <a:pt x="8481222" y="1348154"/>
                  </a:lnTo>
                  <a:lnTo>
                    <a:pt x="8492935" y="1305521"/>
                  </a:lnTo>
                  <a:lnTo>
                    <a:pt x="8496998" y="1260221"/>
                  </a:lnTo>
                  <a:lnTo>
                    <a:pt x="8496998" y="0"/>
                  </a:lnTo>
                  <a:close/>
                </a:path>
              </a:pathLst>
            </a:custGeom>
            <a:solidFill>
              <a:srgbClr val="00CC99">
                <a:alpha val="4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5541" y="411479"/>
              <a:ext cx="8497570" cy="1512570"/>
            </a:xfrm>
            <a:custGeom>
              <a:avLst/>
              <a:gdLst/>
              <a:ahLst/>
              <a:cxnLst/>
              <a:rect l="l" t="t" r="r" b="b"/>
              <a:pathLst>
                <a:path w="8497570" h="1512570">
                  <a:moveTo>
                    <a:pt x="252031" y="0"/>
                  </a:moveTo>
                  <a:lnTo>
                    <a:pt x="8496998" y="0"/>
                  </a:lnTo>
                  <a:lnTo>
                    <a:pt x="8496998" y="1260221"/>
                  </a:lnTo>
                  <a:lnTo>
                    <a:pt x="8492935" y="1305521"/>
                  </a:lnTo>
                  <a:lnTo>
                    <a:pt x="8481222" y="1348154"/>
                  </a:lnTo>
                  <a:lnTo>
                    <a:pt x="8462572" y="1387409"/>
                  </a:lnTo>
                  <a:lnTo>
                    <a:pt x="8437696" y="1422574"/>
                  </a:lnTo>
                  <a:lnTo>
                    <a:pt x="8407310" y="1452940"/>
                  </a:lnTo>
                  <a:lnTo>
                    <a:pt x="8372124" y="1477795"/>
                  </a:lnTo>
                  <a:lnTo>
                    <a:pt x="8332853" y="1496429"/>
                  </a:lnTo>
                  <a:lnTo>
                    <a:pt x="8290208" y="1508130"/>
                  </a:lnTo>
                  <a:lnTo>
                    <a:pt x="8244903" y="1512189"/>
                  </a:lnTo>
                  <a:lnTo>
                    <a:pt x="0" y="1512189"/>
                  </a:lnTo>
                  <a:lnTo>
                    <a:pt x="0" y="252095"/>
                  </a:lnTo>
                  <a:lnTo>
                    <a:pt x="4060" y="206790"/>
                  </a:lnTo>
                  <a:lnTo>
                    <a:pt x="15767" y="164145"/>
                  </a:lnTo>
                  <a:lnTo>
                    <a:pt x="34409" y="124873"/>
                  </a:lnTo>
                  <a:lnTo>
                    <a:pt x="59275" y="89688"/>
                  </a:lnTo>
                  <a:lnTo>
                    <a:pt x="89651" y="59301"/>
                  </a:lnTo>
                  <a:lnTo>
                    <a:pt x="124826" y="34426"/>
                  </a:lnTo>
                  <a:lnTo>
                    <a:pt x="164090" y="15775"/>
                  </a:lnTo>
                  <a:lnTo>
                    <a:pt x="206728" y="4062"/>
                  </a:lnTo>
                  <a:lnTo>
                    <a:pt x="252031" y="0"/>
                  </a:lnTo>
                  <a:close/>
                </a:path>
              </a:pathLst>
            </a:custGeom>
            <a:ln w="126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7480" y="402589"/>
              <a:ext cx="7432675" cy="3093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" y="327659"/>
              <a:ext cx="7601711" cy="5364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000" y="707466"/>
              <a:ext cx="8261984" cy="309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772" y="632459"/>
              <a:ext cx="8426196" cy="536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008" y="1012570"/>
              <a:ext cx="7374382" cy="3093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6780" y="937259"/>
              <a:ext cx="7539228" cy="5364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4818" y="1317370"/>
              <a:ext cx="5021453" cy="3093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0259" y="1242059"/>
              <a:ext cx="5189220" cy="5364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504" y="1622170"/>
              <a:ext cx="7783576" cy="3093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4276" y="1546859"/>
              <a:ext cx="7917180" cy="53644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860035" y="2189911"/>
            <a:ext cx="3734181" cy="21004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8517" y="190754"/>
            <a:ext cx="8086725" cy="553720"/>
            <a:chOff x="788517" y="190754"/>
            <a:chExt cx="8086725" cy="553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573" y="190754"/>
              <a:ext cx="8001381" cy="278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517" y="465074"/>
              <a:ext cx="8086344" cy="27889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49223" y="837196"/>
            <a:ext cx="3109595" cy="1021080"/>
            <a:chOff x="749223" y="837196"/>
            <a:chExt cx="3109595" cy="1021080"/>
          </a:xfrm>
        </p:grpSpPr>
        <p:sp>
          <p:nvSpPr>
            <p:cNvPr id="6" name="object 6"/>
            <p:cNvSpPr/>
            <p:nvPr/>
          </p:nvSpPr>
          <p:spPr>
            <a:xfrm>
              <a:off x="755573" y="843546"/>
              <a:ext cx="3096895" cy="1008380"/>
            </a:xfrm>
            <a:custGeom>
              <a:avLst/>
              <a:gdLst/>
              <a:ahLst/>
              <a:cxnLst/>
              <a:rect l="l" t="t" r="r" b="b"/>
              <a:pathLst>
                <a:path w="3096895" h="1008380">
                  <a:moveTo>
                    <a:pt x="3096386" y="0"/>
                  </a:moveTo>
                  <a:lnTo>
                    <a:pt x="0" y="0"/>
                  </a:lnTo>
                  <a:lnTo>
                    <a:pt x="0" y="1008113"/>
                  </a:lnTo>
                  <a:lnTo>
                    <a:pt x="3096386" y="1008113"/>
                  </a:lnTo>
                  <a:lnTo>
                    <a:pt x="309638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5573" y="843546"/>
              <a:ext cx="3096895" cy="1008380"/>
            </a:xfrm>
            <a:custGeom>
              <a:avLst/>
              <a:gdLst/>
              <a:ahLst/>
              <a:cxnLst/>
              <a:rect l="l" t="t" r="r" b="b"/>
              <a:pathLst>
                <a:path w="3096895" h="1008380">
                  <a:moveTo>
                    <a:pt x="0" y="1008113"/>
                  </a:moveTo>
                  <a:lnTo>
                    <a:pt x="3096386" y="1008113"/>
                  </a:lnTo>
                  <a:lnTo>
                    <a:pt x="3096386" y="0"/>
                  </a:lnTo>
                  <a:lnTo>
                    <a:pt x="0" y="0"/>
                  </a:lnTo>
                  <a:lnTo>
                    <a:pt x="0" y="1008113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004" y="890650"/>
              <a:ext cx="787654" cy="185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4331" y="890650"/>
              <a:ext cx="1649221" cy="185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9095" y="1073530"/>
              <a:ext cx="748538" cy="185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1848" y="1073530"/>
              <a:ext cx="1688973" cy="185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5537" y="1073530"/>
              <a:ext cx="121158" cy="185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9095" y="1254836"/>
              <a:ext cx="2431033" cy="1862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3939" y="1438020"/>
              <a:ext cx="1478407" cy="185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68880" y="1438020"/>
              <a:ext cx="1208316" cy="185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86356" y="1620900"/>
              <a:ext cx="542925" cy="18592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429758" y="837196"/>
            <a:ext cx="3206115" cy="1021080"/>
            <a:chOff x="5429758" y="837196"/>
            <a:chExt cx="3206115" cy="1021080"/>
          </a:xfrm>
        </p:grpSpPr>
        <p:sp>
          <p:nvSpPr>
            <p:cNvPr id="18" name="object 18"/>
            <p:cNvSpPr/>
            <p:nvPr/>
          </p:nvSpPr>
          <p:spPr>
            <a:xfrm>
              <a:off x="5436108" y="843546"/>
              <a:ext cx="3193415" cy="1008380"/>
            </a:xfrm>
            <a:custGeom>
              <a:avLst/>
              <a:gdLst/>
              <a:ahLst/>
              <a:cxnLst/>
              <a:rect l="l" t="t" r="r" b="b"/>
              <a:pathLst>
                <a:path w="3193415" h="1008380">
                  <a:moveTo>
                    <a:pt x="3193034" y="0"/>
                  </a:moveTo>
                  <a:lnTo>
                    <a:pt x="0" y="0"/>
                  </a:lnTo>
                  <a:lnTo>
                    <a:pt x="0" y="1008113"/>
                  </a:lnTo>
                  <a:lnTo>
                    <a:pt x="3193034" y="1008113"/>
                  </a:lnTo>
                  <a:lnTo>
                    <a:pt x="319303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36108" y="843546"/>
              <a:ext cx="3193415" cy="1008380"/>
            </a:xfrm>
            <a:custGeom>
              <a:avLst/>
              <a:gdLst/>
              <a:ahLst/>
              <a:cxnLst/>
              <a:rect l="l" t="t" r="r" b="b"/>
              <a:pathLst>
                <a:path w="3193415" h="1008380">
                  <a:moveTo>
                    <a:pt x="0" y="1008113"/>
                  </a:moveTo>
                  <a:lnTo>
                    <a:pt x="3193034" y="1008113"/>
                  </a:lnTo>
                  <a:lnTo>
                    <a:pt x="3193034" y="0"/>
                  </a:lnTo>
                  <a:lnTo>
                    <a:pt x="0" y="0"/>
                  </a:lnTo>
                  <a:lnTo>
                    <a:pt x="0" y="1008113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4222" y="1163446"/>
              <a:ext cx="2016760" cy="185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44286" y="1346276"/>
              <a:ext cx="2486152" cy="18623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01154" y="2133358"/>
            <a:ext cx="3001645" cy="1021080"/>
            <a:chOff x="101154" y="2133358"/>
            <a:chExt cx="3001645" cy="1021080"/>
          </a:xfrm>
        </p:grpSpPr>
        <p:sp>
          <p:nvSpPr>
            <p:cNvPr id="23" name="object 23"/>
            <p:cNvSpPr/>
            <p:nvPr/>
          </p:nvSpPr>
          <p:spPr>
            <a:xfrm>
              <a:off x="107504" y="2139708"/>
              <a:ext cx="2988945" cy="1008380"/>
            </a:xfrm>
            <a:custGeom>
              <a:avLst/>
              <a:gdLst/>
              <a:ahLst/>
              <a:cxnLst/>
              <a:rect l="l" t="t" r="r" b="b"/>
              <a:pathLst>
                <a:path w="2988945" h="1008380">
                  <a:moveTo>
                    <a:pt x="2988818" y="0"/>
                  </a:moveTo>
                  <a:lnTo>
                    <a:pt x="0" y="0"/>
                  </a:lnTo>
                  <a:lnTo>
                    <a:pt x="0" y="1008113"/>
                  </a:lnTo>
                  <a:lnTo>
                    <a:pt x="2988818" y="1008113"/>
                  </a:lnTo>
                  <a:lnTo>
                    <a:pt x="298881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7504" y="2139708"/>
              <a:ext cx="2988945" cy="1008380"/>
            </a:xfrm>
            <a:custGeom>
              <a:avLst/>
              <a:gdLst/>
              <a:ahLst/>
              <a:cxnLst/>
              <a:rect l="l" t="t" r="r" b="b"/>
              <a:pathLst>
                <a:path w="2988945" h="1008380">
                  <a:moveTo>
                    <a:pt x="0" y="1008113"/>
                  </a:moveTo>
                  <a:lnTo>
                    <a:pt x="2988818" y="1008113"/>
                  </a:lnTo>
                  <a:lnTo>
                    <a:pt x="2988818" y="0"/>
                  </a:lnTo>
                  <a:lnTo>
                    <a:pt x="0" y="0"/>
                  </a:lnTo>
                  <a:lnTo>
                    <a:pt x="0" y="1008113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0651" y="2368550"/>
              <a:ext cx="1762125" cy="1859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6351" y="2551430"/>
              <a:ext cx="1987931" cy="1859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6143" y="2734310"/>
              <a:ext cx="2237359" cy="185927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933821" y="2061349"/>
            <a:ext cx="3109595" cy="1021080"/>
            <a:chOff x="5933821" y="2061349"/>
            <a:chExt cx="3109595" cy="1021080"/>
          </a:xfrm>
        </p:grpSpPr>
        <p:sp>
          <p:nvSpPr>
            <p:cNvPr id="29" name="object 29"/>
            <p:cNvSpPr/>
            <p:nvPr/>
          </p:nvSpPr>
          <p:spPr>
            <a:xfrm>
              <a:off x="5940171" y="2067699"/>
              <a:ext cx="3096895" cy="1008380"/>
            </a:xfrm>
            <a:custGeom>
              <a:avLst/>
              <a:gdLst/>
              <a:ahLst/>
              <a:cxnLst/>
              <a:rect l="l" t="t" r="r" b="b"/>
              <a:pathLst>
                <a:path w="3096895" h="1008380">
                  <a:moveTo>
                    <a:pt x="3096386" y="0"/>
                  </a:moveTo>
                  <a:lnTo>
                    <a:pt x="0" y="0"/>
                  </a:lnTo>
                  <a:lnTo>
                    <a:pt x="0" y="1008113"/>
                  </a:lnTo>
                  <a:lnTo>
                    <a:pt x="3096386" y="1008113"/>
                  </a:lnTo>
                  <a:lnTo>
                    <a:pt x="309638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40171" y="2067699"/>
              <a:ext cx="3096895" cy="1008380"/>
            </a:xfrm>
            <a:custGeom>
              <a:avLst/>
              <a:gdLst/>
              <a:ahLst/>
              <a:cxnLst/>
              <a:rect l="l" t="t" r="r" b="b"/>
              <a:pathLst>
                <a:path w="3096895" h="1008380">
                  <a:moveTo>
                    <a:pt x="0" y="1008113"/>
                  </a:moveTo>
                  <a:lnTo>
                    <a:pt x="3096386" y="1008113"/>
                  </a:lnTo>
                  <a:lnTo>
                    <a:pt x="3096386" y="0"/>
                  </a:lnTo>
                  <a:lnTo>
                    <a:pt x="0" y="0"/>
                  </a:lnTo>
                  <a:lnTo>
                    <a:pt x="0" y="1008113"/>
                  </a:lnTo>
                  <a:close/>
                </a:path>
              </a:pathLst>
            </a:custGeom>
            <a:ln w="126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26047" y="2388108"/>
              <a:ext cx="1742694" cy="1859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90893" y="2570988"/>
              <a:ext cx="1305432" cy="185928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245173" y="3573513"/>
            <a:ext cx="3109595" cy="949325"/>
            <a:chOff x="245173" y="3573513"/>
            <a:chExt cx="3109595" cy="949325"/>
          </a:xfrm>
        </p:grpSpPr>
        <p:sp>
          <p:nvSpPr>
            <p:cNvPr id="34" name="object 34"/>
            <p:cNvSpPr/>
            <p:nvPr/>
          </p:nvSpPr>
          <p:spPr>
            <a:xfrm>
              <a:off x="251523" y="3579863"/>
              <a:ext cx="3096895" cy="936625"/>
            </a:xfrm>
            <a:custGeom>
              <a:avLst/>
              <a:gdLst/>
              <a:ahLst/>
              <a:cxnLst/>
              <a:rect l="l" t="t" r="r" b="b"/>
              <a:pathLst>
                <a:path w="3096895" h="936625">
                  <a:moveTo>
                    <a:pt x="3096387" y="0"/>
                  </a:moveTo>
                  <a:lnTo>
                    <a:pt x="0" y="0"/>
                  </a:lnTo>
                  <a:lnTo>
                    <a:pt x="0" y="936104"/>
                  </a:lnTo>
                  <a:lnTo>
                    <a:pt x="3096387" y="936104"/>
                  </a:lnTo>
                  <a:lnTo>
                    <a:pt x="3096387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51523" y="3579863"/>
              <a:ext cx="3096895" cy="936625"/>
            </a:xfrm>
            <a:custGeom>
              <a:avLst/>
              <a:gdLst/>
              <a:ahLst/>
              <a:cxnLst/>
              <a:rect l="l" t="t" r="r" b="b"/>
              <a:pathLst>
                <a:path w="3096895" h="936625">
                  <a:moveTo>
                    <a:pt x="0" y="936104"/>
                  </a:moveTo>
                  <a:lnTo>
                    <a:pt x="3096387" y="936104"/>
                  </a:lnTo>
                  <a:lnTo>
                    <a:pt x="3096387" y="0"/>
                  </a:lnTo>
                  <a:lnTo>
                    <a:pt x="0" y="0"/>
                  </a:lnTo>
                  <a:lnTo>
                    <a:pt x="0" y="936104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6940" y="3955999"/>
              <a:ext cx="2707386" cy="18592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3007360" y="1845310"/>
            <a:ext cx="6035675" cy="3298190"/>
            <a:chOff x="3007360" y="1845310"/>
            <a:chExt cx="6035675" cy="3298190"/>
          </a:xfrm>
        </p:grpSpPr>
        <p:sp>
          <p:nvSpPr>
            <p:cNvPr id="38" name="object 38"/>
            <p:cNvSpPr/>
            <p:nvPr/>
          </p:nvSpPr>
          <p:spPr>
            <a:xfrm>
              <a:off x="5940170" y="3579863"/>
              <a:ext cx="3096895" cy="936625"/>
            </a:xfrm>
            <a:custGeom>
              <a:avLst/>
              <a:gdLst/>
              <a:ahLst/>
              <a:cxnLst/>
              <a:rect l="l" t="t" r="r" b="b"/>
              <a:pathLst>
                <a:path w="3096895" h="936625">
                  <a:moveTo>
                    <a:pt x="3096386" y="0"/>
                  </a:moveTo>
                  <a:lnTo>
                    <a:pt x="0" y="0"/>
                  </a:lnTo>
                  <a:lnTo>
                    <a:pt x="0" y="936104"/>
                  </a:lnTo>
                  <a:lnTo>
                    <a:pt x="3096386" y="936104"/>
                  </a:lnTo>
                  <a:lnTo>
                    <a:pt x="309638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940170" y="3579863"/>
              <a:ext cx="3096895" cy="936625"/>
            </a:xfrm>
            <a:custGeom>
              <a:avLst/>
              <a:gdLst/>
              <a:ahLst/>
              <a:cxnLst/>
              <a:rect l="l" t="t" r="r" b="b"/>
              <a:pathLst>
                <a:path w="3096895" h="936625">
                  <a:moveTo>
                    <a:pt x="0" y="936104"/>
                  </a:moveTo>
                  <a:lnTo>
                    <a:pt x="3096386" y="936104"/>
                  </a:lnTo>
                  <a:lnTo>
                    <a:pt x="3096386" y="0"/>
                  </a:lnTo>
                  <a:lnTo>
                    <a:pt x="0" y="0"/>
                  </a:lnTo>
                  <a:lnTo>
                    <a:pt x="0" y="936104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22542" y="3955999"/>
              <a:ext cx="2835910" cy="18592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13710" y="1851660"/>
              <a:ext cx="3096895" cy="1872614"/>
            </a:xfrm>
            <a:custGeom>
              <a:avLst/>
              <a:gdLst/>
              <a:ahLst/>
              <a:cxnLst/>
              <a:rect l="l" t="t" r="r" b="b"/>
              <a:pathLst>
                <a:path w="3096895" h="1872614">
                  <a:moveTo>
                    <a:pt x="1548129" y="0"/>
                  </a:moveTo>
                  <a:lnTo>
                    <a:pt x="1488750" y="675"/>
                  </a:lnTo>
                  <a:lnTo>
                    <a:pt x="1429936" y="2687"/>
                  </a:lnTo>
                  <a:lnTo>
                    <a:pt x="1371727" y="6010"/>
                  </a:lnTo>
                  <a:lnTo>
                    <a:pt x="1314163" y="10621"/>
                  </a:lnTo>
                  <a:lnTo>
                    <a:pt x="1257285" y="16494"/>
                  </a:lnTo>
                  <a:lnTo>
                    <a:pt x="1201132" y="23607"/>
                  </a:lnTo>
                  <a:lnTo>
                    <a:pt x="1145745" y="31933"/>
                  </a:lnTo>
                  <a:lnTo>
                    <a:pt x="1091163" y="41450"/>
                  </a:lnTo>
                  <a:lnTo>
                    <a:pt x="1037428" y="52134"/>
                  </a:lnTo>
                  <a:lnTo>
                    <a:pt x="984578" y="63959"/>
                  </a:lnTo>
                  <a:lnTo>
                    <a:pt x="932654" y="76901"/>
                  </a:lnTo>
                  <a:lnTo>
                    <a:pt x="881697" y="90937"/>
                  </a:lnTo>
                  <a:lnTo>
                    <a:pt x="831746" y="106042"/>
                  </a:lnTo>
                  <a:lnTo>
                    <a:pt x="782841" y="122192"/>
                  </a:lnTo>
                  <a:lnTo>
                    <a:pt x="735022" y="139363"/>
                  </a:lnTo>
                  <a:lnTo>
                    <a:pt x="688330" y="157530"/>
                  </a:lnTo>
                  <a:lnTo>
                    <a:pt x="642805" y="176669"/>
                  </a:lnTo>
                  <a:lnTo>
                    <a:pt x="598486" y="196757"/>
                  </a:lnTo>
                  <a:lnTo>
                    <a:pt x="555414" y="217767"/>
                  </a:lnTo>
                  <a:lnTo>
                    <a:pt x="513630" y="239678"/>
                  </a:lnTo>
                  <a:lnTo>
                    <a:pt x="473172" y="262463"/>
                  </a:lnTo>
                  <a:lnTo>
                    <a:pt x="434081" y="286100"/>
                  </a:lnTo>
                  <a:lnTo>
                    <a:pt x="396398" y="310563"/>
                  </a:lnTo>
                  <a:lnTo>
                    <a:pt x="360161" y="335829"/>
                  </a:lnTo>
                  <a:lnTo>
                    <a:pt x="325413" y="361873"/>
                  </a:lnTo>
                  <a:lnTo>
                    <a:pt x="292192" y="388671"/>
                  </a:lnTo>
                  <a:lnTo>
                    <a:pt x="260538" y="416199"/>
                  </a:lnTo>
                  <a:lnTo>
                    <a:pt x="230492" y="444432"/>
                  </a:lnTo>
                  <a:lnTo>
                    <a:pt x="202094" y="473347"/>
                  </a:lnTo>
                  <a:lnTo>
                    <a:pt x="175384" y="502918"/>
                  </a:lnTo>
                  <a:lnTo>
                    <a:pt x="150402" y="533123"/>
                  </a:lnTo>
                  <a:lnTo>
                    <a:pt x="127188" y="563936"/>
                  </a:lnTo>
                  <a:lnTo>
                    <a:pt x="86225" y="627291"/>
                  </a:lnTo>
                  <a:lnTo>
                    <a:pt x="52816" y="692790"/>
                  </a:lnTo>
                  <a:lnTo>
                    <a:pt x="27281" y="760238"/>
                  </a:lnTo>
                  <a:lnTo>
                    <a:pt x="9941" y="829443"/>
                  </a:lnTo>
                  <a:lnTo>
                    <a:pt x="1117" y="900208"/>
                  </a:lnTo>
                  <a:lnTo>
                    <a:pt x="0" y="936116"/>
                  </a:lnTo>
                  <a:lnTo>
                    <a:pt x="1117" y="972025"/>
                  </a:lnTo>
                  <a:lnTo>
                    <a:pt x="9941" y="1042790"/>
                  </a:lnTo>
                  <a:lnTo>
                    <a:pt x="27281" y="1111995"/>
                  </a:lnTo>
                  <a:lnTo>
                    <a:pt x="52816" y="1179443"/>
                  </a:lnTo>
                  <a:lnTo>
                    <a:pt x="86225" y="1244942"/>
                  </a:lnTo>
                  <a:lnTo>
                    <a:pt x="127188" y="1308297"/>
                  </a:lnTo>
                  <a:lnTo>
                    <a:pt x="150402" y="1339110"/>
                  </a:lnTo>
                  <a:lnTo>
                    <a:pt x="175384" y="1369315"/>
                  </a:lnTo>
                  <a:lnTo>
                    <a:pt x="202094" y="1398886"/>
                  </a:lnTo>
                  <a:lnTo>
                    <a:pt x="230492" y="1427801"/>
                  </a:lnTo>
                  <a:lnTo>
                    <a:pt x="260538" y="1456034"/>
                  </a:lnTo>
                  <a:lnTo>
                    <a:pt x="292192" y="1483562"/>
                  </a:lnTo>
                  <a:lnTo>
                    <a:pt x="325413" y="1510360"/>
                  </a:lnTo>
                  <a:lnTo>
                    <a:pt x="360161" y="1536404"/>
                  </a:lnTo>
                  <a:lnTo>
                    <a:pt x="396398" y="1561670"/>
                  </a:lnTo>
                  <a:lnTo>
                    <a:pt x="434081" y="1586133"/>
                  </a:lnTo>
                  <a:lnTo>
                    <a:pt x="473172" y="1609770"/>
                  </a:lnTo>
                  <a:lnTo>
                    <a:pt x="513630" y="1632555"/>
                  </a:lnTo>
                  <a:lnTo>
                    <a:pt x="555414" y="1654466"/>
                  </a:lnTo>
                  <a:lnTo>
                    <a:pt x="598486" y="1675476"/>
                  </a:lnTo>
                  <a:lnTo>
                    <a:pt x="642805" y="1695564"/>
                  </a:lnTo>
                  <a:lnTo>
                    <a:pt x="688330" y="1714703"/>
                  </a:lnTo>
                  <a:lnTo>
                    <a:pt x="735022" y="1732870"/>
                  </a:lnTo>
                  <a:lnTo>
                    <a:pt x="782841" y="1750041"/>
                  </a:lnTo>
                  <a:lnTo>
                    <a:pt x="831746" y="1766191"/>
                  </a:lnTo>
                  <a:lnTo>
                    <a:pt x="881697" y="1781296"/>
                  </a:lnTo>
                  <a:lnTo>
                    <a:pt x="932654" y="1795332"/>
                  </a:lnTo>
                  <a:lnTo>
                    <a:pt x="984578" y="1808274"/>
                  </a:lnTo>
                  <a:lnTo>
                    <a:pt x="1037428" y="1820099"/>
                  </a:lnTo>
                  <a:lnTo>
                    <a:pt x="1091163" y="1830783"/>
                  </a:lnTo>
                  <a:lnTo>
                    <a:pt x="1145745" y="1840300"/>
                  </a:lnTo>
                  <a:lnTo>
                    <a:pt x="1201132" y="1848626"/>
                  </a:lnTo>
                  <a:lnTo>
                    <a:pt x="1257285" y="1855739"/>
                  </a:lnTo>
                  <a:lnTo>
                    <a:pt x="1314163" y="1861612"/>
                  </a:lnTo>
                  <a:lnTo>
                    <a:pt x="1371727" y="1866223"/>
                  </a:lnTo>
                  <a:lnTo>
                    <a:pt x="1429936" y="1869546"/>
                  </a:lnTo>
                  <a:lnTo>
                    <a:pt x="1488750" y="1871558"/>
                  </a:lnTo>
                  <a:lnTo>
                    <a:pt x="1548129" y="1872233"/>
                  </a:lnTo>
                  <a:lnTo>
                    <a:pt x="1607518" y="1871558"/>
                  </a:lnTo>
                  <a:lnTo>
                    <a:pt x="1666340" y="1869546"/>
                  </a:lnTo>
                  <a:lnTo>
                    <a:pt x="1724557" y="1866223"/>
                  </a:lnTo>
                  <a:lnTo>
                    <a:pt x="1782128" y="1861612"/>
                  </a:lnTo>
                  <a:lnTo>
                    <a:pt x="1839014" y="1855739"/>
                  </a:lnTo>
                  <a:lnTo>
                    <a:pt x="1895173" y="1848626"/>
                  </a:lnTo>
                  <a:lnTo>
                    <a:pt x="1950567" y="1840300"/>
                  </a:lnTo>
                  <a:lnTo>
                    <a:pt x="2005154" y="1830783"/>
                  </a:lnTo>
                  <a:lnTo>
                    <a:pt x="2058896" y="1820099"/>
                  </a:lnTo>
                  <a:lnTo>
                    <a:pt x="2111751" y="1808274"/>
                  </a:lnTo>
                  <a:lnTo>
                    <a:pt x="2163679" y="1795332"/>
                  </a:lnTo>
                  <a:lnTo>
                    <a:pt x="2214642" y="1781296"/>
                  </a:lnTo>
                  <a:lnTo>
                    <a:pt x="2264597" y="1766191"/>
                  </a:lnTo>
                  <a:lnTo>
                    <a:pt x="2313506" y="1750041"/>
                  </a:lnTo>
                  <a:lnTo>
                    <a:pt x="2361329" y="1732870"/>
                  </a:lnTo>
                  <a:lnTo>
                    <a:pt x="2408024" y="1714703"/>
                  </a:lnTo>
                  <a:lnTo>
                    <a:pt x="2453553" y="1695564"/>
                  </a:lnTo>
                  <a:lnTo>
                    <a:pt x="2497875" y="1675476"/>
                  </a:lnTo>
                  <a:lnTo>
                    <a:pt x="2540949" y="1654466"/>
                  </a:lnTo>
                  <a:lnTo>
                    <a:pt x="2582737" y="1632555"/>
                  </a:lnTo>
                  <a:lnTo>
                    <a:pt x="2623197" y="1609770"/>
                  </a:lnTo>
                  <a:lnTo>
                    <a:pt x="2662290" y="1586133"/>
                  </a:lnTo>
                  <a:lnTo>
                    <a:pt x="2699976" y="1561670"/>
                  </a:lnTo>
                  <a:lnTo>
                    <a:pt x="2736214" y="1536404"/>
                  </a:lnTo>
                  <a:lnTo>
                    <a:pt x="2770964" y="1510360"/>
                  </a:lnTo>
                  <a:lnTo>
                    <a:pt x="2804187" y="1483562"/>
                  </a:lnTo>
                  <a:lnTo>
                    <a:pt x="2835842" y="1456034"/>
                  </a:lnTo>
                  <a:lnTo>
                    <a:pt x="2865888" y="1427801"/>
                  </a:lnTo>
                  <a:lnTo>
                    <a:pt x="2894288" y="1398886"/>
                  </a:lnTo>
                  <a:lnTo>
                    <a:pt x="2920998" y="1369315"/>
                  </a:lnTo>
                  <a:lnTo>
                    <a:pt x="2945981" y="1339110"/>
                  </a:lnTo>
                  <a:lnTo>
                    <a:pt x="2969196" y="1308297"/>
                  </a:lnTo>
                  <a:lnTo>
                    <a:pt x="3010160" y="1244942"/>
                  </a:lnTo>
                  <a:lnTo>
                    <a:pt x="3043570" y="1179443"/>
                  </a:lnTo>
                  <a:lnTo>
                    <a:pt x="3069105" y="1111995"/>
                  </a:lnTo>
                  <a:lnTo>
                    <a:pt x="3086445" y="1042790"/>
                  </a:lnTo>
                  <a:lnTo>
                    <a:pt x="3095269" y="972025"/>
                  </a:lnTo>
                  <a:lnTo>
                    <a:pt x="3096387" y="936116"/>
                  </a:lnTo>
                  <a:lnTo>
                    <a:pt x="3095269" y="900208"/>
                  </a:lnTo>
                  <a:lnTo>
                    <a:pt x="3086445" y="829443"/>
                  </a:lnTo>
                  <a:lnTo>
                    <a:pt x="3069105" y="760238"/>
                  </a:lnTo>
                  <a:lnTo>
                    <a:pt x="3043570" y="692790"/>
                  </a:lnTo>
                  <a:lnTo>
                    <a:pt x="3010160" y="627291"/>
                  </a:lnTo>
                  <a:lnTo>
                    <a:pt x="2969196" y="563936"/>
                  </a:lnTo>
                  <a:lnTo>
                    <a:pt x="2945981" y="533123"/>
                  </a:lnTo>
                  <a:lnTo>
                    <a:pt x="2920998" y="502918"/>
                  </a:lnTo>
                  <a:lnTo>
                    <a:pt x="2894288" y="473347"/>
                  </a:lnTo>
                  <a:lnTo>
                    <a:pt x="2865888" y="444432"/>
                  </a:lnTo>
                  <a:lnTo>
                    <a:pt x="2835842" y="416199"/>
                  </a:lnTo>
                  <a:lnTo>
                    <a:pt x="2804187" y="388671"/>
                  </a:lnTo>
                  <a:lnTo>
                    <a:pt x="2770964" y="361873"/>
                  </a:lnTo>
                  <a:lnTo>
                    <a:pt x="2736214" y="335829"/>
                  </a:lnTo>
                  <a:lnTo>
                    <a:pt x="2699976" y="310563"/>
                  </a:lnTo>
                  <a:lnTo>
                    <a:pt x="2662290" y="286100"/>
                  </a:lnTo>
                  <a:lnTo>
                    <a:pt x="2623197" y="262463"/>
                  </a:lnTo>
                  <a:lnTo>
                    <a:pt x="2582737" y="239678"/>
                  </a:lnTo>
                  <a:lnTo>
                    <a:pt x="2540949" y="217767"/>
                  </a:lnTo>
                  <a:lnTo>
                    <a:pt x="2497875" y="196757"/>
                  </a:lnTo>
                  <a:lnTo>
                    <a:pt x="2453553" y="176669"/>
                  </a:lnTo>
                  <a:lnTo>
                    <a:pt x="2408024" y="157530"/>
                  </a:lnTo>
                  <a:lnTo>
                    <a:pt x="2361329" y="139363"/>
                  </a:lnTo>
                  <a:lnTo>
                    <a:pt x="2313506" y="122192"/>
                  </a:lnTo>
                  <a:lnTo>
                    <a:pt x="2264597" y="106042"/>
                  </a:lnTo>
                  <a:lnTo>
                    <a:pt x="2214642" y="90937"/>
                  </a:lnTo>
                  <a:lnTo>
                    <a:pt x="2163679" y="76901"/>
                  </a:lnTo>
                  <a:lnTo>
                    <a:pt x="2111751" y="63959"/>
                  </a:lnTo>
                  <a:lnTo>
                    <a:pt x="2058896" y="52134"/>
                  </a:lnTo>
                  <a:lnTo>
                    <a:pt x="2005154" y="41450"/>
                  </a:lnTo>
                  <a:lnTo>
                    <a:pt x="1950567" y="31933"/>
                  </a:lnTo>
                  <a:lnTo>
                    <a:pt x="1895173" y="23607"/>
                  </a:lnTo>
                  <a:lnTo>
                    <a:pt x="1839014" y="16494"/>
                  </a:lnTo>
                  <a:lnTo>
                    <a:pt x="1782128" y="10621"/>
                  </a:lnTo>
                  <a:lnTo>
                    <a:pt x="1724557" y="6010"/>
                  </a:lnTo>
                  <a:lnTo>
                    <a:pt x="1666340" y="2687"/>
                  </a:lnTo>
                  <a:lnTo>
                    <a:pt x="1607518" y="675"/>
                  </a:lnTo>
                  <a:lnTo>
                    <a:pt x="154812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13710" y="1851660"/>
              <a:ext cx="3096895" cy="1872614"/>
            </a:xfrm>
            <a:custGeom>
              <a:avLst/>
              <a:gdLst/>
              <a:ahLst/>
              <a:cxnLst/>
              <a:rect l="l" t="t" r="r" b="b"/>
              <a:pathLst>
                <a:path w="3096895" h="1872614">
                  <a:moveTo>
                    <a:pt x="0" y="936116"/>
                  </a:moveTo>
                  <a:lnTo>
                    <a:pt x="4445" y="864642"/>
                  </a:lnTo>
                  <a:lnTo>
                    <a:pt x="17566" y="794633"/>
                  </a:lnTo>
                  <a:lnTo>
                    <a:pt x="39044" y="726283"/>
                  </a:lnTo>
                  <a:lnTo>
                    <a:pt x="68556" y="659785"/>
                  </a:lnTo>
                  <a:lnTo>
                    <a:pt x="105782" y="595334"/>
                  </a:lnTo>
                  <a:lnTo>
                    <a:pt x="150402" y="533123"/>
                  </a:lnTo>
                  <a:lnTo>
                    <a:pt x="175384" y="502918"/>
                  </a:lnTo>
                  <a:lnTo>
                    <a:pt x="202094" y="473347"/>
                  </a:lnTo>
                  <a:lnTo>
                    <a:pt x="230492" y="444432"/>
                  </a:lnTo>
                  <a:lnTo>
                    <a:pt x="260538" y="416199"/>
                  </a:lnTo>
                  <a:lnTo>
                    <a:pt x="292192" y="388671"/>
                  </a:lnTo>
                  <a:lnTo>
                    <a:pt x="325413" y="361873"/>
                  </a:lnTo>
                  <a:lnTo>
                    <a:pt x="360161" y="335829"/>
                  </a:lnTo>
                  <a:lnTo>
                    <a:pt x="396398" y="310563"/>
                  </a:lnTo>
                  <a:lnTo>
                    <a:pt x="434081" y="286100"/>
                  </a:lnTo>
                  <a:lnTo>
                    <a:pt x="473172" y="262463"/>
                  </a:lnTo>
                  <a:lnTo>
                    <a:pt x="513630" y="239678"/>
                  </a:lnTo>
                  <a:lnTo>
                    <a:pt x="555414" y="217767"/>
                  </a:lnTo>
                  <a:lnTo>
                    <a:pt x="598486" y="196757"/>
                  </a:lnTo>
                  <a:lnTo>
                    <a:pt x="642805" y="176669"/>
                  </a:lnTo>
                  <a:lnTo>
                    <a:pt x="688330" y="157530"/>
                  </a:lnTo>
                  <a:lnTo>
                    <a:pt x="735022" y="139363"/>
                  </a:lnTo>
                  <a:lnTo>
                    <a:pt x="782841" y="122192"/>
                  </a:lnTo>
                  <a:lnTo>
                    <a:pt x="831746" y="106042"/>
                  </a:lnTo>
                  <a:lnTo>
                    <a:pt x="881697" y="90937"/>
                  </a:lnTo>
                  <a:lnTo>
                    <a:pt x="932654" y="76901"/>
                  </a:lnTo>
                  <a:lnTo>
                    <a:pt x="984578" y="63959"/>
                  </a:lnTo>
                  <a:lnTo>
                    <a:pt x="1037428" y="52134"/>
                  </a:lnTo>
                  <a:lnTo>
                    <a:pt x="1091163" y="41450"/>
                  </a:lnTo>
                  <a:lnTo>
                    <a:pt x="1145745" y="31933"/>
                  </a:lnTo>
                  <a:lnTo>
                    <a:pt x="1201132" y="23607"/>
                  </a:lnTo>
                  <a:lnTo>
                    <a:pt x="1257285" y="16494"/>
                  </a:lnTo>
                  <a:lnTo>
                    <a:pt x="1314163" y="10621"/>
                  </a:lnTo>
                  <a:lnTo>
                    <a:pt x="1371727" y="6010"/>
                  </a:lnTo>
                  <a:lnTo>
                    <a:pt x="1429936" y="2687"/>
                  </a:lnTo>
                  <a:lnTo>
                    <a:pt x="1488750" y="675"/>
                  </a:lnTo>
                  <a:lnTo>
                    <a:pt x="1548129" y="0"/>
                  </a:lnTo>
                  <a:lnTo>
                    <a:pt x="1607518" y="675"/>
                  </a:lnTo>
                  <a:lnTo>
                    <a:pt x="1666340" y="2687"/>
                  </a:lnTo>
                  <a:lnTo>
                    <a:pt x="1724557" y="6010"/>
                  </a:lnTo>
                  <a:lnTo>
                    <a:pt x="1782128" y="10621"/>
                  </a:lnTo>
                  <a:lnTo>
                    <a:pt x="1839014" y="16494"/>
                  </a:lnTo>
                  <a:lnTo>
                    <a:pt x="1895173" y="23607"/>
                  </a:lnTo>
                  <a:lnTo>
                    <a:pt x="1950567" y="31933"/>
                  </a:lnTo>
                  <a:lnTo>
                    <a:pt x="2005154" y="41450"/>
                  </a:lnTo>
                  <a:lnTo>
                    <a:pt x="2058896" y="52134"/>
                  </a:lnTo>
                  <a:lnTo>
                    <a:pt x="2111751" y="63959"/>
                  </a:lnTo>
                  <a:lnTo>
                    <a:pt x="2163679" y="76901"/>
                  </a:lnTo>
                  <a:lnTo>
                    <a:pt x="2214642" y="90937"/>
                  </a:lnTo>
                  <a:lnTo>
                    <a:pt x="2264597" y="106042"/>
                  </a:lnTo>
                  <a:lnTo>
                    <a:pt x="2313506" y="122192"/>
                  </a:lnTo>
                  <a:lnTo>
                    <a:pt x="2361329" y="139363"/>
                  </a:lnTo>
                  <a:lnTo>
                    <a:pt x="2408024" y="157530"/>
                  </a:lnTo>
                  <a:lnTo>
                    <a:pt x="2453553" y="176669"/>
                  </a:lnTo>
                  <a:lnTo>
                    <a:pt x="2497875" y="196757"/>
                  </a:lnTo>
                  <a:lnTo>
                    <a:pt x="2540949" y="217767"/>
                  </a:lnTo>
                  <a:lnTo>
                    <a:pt x="2582737" y="239678"/>
                  </a:lnTo>
                  <a:lnTo>
                    <a:pt x="2623197" y="262463"/>
                  </a:lnTo>
                  <a:lnTo>
                    <a:pt x="2662290" y="286100"/>
                  </a:lnTo>
                  <a:lnTo>
                    <a:pt x="2699976" y="310563"/>
                  </a:lnTo>
                  <a:lnTo>
                    <a:pt x="2736214" y="335829"/>
                  </a:lnTo>
                  <a:lnTo>
                    <a:pt x="2770964" y="361873"/>
                  </a:lnTo>
                  <a:lnTo>
                    <a:pt x="2804187" y="388671"/>
                  </a:lnTo>
                  <a:lnTo>
                    <a:pt x="2835842" y="416199"/>
                  </a:lnTo>
                  <a:lnTo>
                    <a:pt x="2865888" y="444432"/>
                  </a:lnTo>
                  <a:lnTo>
                    <a:pt x="2894288" y="473347"/>
                  </a:lnTo>
                  <a:lnTo>
                    <a:pt x="2920998" y="502918"/>
                  </a:lnTo>
                  <a:lnTo>
                    <a:pt x="2945981" y="533123"/>
                  </a:lnTo>
                  <a:lnTo>
                    <a:pt x="2969196" y="563936"/>
                  </a:lnTo>
                  <a:lnTo>
                    <a:pt x="3010160" y="627291"/>
                  </a:lnTo>
                  <a:lnTo>
                    <a:pt x="3043570" y="692790"/>
                  </a:lnTo>
                  <a:lnTo>
                    <a:pt x="3069105" y="760238"/>
                  </a:lnTo>
                  <a:lnTo>
                    <a:pt x="3086445" y="829443"/>
                  </a:lnTo>
                  <a:lnTo>
                    <a:pt x="3095269" y="900208"/>
                  </a:lnTo>
                  <a:lnTo>
                    <a:pt x="3096387" y="936116"/>
                  </a:lnTo>
                  <a:lnTo>
                    <a:pt x="3095269" y="972025"/>
                  </a:lnTo>
                  <a:lnTo>
                    <a:pt x="3086445" y="1042790"/>
                  </a:lnTo>
                  <a:lnTo>
                    <a:pt x="3069105" y="1111995"/>
                  </a:lnTo>
                  <a:lnTo>
                    <a:pt x="3043570" y="1179443"/>
                  </a:lnTo>
                  <a:lnTo>
                    <a:pt x="3010160" y="1244942"/>
                  </a:lnTo>
                  <a:lnTo>
                    <a:pt x="2969196" y="1308297"/>
                  </a:lnTo>
                  <a:lnTo>
                    <a:pt x="2945981" y="1339110"/>
                  </a:lnTo>
                  <a:lnTo>
                    <a:pt x="2920998" y="1369315"/>
                  </a:lnTo>
                  <a:lnTo>
                    <a:pt x="2894288" y="1398886"/>
                  </a:lnTo>
                  <a:lnTo>
                    <a:pt x="2865888" y="1427801"/>
                  </a:lnTo>
                  <a:lnTo>
                    <a:pt x="2835842" y="1456034"/>
                  </a:lnTo>
                  <a:lnTo>
                    <a:pt x="2804187" y="1483562"/>
                  </a:lnTo>
                  <a:lnTo>
                    <a:pt x="2770964" y="1510360"/>
                  </a:lnTo>
                  <a:lnTo>
                    <a:pt x="2736214" y="1536404"/>
                  </a:lnTo>
                  <a:lnTo>
                    <a:pt x="2699976" y="1561670"/>
                  </a:lnTo>
                  <a:lnTo>
                    <a:pt x="2662290" y="1586133"/>
                  </a:lnTo>
                  <a:lnTo>
                    <a:pt x="2623197" y="1609770"/>
                  </a:lnTo>
                  <a:lnTo>
                    <a:pt x="2582737" y="1632555"/>
                  </a:lnTo>
                  <a:lnTo>
                    <a:pt x="2540949" y="1654466"/>
                  </a:lnTo>
                  <a:lnTo>
                    <a:pt x="2497875" y="1675476"/>
                  </a:lnTo>
                  <a:lnTo>
                    <a:pt x="2453553" y="1695564"/>
                  </a:lnTo>
                  <a:lnTo>
                    <a:pt x="2408024" y="1714703"/>
                  </a:lnTo>
                  <a:lnTo>
                    <a:pt x="2361329" y="1732870"/>
                  </a:lnTo>
                  <a:lnTo>
                    <a:pt x="2313506" y="1750041"/>
                  </a:lnTo>
                  <a:lnTo>
                    <a:pt x="2264597" y="1766191"/>
                  </a:lnTo>
                  <a:lnTo>
                    <a:pt x="2214642" y="1781296"/>
                  </a:lnTo>
                  <a:lnTo>
                    <a:pt x="2163679" y="1795332"/>
                  </a:lnTo>
                  <a:lnTo>
                    <a:pt x="2111751" y="1808274"/>
                  </a:lnTo>
                  <a:lnTo>
                    <a:pt x="2058896" y="1820099"/>
                  </a:lnTo>
                  <a:lnTo>
                    <a:pt x="2005154" y="1830783"/>
                  </a:lnTo>
                  <a:lnTo>
                    <a:pt x="1950567" y="1840300"/>
                  </a:lnTo>
                  <a:lnTo>
                    <a:pt x="1895173" y="1848626"/>
                  </a:lnTo>
                  <a:lnTo>
                    <a:pt x="1839014" y="1855739"/>
                  </a:lnTo>
                  <a:lnTo>
                    <a:pt x="1782128" y="1861612"/>
                  </a:lnTo>
                  <a:lnTo>
                    <a:pt x="1724557" y="1866223"/>
                  </a:lnTo>
                  <a:lnTo>
                    <a:pt x="1666340" y="1869546"/>
                  </a:lnTo>
                  <a:lnTo>
                    <a:pt x="1607518" y="1871558"/>
                  </a:lnTo>
                  <a:lnTo>
                    <a:pt x="1548129" y="1872233"/>
                  </a:lnTo>
                  <a:lnTo>
                    <a:pt x="1488750" y="1871558"/>
                  </a:lnTo>
                  <a:lnTo>
                    <a:pt x="1429936" y="1869546"/>
                  </a:lnTo>
                  <a:lnTo>
                    <a:pt x="1371727" y="1866223"/>
                  </a:lnTo>
                  <a:lnTo>
                    <a:pt x="1314163" y="1861612"/>
                  </a:lnTo>
                  <a:lnTo>
                    <a:pt x="1257285" y="1855739"/>
                  </a:lnTo>
                  <a:lnTo>
                    <a:pt x="1201132" y="1848626"/>
                  </a:lnTo>
                  <a:lnTo>
                    <a:pt x="1145745" y="1840300"/>
                  </a:lnTo>
                  <a:lnTo>
                    <a:pt x="1091163" y="1830783"/>
                  </a:lnTo>
                  <a:lnTo>
                    <a:pt x="1037428" y="1820099"/>
                  </a:lnTo>
                  <a:lnTo>
                    <a:pt x="984578" y="1808274"/>
                  </a:lnTo>
                  <a:lnTo>
                    <a:pt x="932654" y="1795332"/>
                  </a:lnTo>
                  <a:lnTo>
                    <a:pt x="881697" y="1781296"/>
                  </a:lnTo>
                  <a:lnTo>
                    <a:pt x="831746" y="1766191"/>
                  </a:lnTo>
                  <a:lnTo>
                    <a:pt x="782841" y="1750041"/>
                  </a:lnTo>
                  <a:lnTo>
                    <a:pt x="735022" y="1732870"/>
                  </a:lnTo>
                  <a:lnTo>
                    <a:pt x="688330" y="1714703"/>
                  </a:lnTo>
                  <a:lnTo>
                    <a:pt x="642805" y="1695564"/>
                  </a:lnTo>
                  <a:lnTo>
                    <a:pt x="598486" y="1675476"/>
                  </a:lnTo>
                  <a:lnTo>
                    <a:pt x="555414" y="1654466"/>
                  </a:lnTo>
                  <a:lnTo>
                    <a:pt x="513630" y="1632555"/>
                  </a:lnTo>
                  <a:lnTo>
                    <a:pt x="473172" y="1609770"/>
                  </a:lnTo>
                  <a:lnTo>
                    <a:pt x="434081" y="1586133"/>
                  </a:lnTo>
                  <a:lnTo>
                    <a:pt x="396398" y="1561670"/>
                  </a:lnTo>
                  <a:lnTo>
                    <a:pt x="360161" y="1536404"/>
                  </a:lnTo>
                  <a:lnTo>
                    <a:pt x="325413" y="1510360"/>
                  </a:lnTo>
                  <a:lnTo>
                    <a:pt x="292192" y="1483562"/>
                  </a:lnTo>
                  <a:lnTo>
                    <a:pt x="260538" y="1456034"/>
                  </a:lnTo>
                  <a:lnTo>
                    <a:pt x="230492" y="1427801"/>
                  </a:lnTo>
                  <a:lnTo>
                    <a:pt x="202094" y="1398886"/>
                  </a:lnTo>
                  <a:lnTo>
                    <a:pt x="175384" y="1369315"/>
                  </a:lnTo>
                  <a:lnTo>
                    <a:pt x="150402" y="1339110"/>
                  </a:lnTo>
                  <a:lnTo>
                    <a:pt x="127188" y="1308297"/>
                  </a:lnTo>
                  <a:lnTo>
                    <a:pt x="86225" y="1244942"/>
                  </a:lnTo>
                  <a:lnTo>
                    <a:pt x="52816" y="1179443"/>
                  </a:lnTo>
                  <a:lnTo>
                    <a:pt x="27281" y="1111995"/>
                  </a:lnTo>
                  <a:lnTo>
                    <a:pt x="9941" y="1042790"/>
                  </a:lnTo>
                  <a:lnTo>
                    <a:pt x="1117" y="972025"/>
                  </a:lnTo>
                  <a:lnTo>
                    <a:pt x="0" y="936116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04590" y="2146681"/>
              <a:ext cx="1904111" cy="2468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79876" y="2086356"/>
              <a:ext cx="2014727" cy="42976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51477" y="2390597"/>
              <a:ext cx="1417701" cy="2471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26763" y="2330196"/>
              <a:ext cx="1522476" cy="42976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56990" y="2634742"/>
              <a:ext cx="1598040" cy="2468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32276" y="2574036"/>
              <a:ext cx="1711452" cy="42976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39768" y="2878582"/>
              <a:ext cx="837958" cy="2468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4800" y="2817876"/>
              <a:ext cx="944879" cy="42976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70122" y="3227197"/>
              <a:ext cx="1592833" cy="17284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02736" y="3044952"/>
              <a:ext cx="1981200" cy="53644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35883" y="3573907"/>
              <a:ext cx="2016252" cy="15695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972" y="392252"/>
            <a:ext cx="6771005" cy="495604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53286" y="1191513"/>
          <a:ext cx="7076440" cy="3145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4440"/>
                <a:gridCol w="2275840"/>
                <a:gridCol w="2275839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A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НАРАСТАЮЩИМ</a:t>
                      </a:r>
                      <a:r>
                        <a:rPr dirty="0" sz="11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ИТОГОМ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конец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AD0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2022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AD0D0"/>
                    </a:solidFill>
                  </a:tcPr>
                </a:tc>
              </a:tr>
              <a:tr h="98120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кадров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</a:t>
                      </a:r>
                      <a:r>
                        <a:rPr dirty="0" sz="11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средств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бюджета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 marR="68580">
                        <a:lnSpc>
                          <a:spcPct val="114500"/>
                        </a:lnSpc>
                        <a:spcBef>
                          <a:spcPts val="1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педагогов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преподавателей СПО </a:t>
                      </a:r>
                      <a:r>
                        <a:rPr dirty="0" sz="1100" spc="-2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(НИУ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ВШЭ)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200" spc="-5">
                          <a:latin typeface="Microsoft Sans Serif"/>
                          <a:cs typeface="Microsoft Sans Serif"/>
                        </a:rPr>
                        <a:t>231</a:t>
                      </a:r>
                      <a:r>
                        <a:rPr dirty="0" sz="22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35">
                          <a:latin typeface="Microsoft Sans Serif"/>
                          <a:cs typeface="Microsoft Sans Serif"/>
                        </a:rPr>
                        <a:t>человек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200" spc="-5">
                          <a:latin typeface="Microsoft Sans Serif"/>
                          <a:cs typeface="Microsoft Sans Serif"/>
                        </a:rPr>
                        <a:t>250</a:t>
                      </a:r>
                      <a:r>
                        <a:rPr dirty="0" sz="22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35">
                          <a:latin typeface="Microsoft Sans Serif"/>
                          <a:cs typeface="Microsoft Sans Serif"/>
                        </a:rPr>
                        <a:t>человек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кадров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средств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бюджета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 marR="511175">
                        <a:lnSpc>
                          <a:spcPct val="114500"/>
                        </a:lnSpc>
                        <a:spcBef>
                          <a:spcPts val="1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консультантов-методистов </a:t>
                      </a:r>
                      <a:r>
                        <a:rPr dirty="0" sz="1100" spc="-2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(Финуниверситет)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200" spc="-5"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dirty="0" sz="2200" spc="-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35">
                          <a:latin typeface="Microsoft Sans Serif"/>
                          <a:cs typeface="Microsoft Sans Serif"/>
                        </a:rPr>
                        <a:t>человек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200" spc="-5">
                          <a:latin typeface="Microsoft Sans Serif"/>
                          <a:cs typeface="Microsoft Sans Serif"/>
                        </a:rPr>
                        <a:t>21</a:t>
                      </a:r>
                      <a:r>
                        <a:rPr dirty="0" sz="2200" spc="-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35">
                          <a:latin typeface="Microsoft Sans Serif"/>
                          <a:cs typeface="Microsoft Sans Serif"/>
                        </a:rPr>
                        <a:t>человек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7849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Подготовка</a:t>
                      </a:r>
                      <a:r>
                        <a:rPr dirty="0" sz="11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кадров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средств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8580" marR="414020">
                        <a:lnSpc>
                          <a:spcPts val="1530"/>
                        </a:lnSpc>
                        <a:spcBef>
                          <a:spcPts val="7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регионального бюджета 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педагогов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преподавателей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200" spc="-60">
                          <a:latin typeface="Microsoft Sans Serif"/>
                          <a:cs typeface="Microsoft Sans Serif"/>
                        </a:rPr>
                        <a:t>114</a:t>
                      </a:r>
                      <a:r>
                        <a:rPr dirty="0" sz="2200" spc="-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2200" spc="-35">
                          <a:latin typeface="Microsoft Sans Serif"/>
                          <a:cs typeface="Microsoft Sans Serif"/>
                        </a:rPr>
                        <a:t>человек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200" spc="-10">
                          <a:latin typeface="Microsoft Sans Serif"/>
                          <a:cs typeface="Microsoft Sans Serif"/>
                        </a:rPr>
                        <a:t>306 </a:t>
                      </a:r>
                      <a:r>
                        <a:rPr dirty="0" sz="2200" spc="-35">
                          <a:latin typeface="Microsoft Sans Serif"/>
                          <a:cs typeface="Microsoft Sans Serif"/>
                        </a:rPr>
                        <a:t>человек</a:t>
                      </a:r>
                      <a:endParaRPr sz="22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6690" y="3670553"/>
            <a:ext cx="1337309" cy="14729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179298"/>
            <a:ext cx="3312414" cy="46247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1909" y="1347609"/>
            <a:ext cx="2628391" cy="36211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1554" y="1347572"/>
            <a:ext cx="2248106" cy="37166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85971" y="151891"/>
            <a:ext cx="47472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Республика</a:t>
            </a: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Крым</a:t>
            </a:r>
            <a:r>
              <a:rPr dirty="0" sz="12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сразу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двух</a:t>
            </a:r>
            <a:r>
              <a:rPr dirty="0" sz="1200" spc="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разделах</a:t>
            </a: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«Финансовое</a:t>
            </a:r>
            <a:endParaRPr sz="12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просвещение</a:t>
            </a: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детей</a:t>
            </a:r>
            <a:r>
              <a:rPr dirty="0" sz="12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молодежи»</a:t>
            </a:r>
            <a:r>
              <a:rPr dirty="0" sz="12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«Образовательные</a:t>
            </a: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просветительские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проекты</a:t>
            </a:r>
            <a:r>
              <a:rPr dirty="0" sz="12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финансовой </a:t>
            </a:r>
            <a:r>
              <a:rPr dirty="0" sz="1200" spc="-3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грамотности</a:t>
            </a:r>
            <a:r>
              <a:rPr dirty="0" sz="12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dirty="0" sz="12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Arial"/>
                <a:cs typeface="Arial"/>
              </a:rPr>
              <a:t>взрослых»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899"/>
            <a:ext cx="3547897" cy="4794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9209" y="1330733"/>
            <a:ext cx="2391704" cy="37569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676" y="1486157"/>
            <a:ext cx="2246277" cy="34668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49726" y="167639"/>
            <a:ext cx="5303520" cy="552450"/>
            <a:chOff x="3649726" y="167639"/>
            <a:chExt cx="5303520" cy="55245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5590" y="167639"/>
              <a:ext cx="4427600" cy="185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9726" y="350469"/>
              <a:ext cx="5303139" cy="186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7364" y="533653"/>
              <a:ext cx="477520" cy="185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75504" y="533653"/>
              <a:ext cx="123444" cy="185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7800" y="533653"/>
              <a:ext cx="1594611" cy="185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97294" y="533653"/>
              <a:ext cx="947496" cy="185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3383" y="15367"/>
            <a:ext cx="17068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00AC7E"/>
                </a:solidFill>
              </a:rPr>
              <a:t>2022</a:t>
            </a:r>
            <a:r>
              <a:rPr dirty="0" sz="3200" spc="-75">
                <a:solidFill>
                  <a:srgbClr val="00AC7E"/>
                </a:solidFill>
              </a:rPr>
              <a:t> </a:t>
            </a:r>
            <a:r>
              <a:rPr dirty="0" sz="3200" spc="-30">
                <a:solidFill>
                  <a:srgbClr val="00AC7E"/>
                </a:solidFill>
              </a:rPr>
              <a:t>год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524" y="771525"/>
            <a:ext cx="2728341" cy="13906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3750" y="2471039"/>
            <a:ext cx="2188845" cy="858519"/>
            <a:chOff x="593750" y="2471039"/>
            <a:chExt cx="2188845" cy="85851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854" y="2471039"/>
              <a:ext cx="2093468" cy="2179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750" y="2684399"/>
              <a:ext cx="2188464" cy="2179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710" y="2897708"/>
              <a:ext cx="2070989" cy="2182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9050" y="3111373"/>
              <a:ext cx="1157465" cy="21793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19855" y="718312"/>
            <a:ext cx="3024378" cy="195961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617976" y="3047364"/>
            <a:ext cx="2894965" cy="1711960"/>
            <a:chOff x="3617976" y="3047364"/>
            <a:chExt cx="2894965" cy="171196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4592" y="3047364"/>
              <a:ext cx="290575" cy="2179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92524" y="3047364"/>
              <a:ext cx="698753" cy="2179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1710" y="3047364"/>
              <a:ext cx="106679" cy="2179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5050" y="3047364"/>
              <a:ext cx="1326388" cy="2179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5240" y="3260724"/>
              <a:ext cx="1312926" cy="2179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7074" y="3260724"/>
              <a:ext cx="1288161" cy="2179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40124" y="3474084"/>
              <a:ext cx="2061972" cy="2179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17976" y="3687470"/>
              <a:ext cx="2777490" cy="21793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96279" y="3687470"/>
              <a:ext cx="188975" cy="2179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80688" y="3900830"/>
              <a:ext cx="390143" cy="2182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17492" y="3900830"/>
              <a:ext cx="1846707" cy="2182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36264" y="4114495"/>
              <a:ext cx="2876168" cy="2179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14800" y="4327855"/>
              <a:ext cx="1917319" cy="217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74718" y="4541215"/>
              <a:ext cx="1157465" cy="21793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630289" y="764794"/>
            <a:ext cx="2402204" cy="134937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6979919" y="2399029"/>
            <a:ext cx="1727200" cy="1711960"/>
            <a:chOff x="6979919" y="2399029"/>
            <a:chExt cx="1727200" cy="1711960"/>
          </a:xfrm>
        </p:grpSpPr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9919" y="2399029"/>
              <a:ext cx="1695703" cy="2179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75801" y="2399029"/>
              <a:ext cx="106679" cy="2179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27163" y="2612389"/>
              <a:ext cx="961834" cy="21793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82381" y="2612389"/>
              <a:ext cx="824649" cy="2179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64907" y="2825749"/>
              <a:ext cx="1213815" cy="2179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34427" y="3039186"/>
              <a:ext cx="1279905" cy="2182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58227" y="3252850"/>
              <a:ext cx="1432305" cy="2179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46975" y="3466210"/>
              <a:ext cx="1658493" cy="2179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181087" y="3679545"/>
              <a:ext cx="1383411" cy="2179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10043" y="3892905"/>
              <a:ext cx="581558" cy="21793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94675" y="3892905"/>
              <a:ext cx="836676" cy="217931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95541" y="3381806"/>
            <a:ext cx="2702433" cy="15191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4869" y="471200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888888"/>
                </a:solidFill>
                <a:latin typeface="Microsoft Sans Serif"/>
                <a:cs typeface="Microsoft Sans Serif"/>
              </a:rPr>
              <a:t>9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253" y="54101"/>
            <a:ext cx="17081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00AC7E"/>
                </a:solidFill>
              </a:rPr>
              <a:t>2022</a:t>
            </a:r>
            <a:r>
              <a:rPr dirty="0" sz="3200" spc="-90">
                <a:solidFill>
                  <a:srgbClr val="00AC7E"/>
                </a:solidFill>
              </a:rPr>
              <a:t> </a:t>
            </a:r>
            <a:r>
              <a:rPr dirty="0" sz="3200" spc="-25">
                <a:solidFill>
                  <a:srgbClr val="00AC7E"/>
                </a:solidFill>
              </a:rPr>
              <a:t>год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392423" y="660780"/>
            <a:ext cx="5233670" cy="1071880"/>
            <a:chOff x="3392423" y="660780"/>
            <a:chExt cx="5233670" cy="10718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4155" y="660780"/>
              <a:ext cx="4947920" cy="4312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2423" y="1087500"/>
              <a:ext cx="3246120" cy="2179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0786" y="1087500"/>
              <a:ext cx="316992" cy="2179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8530" y="1087500"/>
              <a:ext cx="1837436" cy="2179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6995" y="1300861"/>
              <a:ext cx="5185917" cy="2179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6217" y="1514297"/>
              <a:ext cx="1882013" cy="21823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5968" y="607568"/>
            <a:ext cx="2670302" cy="15020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707" y="2211704"/>
            <a:ext cx="2692781" cy="148374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3497834" y="2321941"/>
            <a:ext cx="4966335" cy="433070"/>
            <a:chOff x="3497834" y="2321941"/>
            <a:chExt cx="4966335" cy="43307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5370" y="2321941"/>
              <a:ext cx="4753356" cy="2179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53730" y="2321941"/>
              <a:ext cx="210311" cy="2179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7834" y="2536825"/>
              <a:ext cx="4875148" cy="21793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8268461" y="2510409"/>
            <a:ext cx="2012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06666"/>
                </a:solidFill>
                <a:latin typeface="Calibri"/>
                <a:cs typeface="Calibri"/>
              </a:rPr>
              <a:t>из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604514" y="2748660"/>
            <a:ext cx="4883785" cy="858519"/>
            <a:chOff x="3604514" y="2748660"/>
            <a:chExt cx="4883785" cy="858519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04514" y="2748660"/>
              <a:ext cx="3036824" cy="21793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46469" y="2748660"/>
              <a:ext cx="1941322" cy="2179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86251" y="2962020"/>
              <a:ext cx="4517644" cy="2179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43223" y="3175457"/>
              <a:ext cx="4201413" cy="2182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22571" y="3389121"/>
              <a:ext cx="2408301" cy="217932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9514" y="3795880"/>
            <a:ext cx="2740025" cy="1268095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493008" y="3841089"/>
            <a:ext cx="5216525" cy="1283970"/>
            <a:chOff x="3493008" y="3841089"/>
            <a:chExt cx="5216525" cy="1283970"/>
          </a:xfrm>
        </p:grpSpPr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93008" y="3841089"/>
              <a:ext cx="5216144" cy="2179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88664" y="4054449"/>
              <a:ext cx="4076191" cy="2179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65415" y="4054449"/>
              <a:ext cx="565099" cy="2179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47614" y="4266285"/>
              <a:ext cx="1059040" cy="2182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26508" y="4479950"/>
              <a:ext cx="2509266" cy="2179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38244" y="4693310"/>
              <a:ext cx="3681729" cy="2179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68494" y="4906670"/>
              <a:ext cx="2189226" cy="2179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Mariajose</dc:creator>
  <dc:title>Diapositiva 1</dc:title>
  <dcterms:created xsi:type="dcterms:W3CDTF">2023-03-29T10:03:02Z</dcterms:created>
  <dcterms:modified xsi:type="dcterms:W3CDTF">2023-03-29T10:03:02Z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2023-03-29T00:00:00Z</vt:filetime>
  </property>
</Properties>
</file>