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2" r:id="rId3"/>
    <p:sldId id="283" r:id="rId4"/>
    <p:sldId id="280" r:id="rId5"/>
    <p:sldId id="291" r:id="rId6"/>
    <p:sldId id="278" r:id="rId7"/>
    <p:sldId id="266" r:id="rId8"/>
    <p:sldId id="281" r:id="rId9"/>
    <p:sldId id="282" r:id="rId10"/>
    <p:sldId id="285" r:id="rId11"/>
    <p:sldId id="279" r:id="rId12"/>
    <p:sldId id="276" r:id="rId13"/>
    <p:sldId id="275" r:id="rId14"/>
    <p:sldId id="277" r:id="rId15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203"/>
    <a:srgbClr val="F8A800"/>
    <a:srgbClr val="0056A4"/>
    <a:srgbClr val="E87A6F"/>
    <a:srgbClr val="E84340"/>
    <a:srgbClr val="41A1DA"/>
    <a:srgbClr val="0069B4"/>
    <a:srgbClr val="9B9B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slide" Target="../slides/slide9.xml"/><Relationship Id="rId1" Type="http://schemas.openxmlformats.org/officeDocument/2006/relationships/slide" Target="../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6FE620-5772-4758-9D7B-5A3C59F9100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235398-9590-4E5A-906D-5C92CEC1B312}">
      <dgm:prSet phldrT="[Текст]" custT="1"/>
      <dgm:spPr/>
      <dgm:t>
        <a:bodyPr/>
        <a:lstStyle/>
        <a:p>
          <a:r>
            <a:rPr lang="ru-RU" sz="2400" dirty="0"/>
            <a:t>Организатор конкурса – Министерство финансов РК</a:t>
          </a:r>
        </a:p>
      </dgm:t>
    </dgm:pt>
    <dgm:pt modelId="{E041CE7E-CDF8-413C-BDF5-048A2698494D}" type="parTrans" cxnId="{2590C012-D7D6-4455-A4BC-ECD5CE472DFD}">
      <dgm:prSet/>
      <dgm:spPr/>
      <dgm:t>
        <a:bodyPr/>
        <a:lstStyle/>
        <a:p>
          <a:endParaRPr lang="ru-RU"/>
        </a:p>
      </dgm:t>
    </dgm:pt>
    <dgm:pt modelId="{70F3EB81-1FA3-40F7-A833-65EB13569CA6}" type="sibTrans" cxnId="{2590C012-D7D6-4455-A4BC-ECD5CE472DFD}">
      <dgm:prSet/>
      <dgm:spPr/>
      <dgm:t>
        <a:bodyPr/>
        <a:lstStyle/>
        <a:p>
          <a:endParaRPr lang="ru-RU"/>
        </a:p>
      </dgm:t>
    </dgm:pt>
    <dgm:pt modelId="{D0F0D65C-45C3-4B7B-9C4C-8F7A74F28852}" type="asst">
      <dgm:prSet phldrT="[Текст]" custT="1"/>
      <dgm:spPr>
        <a:solidFill>
          <a:srgbClr val="00B0F0"/>
        </a:solidFill>
      </dgm:spPr>
      <dgm:t>
        <a:bodyPr lIns="108000"/>
        <a:lstStyle/>
        <a:p>
          <a:r>
            <a:rPr lang="ru-RU" sz="2400" dirty="0"/>
            <a:t>Проектно-консультационный центр – Центр изучения гражданских инициатив ГБОУВО РК КИПУ имени </a:t>
          </a:r>
          <a:r>
            <a:rPr lang="ru-RU" sz="2400" dirty="0" err="1"/>
            <a:t>Февзи</a:t>
          </a:r>
          <a:r>
            <a:rPr lang="ru-RU" sz="2400" dirty="0"/>
            <a:t> Якубова</a:t>
          </a:r>
        </a:p>
      </dgm:t>
    </dgm:pt>
    <dgm:pt modelId="{66B9FB5B-6253-49EF-B915-5A31252627D9}" type="parTrans" cxnId="{722FA14B-86E0-439A-A0C3-004D1584F85F}">
      <dgm:prSet/>
      <dgm:spPr/>
      <dgm:t>
        <a:bodyPr/>
        <a:lstStyle/>
        <a:p>
          <a:endParaRPr lang="ru-RU"/>
        </a:p>
      </dgm:t>
    </dgm:pt>
    <dgm:pt modelId="{CA5D6F3C-C921-473F-B93F-716E61149BD4}" type="sibTrans" cxnId="{722FA14B-86E0-439A-A0C3-004D1584F85F}">
      <dgm:prSet/>
      <dgm:spPr/>
      <dgm:t>
        <a:bodyPr/>
        <a:lstStyle/>
        <a:p>
          <a:endParaRPr lang="ru-RU"/>
        </a:p>
      </dgm:t>
    </dgm:pt>
    <dgm:pt modelId="{46B5556C-3734-4926-B723-E424AE1E2EA6}">
      <dgm:prSet phldrT="[Текст]"/>
      <dgm:spPr/>
      <dgm:t>
        <a:bodyPr/>
        <a:lstStyle/>
        <a:p>
          <a:r>
            <a:rPr lang="ru-RU" dirty="0"/>
            <a:t>ГРБС - Министерство образования, науки и молодёжи</a:t>
          </a:r>
        </a:p>
      </dgm:t>
    </dgm:pt>
    <dgm:pt modelId="{A873A207-CF95-4160-84FF-C0FFEEBF2EDD}" type="parTrans" cxnId="{7E30D459-CD2C-41C3-A508-40CFE17C1582}">
      <dgm:prSet/>
      <dgm:spPr/>
      <dgm:t>
        <a:bodyPr/>
        <a:lstStyle/>
        <a:p>
          <a:endParaRPr lang="ru-RU"/>
        </a:p>
      </dgm:t>
    </dgm:pt>
    <dgm:pt modelId="{D80E7477-7FB8-422A-9697-C41794CF08B3}" type="sibTrans" cxnId="{7E30D459-CD2C-41C3-A508-40CFE17C1582}">
      <dgm:prSet/>
      <dgm:spPr/>
      <dgm:t>
        <a:bodyPr/>
        <a:lstStyle/>
        <a:p>
          <a:endParaRPr lang="ru-RU"/>
        </a:p>
      </dgm:t>
    </dgm:pt>
    <dgm:pt modelId="{94E302A9-F4B9-4DC8-821F-912F891C76B8}" type="pres">
      <dgm:prSet presAssocID="{AC6FE620-5772-4758-9D7B-5A3C59F9100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3405F16-B455-4399-B56A-344BD73DDA1B}" type="pres">
      <dgm:prSet presAssocID="{A1235398-9590-4E5A-906D-5C92CEC1B312}" presName="hierRoot1" presStyleCnt="0">
        <dgm:presLayoutVars>
          <dgm:hierBranch val="init"/>
        </dgm:presLayoutVars>
      </dgm:prSet>
      <dgm:spPr/>
    </dgm:pt>
    <dgm:pt modelId="{3BFA8B21-DAED-4F4F-B885-EAAF7AD18553}" type="pres">
      <dgm:prSet presAssocID="{A1235398-9590-4E5A-906D-5C92CEC1B312}" presName="rootComposite1" presStyleCnt="0"/>
      <dgm:spPr/>
    </dgm:pt>
    <dgm:pt modelId="{EE0735D3-3573-4DB7-88A6-9FB3CCB14C20}" type="pres">
      <dgm:prSet presAssocID="{A1235398-9590-4E5A-906D-5C92CEC1B312}" presName="rootText1" presStyleLbl="node0" presStyleIdx="0" presStyleCnt="1" custScaleX="133371" custScaleY="182634" custLinFactNeighborY="-813">
        <dgm:presLayoutVars>
          <dgm:chPref val="3"/>
        </dgm:presLayoutVars>
      </dgm:prSet>
      <dgm:spPr>
        <a:prstGeom prst="roundRect">
          <a:avLst/>
        </a:prstGeom>
      </dgm:spPr>
    </dgm:pt>
    <dgm:pt modelId="{BCB68ADE-2679-4CDC-BFCE-CD32012F2B6B}" type="pres">
      <dgm:prSet presAssocID="{A1235398-9590-4E5A-906D-5C92CEC1B312}" presName="rootConnector1" presStyleLbl="node1" presStyleIdx="0" presStyleCnt="0"/>
      <dgm:spPr/>
    </dgm:pt>
    <dgm:pt modelId="{CF74F4D7-C4D8-4E71-9A22-31EA12D67B65}" type="pres">
      <dgm:prSet presAssocID="{A1235398-9590-4E5A-906D-5C92CEC1B312}" presName="hierChild2" presStyleCnt="0"/>
      <dgm:spPr/>
    </dgm:pt>
    <dgm:pt modelId="{4983EAF9-901C-4258-AA91-A6ACC3A74F45}" type="pres">
      <dgm:prSet presAssocID="{A873A207-CF95-4160-84FF-C0FFEEBF2EDD}" presName="Name37" presStyleLbl="parChTrans1D2" presStyleIdx="0" presStyleCnt="2"/>
      <dgm:spPr/>
    </dgm:pt>
    <dgm:pt modelId="{C187E167-D080-4A47-BCB2-1D9A9B6EE81F}" type="pres">
      <dgm:prSet presAssocID="{46B5556C-3734-4926-B723-E424AE1E2EA6}" presName="hierRoot2" presStyleCnt="0">
        <dgm:presLayoutVars>
          <dgm:hierBranch val="init"/>
        </dgm:presLayoutVars>
      </dgm:prSet>
      <dgm:spPr/>
    </dgm:pt>
    <dgm:pt modelId="{4F5B6214-3591-44EC-A205-0EAFC4C14A2A}" type="pres">
      <dgm:prSet presAssocID="{46B5556C-3734-4926-B723-E424AE1E2EA6}" presName="rootComposite" presStyleCnt="0"/>
      <dgm:spPr/>
    </dgm:pt>
    <dgm:pt modelId="{2E8455ED-2E9E-4939-8D17-01C17D975510}" type="pres">
      <dgm:prSet presAssocID="{46B5556C-3734-4926-B723-E424AE1E2EA6}" presName="rootText" presStyleLbl="node2" presStyleIdx="0" presStyleCnt="1" custScaleX="135233">
        <dgm:presLayoutVars>
          <dgm:chPref val="3"/>
        </dgm:presLayoutVars>
      </dgm:prSet>
      <dgm:spPr/>
    </dgm:pt>
    <dgm:pt modelId="{D7B304A3-B98C-4E7B-9363-F5747B6B4397}" type="pres">
      <dgm:prSet presAssocID="{46B5556C-3734-4926-B723-E424AE1E2EA6}" presName="rootConnector" presStyleLbl="node2" presStyleIdx="0" presStyleCnt="1"/>
      <dgm:spPr/>
    </dgm:pt>
    <dgm:pt modelId="{AE817FD4-96B2-461B-9E46-C59522DF6B66}" type="pres">
      <dgm:prSet presAssocID="{46B5556C-3734-4926-B723-E424AE1E2EA6}" presName="hierChild4" presStyleCnt="0"/>
      <dgm:spPr/>
    </dgm:pt>
    <dgm:pt modelId="{9146D66C-5E39-4A81-8CAC-5A0FE87F49DE}" type="pres">
      <dgm:prSet presAssocID="{46B5556C-3734-4926-B723-E424AE1E2EA6}" presName="hierChild5" presStyleCnt="0"/>
      <dgm:spPr/>
    </dgm:pt>
    <dgm:pt modelId="{95909673-BE43-47D4-8801-BDDF4DE06B04}" type="pres">
      <dgm:prSet presAssocID="{A1235398-9590-4E5A-906D-5C92CEC1B312}" presName="hierChild3" presStyleCnt="0"/>
      <dgm:spPr/>
    </dgm:pt>
    <dgm:pt modelId="{7A7B581F-9C5F-47EA-A470-57ABA21D2730}" type="pres">
      <dgm:prSet presAssocID="{66B9FB5B-6253-49EF-B915-5A31252627D9}" presName="Name111" presStyleLbl="parChTrans1D2" presStyleIdx="1" presStyleCnt="2"/>
      <dgm:spPr/>
    </dgm:pt>
    <dgm:pt modelId="{5C673A34-CD07-477C-A7A8-8BC2C359FD55}" type="pres">
      <dgm:prSet presAssocID="{D0F0D65C-45C3-4B7B-9C4C-8F7A74F28852}" presName="hierRoot3" presStyleCnt="0">
        <dgm:presLayoutVars>
          <dgm:hierBranch val="init"/>
        </dgm:presLayoutVars>
      </dgm:prSet>
      <dgm:spPr/>
    </dgm:pt>
    <dgm:pt modelId="{A458C7ED-DB09-4554-8569-C118ECAB8C00}" type="pres">
      <dgm:prSet presAssocID="{D0F0D65C-45C3-4B7B-9C4C-8F7A74F28852}" presName="rootComposite3" presStyleCnt="0"/>
      <dgm:spPr/>
    </dgm:pt>
    <dgm:pt modelId="{6A659E1B-FEFB-47FE-9400-9016683EA2DE}" type="pres">
      <dgm:prSet presAssocID="{D0F0D65C-45C3-4B7B-9C4C-8F7A74F28852}" presName="rootText3" presStyleLbl="asst1" presStyleIdx="0" presStyleCnt="1" custScaleX="254472" custScaleY="128196">
        <dgm:presLayoutVars>
          <dgm:chPref val="3"/>
        </dgm:presLayoutVars>
      </dgm:prSet>
      <dgm:spPr>
        <a:prstGeom prst="roundRect">
          <a:avLst/>
        </a:prstGeom>
      </dgm:spPr>
    </dgm:pt>
    <dgm:pt modelId="{00D9EBBA-297D-4FBA-B1C8-D110E340EE0B}" type="pres">
      <dgm:prSet presAssocID="{D0F0D65C-45C3-4B7B-9C4C-8F7A74F28852}" presName="rootConnector3" presStyleLbl="asst1" presStyleIdx="0" presStyleCnt="1"/>
      <dgm:spPr/>
    </dgm:pt>
    <dgm:pt modelId="{767FC94A-DFC0-4587-9DC3-4122AACDB462}" type="pres">
      <dgm:prSet presAssocID="{D0F0D65C-45C3-4B7B-9C4C-8F7A74F28852}" presName="hierChild6" presStyleCnt="0"/>
      <dgm:spPr/>
    </dgm:pt>
    <dgm:pt modelId="{4B1992E1-EB1A-44A0-A48D-54322F4B3EE6}" type="pres">
      <dgm:prSet presAssocID="{D0F0D65C-45C3-4B7B-9C4C-8F7A74F28852}" presName="hierChild7" presStyleCnt="0"/>
      <dgm:spPr/>
    </dgm:pt>
  </dgm:ptLst>
  <dgm:cxnLst>
    <dgm:cxn modelId="{2590C012-D7D6-4455-A4BC-ECD5CE472DFD}" srcId="{AC6FE620-5772-4758-9D7B-5A3C59F91001}" destId="{A1235398-9590-4E5A-906D-5C92CEC1B312}" srcOrd="0" destOrd="0" parTransId="{E041CE7E-CDF8-413C-BDF5-048A2698494D}" sibTransId="{70F3EB81-1FA3-40F7-A833-65EB13569CA6}"/>
    <dgm:cxn modelId="{DE498C31-5930-4983-80D0-59A13D51A18E}" type="presOf" srcId="{A1235398-9590-4E5A-906D-5C92CEC1B312}" destId="{EE0735D3-3573-4DB7-88A6-9FB3CCB14C20}" srcOrd="0" destOrd="0" presId="urn:microsoft.com/office/officeart/2005/8/layout/orgChart1"/>
    <dgm:cxn modelId="{B0BA273D-6C4B-4221-BFC3-E0DE7F67886F}" type="presOf" srcId="{A873A207-CF95-4160-84FF-C0FFEEBF2EDD}" destId="{4983EAF9-901C-4258-AA91-A6ACC3A74F45}" srcOrd="0" destOrd="0" presId="urn:microsoft.com/office/officeart/2005/8/layout/orgChart1"/>
    <dgm:cxn modelId="{8BF85C40-BC62-4DBC-8E99-847DA209A334}" type="presOf" srcId="{D0F0D65C-45C3-4B7B-9C4C-8F7A74F28852}" destId="{00D9EBBA-297D-4FBA-B1C8-D110E340EE0B}" srcOrd="1" destOrd="0" presId="urn:microsoft.com/office/officeart/2005/8/layout/orgChart1"/>
    <dgm:cxn modelId="{B6539C66-B162-4B65-88E7-D4969F0A87F9}" type="presOf" srcId="{66B9FB5B-6253-49EF-B915-5A31252627D9}" destId="{7A7B581F-9C5F-47EA-A470-57ABA21D2730}" srcOrd="0" destOrd="0" presId="urn:microsoft.com/office/officeart/2005/8/layout/orgChart1"/>
    <dgm:cxn modelId="{722FA14B-86E0-439A-A0C3-004D1584F85F}" srcId="{A1235398-9590-4E5A-906D-5C92CEC1B312}" destId="{D0F0D65C-45C3-4B7B-9C4C-8F7A74F28852}" srcOrd="0" destOrd="0" parTransId="{66B9FB5B-6253-49EF-B915-5A31252627D9}" sibTransId="{CA5D6F3C-C921-473F-B93F-716E61149BD4}"/>
    <dgm:cxn modelId="{5A6D8577-057A-459E-AF48-1A9DE8EBF282}" type="presOf" srcId="{AC6FE620-5772-4758-9D7B-5A3C59F91001}" destId="{94E302A9-F4B9-4DC8-821F-912F891C76B8}" srcOrd="0" destOrd="0" presId="urn:microsoft.com/office/officeart/2005/8/layout/orgChart1"/>
    <dgm:cxn modelId="{7E30D459-CD2C-41C3-A508-40CFE17C1582}" srcId="{A1235398-9590-4E5A-906D-5C92CEC1B312}" destId="{46B5556C-3734-4926-B723-E424AE1E2EA6}" srcOrd="1" destOrd="0" parTransId="{A873A207-CF95-4160-84FF-C0FFEEBF2EDD}" sibTransId="{D80E7477-7FB8-422A-9697-C41794CF08B3}"/>
    <dgm:cxn modelId="{77898F89-BBF5-49E2-A831-82FE99B624B0}" type="presOf" srcId="{D0F0D65C-45C3-4B7B-9C4C-8F7A74F28852}" destId="{6A659E1B-FEFB-47FE-9400-9016683EA2DE}" srcOrd="0" destOrd="0" presId="urn:microsoft.com/office/officeart/2005/8/layout/orgChart1"/>
    <dgm:cxn modelId="{BBC2A0C3-0A24-49B2-A318-23491F5D9085}" type="presOf" srcId="{46B5556C-3734-4926-B723-E424AE1E2EA6}" destId="{2E8455ED-2E9E-4939-8D17-01C17D975510}" srcOrd="0" destOrd="0" presId="urn:microsoft.com/office/officeart/2005/8/layout/orgChart1"/>
    <dgm:cxn modelId="{1EDFB6DB-C9FF-4EB7-80F6-68B284ED8FC9}" type="presOf" srcId="{A1235398-9590-4E5A-906D-5C92CEC1B312}" destId="{BCB68ADE-2679-4CDC-BFCE-CD32012F2B6B}" srcOrd="1" destOrd="0" presId="urn:microsoft.com/office/officeart/2005/8/layout/orgChart1"/>
    <dgm:cxn modelId="{B78CE6EB-6057-45A6-9C2C-578C1994312E}" type="presOf" srcId="{46B5556C-3734-4926-B723-E424AE1E2EA6}" destId="{D7B304A3-B98C-4E7B-9363-F5747B6B4397}" srcOrd="1" destOrd="0" presId="urn:microsoft.com/office/officeart/2005/8/layout/orgChart1"/>
    <dgm:cxn modelId="{99EBB5B6-A2C5-436C-89A8-AB486DAF2BE2}" type="presParOf" srcId="{94E302A9-F4B9-4DC8-821F-912F891C76B8}" destId="{D3405F16-B455-4399-B56A-344BD73DDA1B}" srcOrd="0" destOrd="0" presId="urn:microsoft.com/office/officeart/2005/8/layout/orgChart1"/>
    <dgm:cxn modelId="{E552CF83-1748-4EB2-91D5-750C79D4CED4}" type="presParOf" srcId="{D3405F16-B455-4399-B56A-344BD73DDA1B}" destId="{3BFA8B21-DAED-4F4F-B885-EAAF7AD18553}" srcOrd="0" destOrd="0" presId="urn:microsoft.com/office/officeart/2005/8/layout/orgChart1"/>
    <dgm:cxn modelId="{140EDF54-34DA-41E2-A7B2-262E47DEF26A}" type="presParOf" srcId="{3BFA8B21-DAED-4F4F-B885-EAAF7AD18553}" destId="{EE0735D3-3573-4DB7-88A6-9FB3CCB14C20}" srcOrd="0" destOrd="0" presId="urn:microsoft.com/office/officeart/2005/8/layout/orgChart1"/>
    <dgm:cxn modelId="{CFC2D63A-0CFF-4BB9-AA8E-62C8AAB4A23D}" type="presParOf" srcId="{3BFA8B21-DAED-4F4F-B885-EAAF7AD18553}" destId="{BCB68ADE-2679-4CDC-BFCE-CD32012F2B6B}" srcOrd="1" destOrd="0" presId="urn:microsoft.com/office/officeart/2005/8/layout/orgChart1"/>
    <dgm:cxn modelId="{FBD2EF9F-7EBD-459D-8456-607487CD876F}" type="presParOf" srcId="{D3405F16-B455-4399-B56A-344BD73DDA1B}" destId="{CF74F4D7-C4D8-4E71-9A22-31EA12D67B65}" srcOrd="1" destOrd="0" presId="urn:microsoft.com/office/officeart/2005/8/layout/orgChart1"/>
    <dgm:cxn modelId="{160F1E9F-59B8-43C6-8B8E-FBBCAC203448}" type="presParOf" srcId="{CF74F4D7-C4D8-4E71-9A22-31EA12D67B65}" destId="{4983EAF9-901C-4258-AA91-A6ACC3A74F45}" srcOrd="0" destOrd="0" presId="urn:microsoft.com/office/officeart/2005/8/layout/orgChart1"/>
    <dgm:cxn modelId="{3017AE36-6F95-4EAF-B268-DF2FC2C7C7D6}" type="presParOf" srcId="{CF74F4D7-C4D8-4E71-9A22-31EA12D67B65}" destId="{C187E167-D080-4A47-BCB2-1D9A9B6EE81F}" srcOrd="1" destOrd="0" presId="urn:microsoft.com/office/officeart/2005/8/layout/orgChart1"/>
    <dgm:cxn modelId="{D8F5D177-4CB1-4FE7-825A-50788A8776E1}" type="presParOf" srcId="{C187E167-D080-4A47-BCB2-1D9A9B6EE81F}" destId="{4F5B6214-3591-44EC-A205-0EAFC4C14A2A}" srcOrd="0" destOrd="0" presId="urn:microsoft.com/office/officeart/2005/8/layout/orgChart1"/>
    <dgm:cxn modelId="{3EC31B44-2D0E-4820-88C5-2BB21CCE7031}" type="presParOf" srcId="{4F5B6214-3591-44EC-A205-0EAFC4C14A2A}" destId="{2E8455ED-2E9E-4939-8D17-01C17D975510}" srcOrd="0" destOrd="0" presId="urn:microsoft.com/office/officeart/2005/8/layout/orgChart1"/>
    <dgm:cxn modelId="{5B84215B-EB73-48B6-9D33-B611B6E1909C}" type="presParOf" srcId="{4F5B6214-3591-44EC-A205-0EAFC4C14A2A}" destId="{D7B304A3-B98C-4E7B-9363-F5747B6B4397}" srcOrd="1" destOrd="0" presId="urn:microsoft.com/office/officeart/2005/8/layout/orgChart1"/>
    <dgm:cxn modelId="{5D20A4EB-2158-4B28-B631-9E69C915F569}" type="presParOf" srcId="{C187E167-D080-4A47-BCB2-1D9A9B6EE81F}" destId="{AE817FD4-96B2-461B-9E46-C59522DF6B66}" srcOrd="1" destOrd="0" presId="urn:microsoft.com/office/officeart/2005/8/layout/orgChart1"/>
    <dgm:cxn modelId="{B69391C1-C75D-43BE-AF9C-9CA9391F52D3}" type="presParOf" srcId="{C187E167-D080-4A47-BCB2-1D9A9B6EE81F}" destId="{9146D66C-5E39-4A81-8CAC-5A0FE87F49DE}" srcOrd="2" destOrd="0" presId="urn:microsoft.com/office/officeart/2005/8/layout/orgChart1"/>
    <dgm:cxn modelId="{5FAACC87-D8C5-40C2-A823-8B86F8D31F62}" type="presParOf" srcId="{D3405F16-B455-4399-B56A-344BD73DDA1B}" destId="{95909673-BE43-47D4-8801-BDDF4DE06B04}" srcOrd="2" destOrd="0" presId="urn:microsoft.com/office/officeart/2005/8/layout/orgChart1"/>
    <dgm:cxn modelId="{0D4523B6-E1E1-416D-BB09-1DA30C1B9767}" type="presParOf" srcId="{95909673-BE43-47D4-8801-BDDF4DE06B04}" destId="{7A7B581F-9C5F-47EA-A470-57ABA21D2730}" srcOrd="0" destOrd="0" presId="urn:microsoft.com/office/officeart/2005/8/layout/orgChart1"/>
    <dgm:cxn modelId="{3B470CE8-4AA7-4EE9-A85D-DF0C4923A2F0}" type="presParOf" srcId="{95909673-BE43-47D4-8801-BDDF4DE06B04}" destId="{5C673A34-CD07-477C-A7A8-8BC2C359FD55}" srcOrd="1" destOrd="0" presId="urn:microsoft.com/office/officeart/2005/8/layout/orgChart1"/>
    <dgm:cxn modelId="{80F1D7B2-9360-48C6-B234-DFBA79C782BC}" type="presParOf" srcId="{5C673A34-CD07-477C-A7A8-8BC2C359FD55}" destId="{A458C7ED-DB09-4554-8569-C118ECAB8C00}" srcOrd="0" destOrd="0" presId="urn:microsoft.com/office/officeart/2005/8/layout/orgChart1"/>
    <dgm:cxn modelId="{2A374377-6055-4642-A7B1-407639187EB7}" type="presParOf" srcId="{A458C7ED-DB09-4554-8569-C118ECAB8C00}" destId="{6A659E1B-FEFB-47FE-9400-9016683EA2DE}" srcOrd="0" destOrd="0" presId="urn:microsoft.com/office/officeart/2005/8/layout/orgChart1"/>
    <dgm:cxn modelId="{C5B65723-369C-4550-AB9B-04B6B6689452}" type="presParOf" srcId="{A458C7ED-DB09-4554-8569-C118ECAB8C00}" destId="{00D9EBBA-297D-4FBA-B1C8-D110E340EE0B}" srcOrd="1" destOrd="0" presId="urn:microsoft.com/office/officeart/2005/8/layout/orgChart1"/>
    <dgm:cxn modelId="{BE852C87-BC81-46FE-9ED5-E608A860DB40}" type="presParOf" srcId="{5C673A34-CD07-477C-A7A8-8BC2C359FD55}" destId="{767FC94A-DFC0-4587-9DC3-4122AACDB462}" srcOrd="1" destOrd="0" presId="urn:microsoft.com/office/officeart/2005/8/layout/orgChart1"/>
    <dgm:cxn modelId="{E303A25F-C720-4B20-965D-CFA3F7AA761D}" type="presParOf" srcId="{5C673A34-CD07-477C-A7A8-8BC2C359FD55}" destId="{4B1992E1-EB1A-44A0-A48D-54322F4B3EE6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E0D9FF-8074-4AC4-B990-721069012D29}" type="doc">
      <dgm:prSet loTypeId="urn:microsoft.com/office/officeart/2005/8/layout/cycle3" loCatId="cycle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6DB01507-7497-42D7-A61D-16EEBA9D0268}">
      <dgm:prSet custT="1"/>
      <dgm:spPr/>
      <dgm:t>
        <a:bodyPr/>
        <a:lstStyle/>
        <a:p>
          <a:r>
            <a:rPr lang="ru-RU" sz="1400" b="1" dirty="0">
              <a:latin typeface="+mn-lt"/>
              <a:ea typeface="Roboto Light" panose="02000000000000000000" pitchFamily="2" charset="0"/>
            </a:rPr>
            <a:t>Утверждение необходимых НПА</a:t>
          </a:r>
        </a:p>
      </dgm:t>
    </dgm:pt>
    <dgm:pt modelId="{324E2F02-C1AC-4597-9795-C3AD534D5B55}" type="parTrans" cxnId="{442BF4E2-2AAA-4BB7-9344-6B23CEDDAFB6}">
      <dgm:prSet/>
      <dgm:spPr/>
      <dgm:t>
        <a:bodyPr/>
        <a:lstStyle/>
        <a:p>
          <a:endParaRPr lang="ru-RU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78B8D511-C00B-4A5C-AFF0-4682BA01E771}" type="sibTrans" cxnId="{442BF4E2-2AAA-4BB7-9344-6B23CEDDAFB6}">
      <dgm:prSet/>
      <dgm:spPr/>
      <dgm:t>
        <a:bodyPr/>
        <a:lstStyle/>
        <a:p>
          <a:endParaRPr lang="ru-RU" sz="1100" b="1">
            <a:solidFill>
              <a:schemeClr val="tx1"/>
            </a:solidFill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7C86FA10-2C59-4C22-8BF0-ECBD332D01E7}">
      <dgm:prSet phldrT="[Текст]" custT="1"/>
      <dgm:spPr/>
      <dgm:t>
        <a:bodyPr/>
        <a:lstStyle/>
        <a:p>
          <a:r>
            <a:rPr lang="ru-RU" sz="1400" b="1" dirty="0">
              <a:latin typeface="+mn-lt"/>
              <a:ea typeface="Roboto Light" panose="02000000000000000000" pitchFamily="2" charset="0"/>
            </a:rPr>
            <a:t>Создание команд/Оформление проектных идей</a:t>
          </a:r>
        </a:p>
      </dgm:t>
    </dgm:pt>
    <dgm:pt modelId="{CAC82066-194A-4959-BB3F-3B5CBCA62207}" type="parTrans" cxnId="{40D822CB-426C-4FD4-98CF-89398E1F815A}">
      <dgm:prSet/>
      <dgm:spPr/>
      <dgm:t>
        <a:bodyPr/>
        <a:lstStyle/>
        <a:p>
          <a:endParaRPr lang="ru-RU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25C39C9D-2217-4BF0-B80C-286C4E27A893}" type="sibTrans" cxnId="{40D822CB-426C-4FD4-98CF-89398E1F815A}">
      <dgm:prSet/>
      <dgm:spPr/>
      <dgm:t>
        <a:bodyPr/>
        <a:lstStyle/>
        <a:p>
          <a:endParaRPr lang="ru-RU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40806491-AABE-4D1C-B9D8-980DFCEC3B0D}">
      <dgm:prSet phldrT="[Текст]" custT="1"/>
      <dgm:spPr/>
      <dgm:t>
        <a:bodyPr/>
        <a:lstStyle/>
        <a:p>
          <a:r>
            <a:rPr lang="ru-RU" sz="1400" b="1" dirty="0">
              <a:latin typeface="+mn-lt"/>
              <a:ea typeface="Roboto Light" panose="02000000000000000000" pitchFamily="2" charset="0"/>
            </a:rPr>
            <a:t>Презентация проектов</a:t>
          </a:r>
        </a:p>
      </dgm:t>
    </dgm:pt>
    <dgm:pt modelId="{ABA0B7B0-C499-47BC-8B9D-0EAD8A36AB8E}" type="parTrans" cxnId="{BB6D2F05-116E-4FB9-AC71-2434E64D2076}">
      <dgm:prSet/>
      <dgm:spPr/>
      <dgm:t>
        <a:bodyPr/>
        <a:lstStyle/>
        <a:p>
          <a:endParaRPr lang="ru-RU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7F226D01-4E50-410D-AB37-7098B02B1A90}" type="sibTrans" cxnId="{BB6D2F05-116E-4FB9-AC71-2434E64D2076}">
      <dgm:prSet/>
      <dgm:spPr/>
      <dgm:t>
        <a:bodyPr/>
        <a:lstStyle/>
        <a:p>
          <a:endParaRPr lang="ru-RU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3F597A98-9E81-4C24-A6ED-E46DAEED474B}">
      <dgm:prSet phldrT="[Текст]" custT="1"/>
      <dgm:spPr/>
      <dgm:t>
        <a:bodyPr/>
        <a:lstStyle/>
        <a:p>
          <a:r>
            <a:rPr lang="ru-RU" sz="1400" b="1" dirty="0">
              <a:latin typeface="+mn-lt"/>
              <a:ea typeface="Roboto Light" panose="02000000000000000000" pitchFamily="2" charset="0"/>
            </a:rPr>
            <a:t>Анализ проектов</a:t>
          </a:r>
        </a:p>
      </dgm:t>
    </dgm:pt>
    <dgm:pt modelId="{791C4BE4-DF53-4967-B7B5-E96ED299F000}" type="parTrans" cxnId="{2AF6E2C6-EF13-466A-8938-CEDA1880620D}">
      <dgm:prSet/>
      <dgm:spPr/>
      <dgm:t>
        <a:bodyPr/>
        <a:lstStyle/>
        <a:p>
          <a:endParaRPr lang="ru-RU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E080A8B6-D3DC-4E39-8667-856620B56E18}" type="sibTrans" cxnId="{2AF6E2C6-EF13-466A-8938-CEDA1880620D}">
      <dgm:prSet/>
      <dgm:spPr/>
      <dgm:t>
        <a:bodyPr/>
        <a:lstStyle/>
        <a:p>
          <a:endParaRPr lang="ru-RU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A7EEBF9E-712D-4489-B28D-F89E4009DE9C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tx1"/>
              </a:solidFill>
              <a:latin typeface="+mn-lt"/>
              <a:ea typeface="Roboto Light" panose="02000000000000000000" pitchFamily="2" charset="0"/>
            </a:rPr>
            <a:t>Общешк</a:t>
          </a:r>
          <a:r>
            <a:rPr lang="ru-RU" sz="1400" b="1" dirty="0">
              <a:latin typeface="+mn-lt"/>
              <a:ea typeface="Roboto Light" panose="02000000000000000000" pitchFamily="2" charset="0"/>
            </a:rPr>
            <a:t>ольное голосование</a:t>
          </a:r>
        </a:p>
      </dgm:t>
    </dgm:pt>
    <dgm:pt modelId="{E69A3477-E4B6-4B1B-9215-2D621EBE01F1}" type="parTrans" cxnId="{6FE72AB3-5203-4864-99FD-D2BA3B0823F7}">
      <dgm:prSet/>
      <dgm:spPr/>
      <dgm:t>
        <a:bodyPr/>
        <a:lstStyle/>
        <a:p>
          <a:endParaRPr lang="ru-RU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5060C76A-40FD-472C-8AB8-BA6C0121CBC3}" type="sibTrans" cxnId="{6FE72AB3-5203-4864-99FD-D2BA3B0823F7}">
      <dgm:prSet/>
      <dgm:spPr/>
      <dgm:t>
        <a:bodyPr/>
        <a:lstStyle/>
        <a:p>
          <a:endParaRPr lang="ru-RU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C0632EB2-823C-4CFF-881C-94E138FCC9E0}">
      <dgm:prSet phldrT="[Текст]" custT="1"/>
      <dgm:spPr/>
      <dgm:t>
        <a:bodyPr/>
        <a:lstStyle/>
        <a:p>
          <a:r>
            <a:rPr lang="ru-RU" sz="1400" b="1" dirty="0">
              <a:latin typeface="+mn-lt"/>
              <a:ea typeface="Roboto Light" panose="02000000000000000000" pitchFamily="2" charset="0"/>
            </a:rPr>
            <a:t>Определение победителя</a:t>
          </a:r>
          <a:endParaRPr lang="ru-RU" sz="1400" b="1" strike="sngStrike" dirty="0">
            <a:latin typeface="+mn-lt"/>
            <a:ea typeface="Roboto Light" panose="02000000000000000000" pitchFamily="2" charset="0"/>
          </a:endParaRPr>
        </a:p>
      </dgm:t>
    </dgm:pt>
    <dgm:pt modelId="{5B1EF448-251C-447B-980E-7D3D502B4CCC}" type="parTrans" cxnId="{66C79D48-1F99-4FFB-A958-C33A72C30406}">
      <dgm:prSet/>
      <dgm:spPr/>
      <dgm:t>
        <a:bodyPr/>
        <a:lstStyle/>
        <a:p>
          <a:endParaRPr lang="ru-RU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BE440E15-C305-49CC-A20F-64F8429DFE7B}" type="sibTrans" cxnId="{66C79D48-1F99-4FFB-A958-C33A72C30406}">
      <dgm:prSet/>
      <dgm:spPr/>
      <dgm:t>
        <a:bodyPr/>
        <a:lstStyle/>
        <a:p>
          <a:endParaRPr lang="ru-RU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10C1C3FE-9969-4688-BD8D-7242D6F5216A}">
      <dgm:prSet custT="1"/>
      <dgm:spPr/>
      <dgm:t>
        <a:bodyPr/>
        <a:lstStyle/>
        <a:p>
          <a:r>
            <a:rPr lang="ru-RU" sz="1400" b="1" dirty="0">
              <a:latin typeface="+mn-lt"/>
              <a:ea typeface="Roboto Light" panose="02000000000000000000" pitchFamily="2" charset="0"/>
            </a:rPr>
            <a:t>Оформление заявки – подача заявки на конкурс</a:t>
          </a:r>
        </a:p>
      </dgm:t>
    </dgm:pt>
    <dgm:pt modelId="{DAA316FB-FDF6-4F4E-9E7F-3E960A3649F4}" type="parTrans" cxnId="{73B3359F-22F4-4FFA-9B64-27438345271E}">
      <dgm:prSet/>
      <dgm:spPr/>
      <dgm:t>
        <a:bodyPr/>
        <a:lstStyle/>
        <a:p>
          <a:endParaRPr lang="ru-RU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FD7DB18C-CC24-4A52-AE83-39F69708167E}" type="sibTrans" cxnId="{73B3359F-22F4-4FFA-9B64-27438345271E}">
      <dgm:prSet/>
      <dgm:spPr/>
      <dgm:t>
        <a:bodyPr/>
        <a:lstStyle/>
        <a:p>
          <a:endParaRPr lang="ru-RU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0FD4E966-332F-47B0-9C64-7DD8608815DC}">
      <dgm:prSet custT="1"/>
      <dgm:spPr/>
      <dgm:t>
        <a:bodyPr/>
        <a:lstStyle/>
        <a:p>
          <a:r>
            <a:rPr lang="ru-RU" sz="1400" b="1" dirty="0">
              <a:latin typeface="+mn-lt"/>
              <a:ea typeface="Roboto Light" panose="02000000000000000000" pitchFamily="2" charset="0"/>
            </a:rPr>
            <a:t>Внесение проекта в администрацию муниципального района</a:t>
          </a:r>
        </a:p>
      </dgm:t>
    </dgm:pt>
    <dgm:pt modelId="{5634841A-07DA-4571-A49A-4837BA9E8E51}" type="parTrans" cxnId="{72C55BC0-47BD-4610-AA8A-D624AFD0E984}">
      <dgm:prSet/>
      <dgm:spPr/>
      <dgm:t>
        <a:bodyPr/>
        <a:lstStyle/>
        <a:p>
          <a:endParaRPr lang="ru-RU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6094B63D-64A4-4D91-AD7E-2D0319AC7216}" type="sibTrans" cxnId="{72C55BC0-47BD-4610-AA8A-D624AFD0E984}">
      <dgm:prSet/>
      <dgm:spPr/>
      <dgm:t>
        <a:bodyPr/>
        <a:lstStyle/>
        <a:p>
          <a:endParaRPr lang="ru-RU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146386E4-F1DF-4E36-80E7-6C236BD5543E}" type="pres">
      <dgm:prSet presAssocID="{4AE0D9FF-8074-4AC4-B990-721069012D29}" presName="Name0" presStyleCnt="0">
        <dgm:presLayoutVars>
          <dgm:dir/>
          <dgm:resizeHandles val="exact"/>
        </dgm:presLayoutVars>
      </dgm:prSet>
      <dgm:spPr/>
    </dgm:pt>
    <dgm:pt modelId="{584653CD-BD9A-4938-AF5B-6AD7DF4EFB3A}" type="pres">
      <dgm:prSet presAssocID="{4AE0D9FF-8074-4AC4-B990-721069012D29}" presName="cycle" presStyleCnt="0"/>
      <dgm:spPr/>
    </dgm:pt>
    <dgm:pt modelId="{00742953-E61C-4D38-AE1D-BBE3D6EFFC6A}" type="pres">
      <dgm:prSet presAssocID="{6DB01507-7497-42D7-A61D-16EEBA9D0268}" presName="nodeFirstNode" presStyleLbl="node1" presStyleIdx="0" presStyleCnt="8">
        <dgm:presLayoutVars>
          <dgm:bulletEnabled val="1"/>
        </dgm:presLayoutVars>
      </dgm:prSet>
      <dgm:spPr/>
    </dgm:pt>
    <dgm:pt modelId="{B6040D92-6C6B-410D-B6A8-0E695FAC412A}" type="pres">
      <dgm:prSet presAssocID="{78B8D511-C00B-4A5C-AFF0-4682BA01E771}" presName="sibTransFirstNode" presStyleLbl="bgShp" presStyleIdx="0" presStyleCnt="1"/>
      <dgm:spPr/>
    </dgm:pt>
    <dgm:pt modelId="{418AF433-0FC4-464E-A58D-0A18A03E08F8}" type="pres">
      <dgm:prSet presAssocID="{7C86FA10-2C59-4C22-8BF0-ECBD332D01E7}" presName="nodeFollowingNodes" presStyleLbl="node1" presStyleIdx="1" presStyleCnt="8" custRadScaleRad="108030" custRadScaleInc="43404">
        <dgm:presLayoutVars>
          <dgm:bulletEnabled val="1"/>
        </dgm:presLayoutVars>
      </dgm:prSet>
      <dgm:spPr/>
    </dgm:pt>
    <dgm:pt modelId="{3AF9657D-A593-4A4B-B52B-27CBDE8588B3}" type="pres">
      <dgm:prSet presAssocID="{40806491-AABE-4D1C-B9D8-980DFCEC3B0D}" presName="nodeFollowingNodes" presStyleLbl="node1" presStyleIdx="2" presStyleCnt="8" custRadScaleRad="108854" custRadScaleInc="248">
        <dgm:presLayoutVars>
          <dgm:bulletEnabled val="1"/>
        </dgm:presLayoutVars>
      </dgm:prSet>
      <dgm:spPr/>
    </dgm:pt>
    <dgm:pt modelId="{1BC4994D-0E61-4734-857B-C968C8DEA564}" type="pres">
      <dgm:prSet presAssocID="{3F597A98-9E81-4C24-A6ED-E46DAEED474B}" presName="nodeFollowingNodes" presStyleLbl="node1" presStyleIdx="3" presStyleCnt="8" custRadScaleRad="117352" custRadScaleInc="-32004">
        <dgm:presLayoutVars>
          <dgm:bulletEnabled val="1"/>
        </dgm:presLayoutVars>
      </dgm:prSet>
      <dgm:spPr/>
    </dgm:pt>
    <dgm:pt modelId="{8DED9C5F-FBFA-43D5-88BB-291F6ABB4E7B}" type="pres">
      <dgm:prSet presAssocID="{A7EEBF9E-712D-4489-B28D-F89E4009DE9C}" presName="nodeFollowingNodes" presStyleLbl="node1" presStyleIdx="4" presStyleCnt="8" custRadScaleRad="99755" custRadScaleInc="-9871">
        <dgm:presLayoutVars>
          <dgm:bulletEnabled val="1"/>
        </dgm:presLayoutVars>
      </dgm:prSet>
      <dgm:spPr/>
    </dgm:pt>
    <dgm:pt modelId="{3C511E63-D497-4AD4-BA54-752B04FA39F5}" type="pres">
      <dgm:prSet presAssocID="{C0632EB2-823C-4CFF-881C-94E138FCC9E0}" presName="nodeFollowingNodes" presStyleLbl="node1" presStyleIdx="5" presStyleCnt="8" custRadScaleRad="110470" custRadScaleInc="24846">
        <dgm:presLayoutVars>
          <dgm:bulletEnabled val="1"/>
        </dgm:presLayoutVars>
      </dgm:prSet>
      <dgm:spPr/>
    </dgm:pt>
    <dgm:pt modelId="{EF7B49EF-E013-47BC-8F40-CD7BDCE40218}" type="pres">
      <dgm:prSet presAssocID="{10C1C3FE-9969-4688-BD8D-7242D6F5216A}" presName="nodeFollowingNodes" presStyleLbl="node1" presStyleIdx="6" presStyleCnt="8" custRadScaleRad="106736" custRadScaleInc="75456">
        <dgm:presLayoutVars>
          <dgm:bulletEnabled val="1"/>
        </dgm:presLayoutVars>
      </dgm:prSet>
      <dgm:spPr/>
    </dgm:pt>
    <dgm:pt modelId="{3F580459-518D-430F-9C45-C09843142A8E}" type="pres">
      <dgm:prSet presAssocID="{0FD4E966-332F-47B0-9C64-7DD8608815DC}" presName="nodeFollowingNodes" presStyleLbl="node1" presStyleIdx="7" presStyleCnt="8" custRadScaleRad="112206" custRadScaleInc="-112741">
        <dgm:presLayoutVars>
          <dgm:bulletEnabled val="1"/>
        </dgm:presLayoutVars>
      </dgm:prSet>
      <dgm:spPr/>
    </dgm:pt>
  </dgm:ptLst>
  <dgm:cxnLst>
    <dgm:cxn modelId="{BB6D2F05-116E-4FB9-AC71-2434E64D2076}" srcId="{4AE0D9FF-8074-4AC4-B990-721069012D29}" destId="{40806491-AABE-4D1C-B9D8-980DFCEC3B0D}" srcOrd="2" destOrd="0" parTransId="{ABA0B7B0-C499-47BC-8B9D-0EAD8A36AB8E}" sibTransId="{7F226D01-4E50-410D-AB37-7098B02B1A90}"/>
    <dgm:cxn modelId="{ABEC7905-7319-4C8D-B670-75911B5259C4}" type="presOf" srcId="{0FD4E966-332F-47B0-9C64-7DD8608815DC}" destId="{3F580459-518D-430F-9C45-C09843142A8E}" srcOrd="0" destOrd="0" presId="urn:microsoft.com/office/officeart/2005/8/layout/cycle3"/>
    <dgm:cxn modelId="{01067C1F-6830-432A-9160-BF39EF783351}" type="presOf" srcId="{4AE0D9FF-8074-4AC4-B990-721069012D29}" destId="{146386E4-F1DF-4E36-80E7-6C236BD5543E}" srcOrd="0" destOrd="0" presId="urn:microsoft.com/office/officeart/2005/8/layout/cycle3"/>
    <dgm:cxn modelId="{6E140D20-EDCE-4C84-8ADC-B79DD8A1B69F}" type="presOf" srcId="{7C86FA10-2C59-4C22-8BF0-ECBD332D01E7}" destId="{418AF433-0FC4-464E-A58D-0A18A03E08F8}" srcOrd="0" destOrd="0" presId="urn:microsoft.com/office/officeart/2005/8/layout/cycle3"/>
    <dgm:cxn modelId="{15E2E020-7A92-40C7-B0F4-591CCFF05338}" type="presOf" srcId="{10C1C3FE-9969-4688-BD8D-7242D6F5216A}" destId="{EF7B49EF-E013-47BC-8F40-CD7BDCE40218}" srcOrd="0" destOrd="0" presId="urn:microsoft.com/office/officeart/2005/8/layout/cycle3"/>
    <dgm:cxn modelId="{878EE531-9AA7-407F-96E2-3E1D89A91F64}" type="presOf" srcId="{78B8D511-C00B-4A5C-AFF0-4682BA01E771}" destId="{B6040D92-6C6B-410D-B6A8-0E695FAC412A}" srcOrd="0" destOrd="0" presId="urn:microsoft.com/office/officeart/2005/8/layout/cycle3"/>
    <dgm:cxn modelId="{F2665543-DF97-4F58-AB28-A91A02DD5D99}" type="presOf" srcId="{40806491-AABE-4D1C-B9D8-980DFCEC3B0D}" destId="{3AF9657D-A593-4A4B-B52B-27CBDE8588B3}" srcOrd="0" destOrd="0" presId="urn:microsoft.com/office/officeart/2005/8/layout/cycle3"/>
    <dgm:cxn modelId="{66C79D48-1F99-4FFB-A958-C33A72C30406}" srcId="{4AE0D9FF-8074-4AC4-B990-721069012D29}" destId="{C0632EB2-823C-4CFF-881C-94E138FCC9E0}" srcOrd="5" destOrd="0" parTransId="{5B1EF448-251C-447B-980E-7D3D502B4CCC}" sibTransId="{BE440E15-C305-49CC-A20F-64F8429DFE7B}"/>
    <dgm:cxn modelId="{8A9E4877-4CEE-4EF5-BD35-5FAD4DFA6000}" type="presOf" srcId="{A7EEBF9E-712D-4489-B28D-F89E4009DE9C}" destId="{8DED9C5F-FBFA-43D5-88BB-291F6ABB4E7B}" srcOrd="0" destOrd="0" presId="urn:microsoft.com/office/officeart/2005/8/layout/cycle3"/>
    <dgm:cxn modelId="{73B3359F-22F4-4FFA-9B64-27438345271E}" srcId="{4AE0D9FF-8074-4AC4-B990-721069012D29}" destId="{10C1C3FE-9969-4688-BD8D-7242D6F5216A}" srcOrd="6" destOrd="0" parTransId="{DAA316FB-FDF6-4F4E-9E7F-3E960A3649F4}" sibTransId="{FD7DB18C-CC24-4A52-AE83-39F69708167E}"/>
    <dgm:cxn modelId="{7278AAA3-9036-4E94-B5BF-533B6B615839}" type="presOf" srcId="{6DB01507-7497-42D7-A61D-16EEBA9D0268}" destId="{00742953-E61C-4D38-AE1D-BBE3D6EFFC6A}" srcOrd="0" destOrd="0" presId="urn:microsoft.com/office/officeart/2005/8/layout/cycle3"/>
    <dgm:cxn modelId="{6FE72AB3-5203-4864-99FD-D2BA3B0823F7}" srcId="{4AE0D9FF-8074-4AC4-B990-721069012D29}" destId="{A7EEBF9E-712D-4489-B28D-F89E4009DE9C}" srcOrd="4" destOrd="0" parTransId="{E69A3477-E4B6-4B1B-9215-2D621EBE01F1}" sibTransId="{5060C76A-40FD-472C-8AB8-BA6C0121CBC3}"/>
    <dgm:cxn modelId="{72C55BC0-47BD-4610-AA8A-D624AFD0E984}" srcId="{4AE0D9FF-8074-4AC4-B990-721069012D29}" destId="{0FD4E966-332F-47B0-9C64-7DD8608815DC}" srcOrd="7" destOrd="0" parTransId="{5634841A-07DA-4571-A49A-4837BA9E8E51}" sibTransId="{6094B63D-64A4-4D91-AD7E-2D0319AC7216}"/>
    <dgm:cxn modelId="{2AF6E2C6-EF13-466A-8938-CEDA1880620D}" srcId="{4AE0D9FF-8074-4AC4-B990-721069012D29}" destId="{3F597A98-9E81-4C24-A6ED-E46DAEED474B}" srcOrd="3" destOrd="0" parTransId="{791C4BE4-DF53-4967-B7B5-E96ED299F000}" sibTransId="{E080A8B6-D3DC-4E39-8667-856620B56E18}"/>
    <dgm:cxn modelId="{D34AA3C8-EC7D-4D98-85A8-67CB1EF9657A}" type="presOf" srcId="{3F597A98-9E81-4C24-A6ED-E46DAEED474B}" destId="{1BC4994D-0E61-4734-857B-C968C8DEA564}" srcOrd="0" destOrd="0" presId="urn:microsoft.com/office/officeart/2005/8/layout/cycle3"/>
    <dgm:cxn modelId="{40D822CB-426C-4FD4-98CF-89398E1F815A}" srcId="{4AE0D9FF-8074-4AC4-B990-721069012D29}" destId="{7C86FA10-2C59-4C22-8BF0-ECBD332D01E7}" srcOrd="1" destOrd="0" parTransId="{CAC82066-194A-4959-BB3F-3B5CBCA62207}" sibTransId="{25C39C9D-2217-4BF0-B80C-286C4E27A893}"/>
    <dgm:cxn modelId="{736D50CD-E0B6-4917-9C0A-4FBFDB1AEAD9}" type="presOf" srcId="{C0632EB2-823C-4CFF-881C-94E138FCC9E0}" destId="{3C511E63-D497-4AD4-BA54-752B04FA39F5}" srcOrd="0" destOrd="0" presId="urn:microsoft.com/office/officeart/2005/8/layout/cycle3"/>
    <dgm:cxn modelId="{442BF4E2-2AAA-4BB7-9344-6B23CEDDAFB6}" srcId="{4AE0D9FF-8074-4AC4-B990-721069012D29}" destId="{6DB01507-7497-42D7-A61D-16EEBA9D0268}" srcOrd="0" destOrd="0" parTransId="{324E2F02-C1AC-4597-9795-C3AD534D5B55}" sibTransId="{78B8D511-C00B-4A5C-AFF0-4682BA01E771}"/>
    <dgm:cxn modelId="{4DB05ED5-6F57-42FB-8001-312B93C827DE}" type="presParOf" srcId="{146386E4-F1DF-4E36-80E7-6C236BD5543E}" destId="{584653CD-BD9A-4938-AF5B-6AD7DF4EFB3A}" srcOrd="0" destOrd="0" presId="urn:microsoft.com/office/officeart/2005/8/layout/cycle3"/>
    <dgm:cxn modelId="{4DE6327A-FF06-43B2-B4A8-10A8F74FE33B}" type="presParOf" srcId="{584653CD-BD9A-4938-AF5B-6AD7DF4EFB3A}" destId="{00742953-E61C-4D38-AE1D-BBE3D6EFFC6A}" srcOrd="0" destOrd="0" presId="urn:microsoft.com/office/officeart/2005/8/layout/cycle3"/>
    <dgm:cxn modelId="{5F4CAE9F-A134-4D12-A500-23C0812E31DD}" type="presParOf" srcId="{584653CD-BD9A-4938-AF5B-6AD7DF4EFB3A}" destId="{B6040D92-6C6B-410D-B6A8-0E695FAC412A}" srcOrd="1" destOrd="0" presId="urn:microsoft.com/office/officeart/2005/8/layout/cycle3"/>
    <dgm:cxn modelId="{F8F8C1FA-821C-428C-BB0A-BDD19FC81320}" type="presParOf" srcId="{584653CD-BD9A-4938-AF5B-6AD7DF4EFB3A}" destId="{418AF433-0FC4-464E-A58D-0A18A03E08F8}" srcOrd="2" destOrd="0" presId="urn:microsoft.com/office/officeart/2005/8/layout/cycle3"/>
    <dgm:cxn modelId="{5194E9AB-0C4E-4A0B-908B-8B5F180970A9}" type="presParOf" srcId="{584653CD-BD9A-4938-AF5B-6AD7DF4EFB3A}" destId="{3AF9657D-A593-4A4B-B52B-27CBDE8588B3}" srcOrd="3" destOrd="0" presId="urn:microsoft.com/office/officeart/2005/8/layout/cycle3"/>
    <dgm:cxn modelId="{E512136D-3C0E-47A0-98D7-4E395664C732}" type="presParOf" srcId="{584653CD-BD9A-4938-AF5B-6AD7DF4EFB3A}" destId="{1BC4994D-0E61-4734-857B-C968C8DEA564}" srcOrd="4" destOrd="0" presId="urn:microsoft.com/office/officeart/2005/8/layout/cycle3"/>
    <dgm:cxn modelId="{51937A9B-8364-444B-9D0C-DD8039FDC383}" type="presParOf" srcId="{584653CD-BD9A-4938-AF5B-6AD7DF4EFB3A}" destId="{8DED9C5F-FBFA-43D5-88BB-291F6ABB4E7B}" srcOrd="5" destOrd="0" presId="urn:microsoft.com/office/officeart/2005/8/layout/cycle3"/>
    <dgm:cxn modelId="{FFB1E6C5-3D62-42A4-96C7-CA611BE5A276}" type="presParOf" srcId="{584653CD-BD9A-4938-AF5B-6AD7DF4EFB3A}" destId="{3C511E63-D497-4AD4-BA54-752B04FA39F5}" srcOrd="6" destOrd="0" presId="urn:microsoft.com/office/officeart/2005/8/layout/cycle3"/>
    <dgm:cxn modelId="{1BB0EBD1-4F37-4BE1-B10A-0BAB31FAE2AC}" type="presParOf" srcId="{584653CD-BD9A-4938-AF5B-6AD7DF4EFB3A}" destId="{EF7B49EF-E013-47BC-8F40-CD7BDCE40218}" srcOrd="7" destOrd="0" presId="urn:microsoft.com/office/officeart/2005/8/layout/cycle3"/>
    <dgm:cxn modelId="{210B39C8-BB1D-4F35-89B3-4D243C7277F8}" type="presParOf" srcId="{584653CD-BD9A-4938-AF5B-6AD7DF4EFB3A}" destId="{3F580459-518D-430F-9C45-C09843142A8E}" srcOrd="8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007315-E9CF-4D7B-84BB-21E469EB1C62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B8DEAD62-BCB3-40A9-8C22-AC6D9680728A}">
      <dgm:prSet phldrT="[Текст]" custT="1"/>
      <dgm:spPr/>
      <dgm:t>
        <a:bodyPr/>
        <a:lstStyle/>
        <a:p>
          <a:r>
            <a:rPr lang="ru-RU" sz="1400" b="1" dirty="0">
              <a:latin typeface="+mn-lt"/>
              <a:ea typeface="Roboto Light" panose="02000000000000000000" pitchFamily="2" charset="0"/>
            </a:rPr>
            <a:t>Заявка на участие в конкурсном отборе</a:t>
          </a:r>
        </a:p>
      </dgm:t>
    </dgm:pt>
    <dgm:pt modelId="{8D54E536-4767-4CD2-BCA0-8AC6327A814C}" type="parTrans" cxnId="{3A5AB989-7C6F-4521-9751-767FBD874226}">
      <dgm:prSet/>
      <dgm:spPr/>
      <dgm:t>
        <a:bodyPr/>
        <a:lstStyle/>
        <a:p>
          <a:endParaRPr lang="ru-RU"/>
        </a:p>
      </dgm:t>
    </dgm:pt>
    <dgm:pt modelId="{E35C590B-3852-4024-A3C1-344A4BB02FA1}" type="sibTrans" cxnId="{3A5AB989-7C6F-4521-9751-767FBD874226}">
      <dgm:prSet/>
      <dgm:spPr/>
      <dgm:t>
        <a:bodyPr/>
        <a:lstStyle/>
        <a:p>
          <a:endParaRPr lang="ru-RU"/>
        </a:p>
      </dgm:t>
    </dgm:pt>
    <dgm:pt modelId="{54920102-52CE-427E-B45E-6E80A8B25885}">
      <dgm:prSet custT="1"/>
      <dgm:spPr/>
      <dgm:t>
        <a:bodyPr/>
        <a:lstStyle/>
        <a:p>
          <a:r>
            <a:rPr lang="ru-RU" sz="1400" b="1" dirty="0">
              <a:latin typeface="+mn-lt"/>
              <a:ea typeface="Roboto Light" panose="02000000000000000000" pitchFamily="2" charset="0"/>
            </a:rPr>
            <a:t>Сопроводительное письмо</a:t>
          </a:r>
        </a:p>
      </dgm:t>
    </dgm:pt>
    <dgm:pt modelId="{CB6E4B32-B477-45B2-84A2-AA5AEF8C1618}" type="parTrans" cxnId="{E851F200-62DF-4819-8267-62E78506C9FE}">
      <dgm:prSet/>
      <dgm:spPr/>
      <dgm:t>
        <a:bodyPr/>
        <a:lstStyle/>
        <a:p>
          <a:endParaRPr lang="ru-RU"/>
        </a:p>
      </dgm:t>
    </dgm:pt>
    <dgm:pt modelId="{8A7843A7-38E4-4CA9-AE82-41FCE816C44E}" type="sibTrans" cxnId="{E851F200-62DF-4819-8267-62E78506C9FE}">
      <dgm:prSet/>
      <dgm:spPr/>
      <dgm:t>
        <a:bodyPr/>
        <a:lstStyle/>
        <a:p>
          <a:endParaRPr lang="ru-RU"/>
        </a:p>
      </dgm:t>
    </dgm:pt>
    <dgm:pt modelId="{C2A08E46-EE0D-4CDA-85CD-B4FE8C68D2FE}">
      <dgm:prSet custT="1"/>
      <dgm:spPr/>
      <dgm:t>
        <a:bodyPr/>
        <a:lstStyle/>
        <a:p>
          <a:r>
            <a:rPr lang="ru-RU" sz="1400" b="1" dirty="0">
              <a:latin typeface="+mn-lt"/>
              <a:ea typeface="Roboto Light" panose="02000000000000000000" pitchFamily="2" charset="0"/>
            </a:rPr>
            <a:t>Справка о численности обучающихся в общеобразовательной организации</a:t>
          </a:r>
        </a:p>
      </dgm:t>
    </dgm:pt>
    <dgm:pt modelId="{F2558BFD-365A-45A8-9AF4-5663E7A3ADCF}" type="parTrans" cxnId="{6B4B50F4-2842-4207-BEE3-340666D7F662}">
      <dgm:prSet/>
      <dgm:spPr/>
      <dgm:t>
        <a:bodyPr/>
        <a:lstStyle/>
        <a:p>
          <a:endParaRPr lang="ru-RU"/>
        </a:p>
      </dgm:t>
    </dgm:pt>
    <dgm:pt modelId="{B7FF65EC-FF05-4953-85FE-4EEA5A0AB7DD}" type="sibTrans" cxnId="{6B4B50F4-2842-4207-BEE3-340666D7F662}">
      <dgm:prSet/>
      <dgm:spPr/>
      <dgm:t>
        <a:bodyPr/>
        <a:lstStyle/>
        <a:p>
          <a:endParaRPr lang="ru-RU"/>
        </a:p>
      </dgm:t>
    </dgm:pt>
    <dgm:pt modelId="{9F228AD8-A78A-4E8B-8CF1-4A68F266B627}">
      <dgm:prSet custT="1"/>
      <dgm:spPr/>
      <dgm:t>
        <a:bodyPr/>
        <a:lstStyle/>
        <a:p>
          <a:r>
            <a:rPr lang="ru-RU" sz="1400" b="1" dirty="0">
              <a:latin typeface="+mn-lt"/>
              <a:ea typeface="Roboto Light" panose="02000000000000000000" pitchFamily="2" charset="0"/>
            </a:rPr>
            <a:t>Протокол общешкольного голосования по отбору проектов</a:t>
          </a:r>
        </a:p>
      </dgm:t>
    </dgm:pt>
    <dgm:pt modelId="{60971505-C782-4E30-81BE-5E928F251AE1}" type="parTrans" cxnId="{F06B59C8-2500-4C94-ADF1-DD1C883ED857}">
      <dgm:prSet/>
      <dgm:spPr/>
      <dgm:t>
        <a:bodyPr/>
        <a:lstStyle/>
        <a:p>
          <a:endParaRPr lang="ru-RU"/>
        </a:p>
      </dgm:t>
    </dgm:pt>
    <dgm:pt modelId="{B0B17801-FD92-4B65-B28D-C20FEA4A1AAE}" type="sibTrans" cxnId="{F06B59C8-2500-4C94-ADF1-DD1C883ED857}">
      <dgm:prSet/>
      <dgm:spPr/>
      <dgm:t>
        <a:bodyPr/>
        <a:lstStyle/>
        <a:p>
          <a:endParaRPr lang="ru-RU"/>
        </a:p>
      </dgm:t>
    </dgm:pt>
    <dgm:pt modelId="{F37FEAFA-8399-42EA-85C9-5977A5C3DA2E}">
      <dgm:prSet custT="1"/>
      <dgm:spPr/>
      <dgm:t>
        <a:bodyPr/>
        <a:lstStyle/>
        <a:p>
          <a:r>
            <a:rPr lang="ru-RU" sz="1400" b="1" dirty="0">
              <a:latin typeface="+mn-lt"/>
              <a:ea typeface="Roboto Light" panose="02000000000000000000" pitchFamily="2" charset="0"/>
            </a:rPr>
            <a:t>Презентация проекта </a:t>
          </a:r>
        </a:p>
      </dgm:t>
    </dgm:pt>
    <dgm:pt modelId="{C9BF251C-6222-43EF-AE5D-7B6131C9282D}" type="parTrans" cxnId="{F4530134-5F5F-4EED-9B2C-EF469F2427E8}">
      <dgm:prSet/>
      <dgm:spPr/>
      <dgm:t>
        <a:bodyPr/>
        <a:lstStyle/>
        <a:p>
          <a:endParaRPr lang="ru-RU"/>
        </a:p>
      </dgm:t>
    </dgm:pt>
    <dgm:pt modelId="{260FA3C5-68B3-4C00-89B0-40DC3C0DC232}" type="sibTrans" cxnId="{F4530134-5F5F-4EED-9B2C-EF469F2427E8}">
      <dgm:prSet/>
      <dgm:spPr/>
      <dgm:t>
        <a:bodyPr/>
        <a:lstStyle/>
        <a:p>
          <a:endParaRPr lang="ru-RU"/>
        </a:p>
      </dgm:t>
    </dgm:pt>
    <dgm:pt modelId="{215283AF-51A1-4F22-9B87-8C31A694FFA8}" type="pres">
      <dgm:prSet presAssocID="{E6007315-E9CF-4D7B-84BB-21E469EB1C62}" presName="compositeShape" presStyleCnt="0">
        <dgm:presLayoutVars>
          <dgm:dir/>
          <dgm:resizeHandles/>
        </dgm:presLayoutVars>
      </dgm:prSet>
      <dgm:spPr/>
    </dgm:pt>
    <dgm:pt modelId="{9B19E041-784A-4FD2-8434-342247066B3D}" type="pres">
      <dgm:prSet presAssocID="{E6007315-E9CF-4D7B-84BB-21E469EB1C62}" presName="pyramid" presStyleLbl="node1" presStyleIdx="0" presStyleCn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dgm:style>
      </dgm:prSet>
      <dgm:spPr>
        <a:noFill/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</dgm:spPr>
    </dgm:pt>
    <dgm:pt modelId="{A8FFC20E-B098-4B92-8EA7-EE8ABA89F99C}" type="pres">
      <dgm:prSet presAssocID="{E6007315-E9CF-4D7B-84BB-21E469EB1C62}" presName="theList" presStyleCnt="0"/>
      <dgm:spPr/>
    </dgm:pt>
    <dgm:pt modelId="{B4354CC3-977A-4461-865B-1CE6289AC851}" type="pres">
      <dgm:prSet presAssocID="{B8DEAD62-BCB3-40A9-8C22-AC6D9680728A}" presName="aNode" presStyleLbl="fgAcc1" presStyleIdx="0" presStyleCnt="5" custScaleX="95715" custScaleY="77662">
        <dgm:presLayoutVars>
          <dgm:bulletEnabled val="1"/>
        </dgm:presLayoutVars>
      </dgm:prSet>
      <dgm:spPr/>
    </dgm:pt>
    <dgm:pt modelId="{19DC32A2-AEEB-4399-BB50-51312B1F96F8}" type="pres">
      <dgm:prSet presAssocID="{B8DEAD62-BCB3-40A9-8C22-AC6D9680728A}" presName="aSpace" presStyleCnt="0"/>
      <dgm:spPr/>
    </dgm:pt>
    <dgm:pt modelId="{A5696DED-852E-4F43-A9A9-74C81A02F7B5}" type="pres">
      <dgm:prSet presAssocID="{54920102-52CE-427E-B45E-6E80A8B25885}" presName="aNode" presStyleLbl="fgAcc1" presStyleIdx="1" presStyleCnt="5" custScaleX="99873" custScaleY="86101">
        <dgm:presLayoutVars>
          <dgm:bulletEnabled val="1"/>
        </dgm:presLayoutVars>
      </dgm:prSet>
      <dgm:spPr/>
    </dgm:pt>
    <dgm:pt modelId="{1DD8834D-8CEC-481D-A2D6-EF320AEA5877}" type="pres">
      <dgm:prSet presAssocID="{54920102-52CE-427E-B45E-6E80A8B25885}" presName="aSpace" presStyleCnt="0"/>
      <dgm:spPr/>
    </dgm:pt>
    <dgm:pt modelId="{E5D5BE58-2A44-4A44-A889-B4CA57266B24}" type="pres">
      <dgm:prSet presAssocID="{C2A08E46-EE0D-4CDA-85CD-B4FE8C68D2FE}" presName="aNode" presStyleLbl="fgAcc1" presStyleIdx="2" presStyleCnt="5" custScaleX="99873" custScaleY="86101">
        <dgm:presLayoutVars>
          <dgm:bulletEnabled val="1"/>
        </dgm:presLayoutVars>
      </dgm:prSet>
      <dgm:spPr/>
    </dgm:pt>
    <dgm:pt modelId="{BC31D0FC-5D8B-4289-8375-814BA71B2DE4}" type="pres">
      <dgm:prSet presAssocID="{C2A08E46-EE0D-4CDA-85CD-B4FE8C68D2FE}" presName="aSpace" presStyleCnt="0"/>
      <dgm:spPr/>
    </dgm:pt>
    <dgm:pt modelId="{69A0959E-4633-4F0B-B6F6-2BABED9A4668}" type="pres">
      <dgm:prSet presAssocID="{9F228AD8-A78A-4E8B-8CF1-4A68F266B627}" presName="aNode" presStyleLbl="fgAcc1" presStyleIdx="3" presStyleCnt="5" custScaleX="99873" custScaleY="86101">
        <dgm:presLayoutVars>
          <dgm:bulletEnabled val="1"/>
        </dgm:presLayoutVars>
      </dgm:prSet>
      <dgm:spPr/>
    </dgm:pt>
    <dgm:pt modelId="{79472054-CF69-4EA3-A6FA-BCCB3EE52559}" type="pres">
      <dgm:prSet presAssocID="{9F228AD8-A78A-4E8B-8CF1-4A68F266B627}" presName="aSpace" presStyleCnt="0"/>
      <dgm:spPr/>
    </dgm:pt>
    <dgm:pt modelId="{96B8204E-1E44-4778-B41D-6C9F80A72962}" type="pres">
      <dgm:prSet presAssocID="{F37FEAFA-8399-42EA-85C9-5977A5C3DA2E}" presName="aNode" presStyleLbl="fgAcc1" presStyleIdx="4" presStyleCnt="5" custScaleX="99873" custScaleY="86101">
        <dgm:presLayoutVars>
          <dgm:bulletEnabled val="1"/>
        </dgm:presLayoutVars>
      </dgm:prSet>
      <dgm:spPr/>
    </dgm:pt>
    <dgm:pt modelId="{AAF2E9DC-2424-4D19-B655-96D2CDCD1CE4}" type="pres">
      <dgm:prSet presAssocID="{F37FEAFA-8399-42EA-85C9-5977A5C3DA2E}" presName="aSpace" presStyleCnt="0"/>
      <dgm:spPr/>
    </dgm:pt>
  </dgm:ptLst>
  <dgm:cxnLst>
    <dgm:cxn modelId="{E851F200-62DF-4819-8267-62E78506C9FE}" srcId="{E6007315-E9CF-4D7B-84BB-21E469EB1C62}" destId="{54920102-52CE-427E-B45E-6E80A8B25885}" srcOrd="1" destOrd="0" parTransId="{CB6E4B32-B477-45B2-84A2-AA5AEF8C1618}" sibTransId="{8A7843A7-38E4-4CA9-AE82-41FCE816C44E}"/>
    <dgm:cxn modelId="{98C9890D-93EC-4CDE-AD81-9CFBF03B543E}" type="presOf" srcId="{E6007315-E9CF-4D7B-84BB-21E469EB1C62}" destId="{215283AF-51A1-4F22-9B87-8C31A694FFA8}" srcOrd="0" destOrd="0" presId="urn:microsoft.com/office/officeart/2005/8/layout/pyramid2"/>
    <dgm:cxn modelId="{74990C2F-5417-4803-85D8-1B4013B5DBED}" type="presOf" srcId="{F37FEAFA-8399-42EA-85C9-5977A5C3DA2E}" destId="{96B8204E-1E44-4778-B41D-6C9F80A72962}" srcOrd="0" destOrd="0" presId="urn:microsoft.com/office/officeart/2005/8/layout/pyramid2"/>
    <dgm:cxn modelId="{F4530134-5F5F-4EED-9B2C-EF469F2427E8}" srcId="{E6007315-E9CF-4D7B-84BB-21E469EB1C62}" destId="{F37FEAFA-8399-42EA-85C9-5977A5C3DA2E}" srcOrd="4" destOrd="0" parTransId="{C9BF251C-6222-43EF-AE5D-7B6131C9282D}" sibTransId="{260FA3C5-68B3-4C00-89B0-40DC3C0DC232}"/>
    <dgm:cxn modelId="{4EFE963C-9841-45CE-BD68-D31B33C759CF}" type="presOf" srcId="{54920102-52CE-427E-B45E-6E80A8B25885}" destId="{A5696DED-852E-4F43-A9A9-74C81A02F7B5}" srcOrd="0" destOrd="0" presId="urn:microsoft.com/office/officeart/2005/8/layout/pyramid2"/>
    <dgm:cxn modelId="{3A5AB989-7C6F-4521-9751-767FBD874226}" srcId="{E6007315-E9CF-4D7B-84BB-21E469EB1C62}" destId="{B8DEAD62-BCB3-40A9-8C22-AC6D9680728A}" srcOrd="0" destOrd="0" parTransId="{8D54E536-4767-4CD2-BCA0-8AC6327A814C}" sibTransId="{E35C590B-3852-4024-A3C1-344A4BB02FA1}"/>
    <dgm:cxn modelId="{52F3EDC5-5FCE-4F80-ACB1-0ED158731675}" type="presOf" srcId="{B8DEAD62-BCB3-40A9-8C22-AC6D9680728A}" destId="{B4354CC3-977A-4461-865B-1CE6289AC851}" srcOrd="0" destOrd="0" presId="urn:microsoft.com/office/officeart/2005/8/layout/pyramid2"/>
    <dgm:cxn modelId="{F06B59C8-2500-4C94-ADF1-DD1C883ED857}" srcId="{E6007315-E9CF-4D7B-84BB-21E469EB1C62}" destId="{9F228AD8-A78A-4E8B-8CF1-4A68F266B627}" srcOrd="3" destOrd="0" parTransId="{60971505-C782-4E30-81BE-5E928F251AE1}" sibTransId="{B0B17801-FD92-4B65-B28D-C20FEA4A1AAE}"/>
    <dgm:cxn modelId="{BF0367E4-DCB3-4FEA-B29B-E574623FA954}" type="presOf" srcId="{C2A08E46-EE0D-4CDA-85CD-B4FE8C68D2FE}" destId="{E5D5BE58-2A44-4A44-A889-B4CA57266B24}" srcOrd="0" destOrd="0" presId="urn:microsoft.com/office/officeart/2005/8/layout/pyramid2"/>
    <dgm:cxn modelId="{6B4B50F4-2842-4207-BEE3-340666D7F662}" srcId="{E6007315-E9CF-4D7B-84BB-21E469EB1C62}" destId="{C2A08E46-EE0D-4CDA-85CD-B4FE8C68D2FE}" srcOrd="2" destOrd="0" parTransId="{F2558BFD-365A-45A8-9AF4-5663E7A3ADCF}" sibTransId="{B7FF65EC-FF05-4953-85FE-4EEA5A0AB7DD}"/>
    <dgm:cxn modelId="{B3E804F9-1BA8-4215-B010-F89133B09DE7}" type="presOf" srcId="{9F228AD8-A78A-4E8B-8CF1-4A68F266B627}" destId="{69A0959E-4633-4F0B-B6F6-2BABED9A4668}" srcOrd="0" destOrd="0" presId="urn:microsoft.com/office/officeart/2005/8/layout/pyramid2"/>
    <dgm:cxn modelId="{ECC88434-9A71-4E54-904A-1895CA443568}" type="presParOf" srcId="{215283AF-51A1-4F22-9B87-8C31A694FFA8}" destId="{9B19E041-784A-4FD2-8434-342247066B3D}" srcOrd="0" destOrd="0" presId="urn:microsoft.com/office/officeart/2005/8/layout/pyramid2"/>
    <dgm:cxn modelId="{0BA546D5-8A55-4A96-B071-154BAC3B0A34}" type="presParOf" srcId="{215283AF-51A1-4F22-9B87-8C31A694FFA8}" destId="{A8FFC20E-B098-4B92-8EA7-EE8ABA89F99C}" srcOrd="1" destOrd="0" presId="urn:microsoft.com/office/officeart/2005/8/layout/pyramid2"/>
    <dgm:cxn modelId="{C8AA9ACE-B40C-459A-B140-F2A4C214AD74}" type="presParOf" srcId="{A8FFC20E-B098-4B92-8EA7-EE8ABA89F99C}" destId="{B4354CC3-977A-4461-865B-1CE6289AC851}" srcOrd="0" destOrd="0" presId="urn:microsoft.com/office/officeart/2005/8/layout/pyramid2"/>
    <dgm:cxn modelId="{1B046F5B-73DD-497A-A358-E10DD199EC89}" type="presParOf" srcId="{A8FFC20E-B098-4B92-8EA7-EE8ABA89F99C}" destId="{19DC32A2-AEEB-4399-BB50-51312B1F96F8}" srcOrd="1" destOrd="0" presId="urn:microsoft.com/office/officeart/2005/8/layout/pyramid2"/>
    <dgm:cxn modelId="{85C0B135-1C11-4D51-A1B8-196DA08F8076}" type="presParOf" srcId="{A8FFC20E-B098-4B92-8EA7-EE8ABA89F99C}" destId="{A5696DED-852E-4F43-A9A9-74C81A02F7B5}" srcOrd="2" destOrd="0" presId="urn:microsoft.com/office/officeart/2005/8/layout/pyramid2"/>
    <dgm:cxn modelId="{1BD8E5CB-F34F-41C2-8329-D96430BB9A8B}" type="presParOf" srcId="{A8FFC20E-B098-4B92-8EA7-EE8ABA89F99C}" destId="{1DD8834D-8CEC-481D-A2D6-EF320AEA5877}" srcOrd="3" destOrd="0" presId="urn:microsoft.com/office/officeart/2005/8/layout/pyramid2"/>
    <dgm:cxn modelId="{3F23C410-4672-477B-BC41-D8F0405ACBD7}" type="presParOf" srcId="{A8FFC20E-B098-4B92-8EA7-EE8ABA89F99C}" destId="{E5D5BE58-2A44-4A44-A889-B4CA57266B24}" srcOrd="4" destOrd="0" presId="urn:microsoft.com/office/officeart/2005/8/layout/pyramid2"/>
    <dgm:cxn modelId="{7C9FA2B7-B6D1-4E00-B1CC-6A1ED749C101}" type="presParOf" srcId="{A8FFC20E-B098-4B92-8EA7-EE8ABA89F99C}" destId="{BC31D0FC-5D8B-4289-8375-814BA71B2DE4}" srcOrd="5" destOrd="0" presId="urn:microsoft.com/office/officeart/2005/8/layout/pyramid2"/>
    <dgm:cxn modelId="{D3789885-5398-407C-9D54-F26F67545F3B}" type="presParOf" srcId="{A8FFC20E-B098-4B92-8EA7-EE8ABA89F99C}" destId="{69A0959E-4633-4F0B-B6F6-2BABED9A4668}" srcOrd="6" destOrd="0" presId="urn:microsoft.com/office/officeart/2005/8/layout/pyramid2"/>
    <dgm:cxn modelId="{9691C2E5-8126-4B22-9127-21170EE0E067}" type="presParOf" srcId="{A8FFC20E-B098-4B92-8EA7-EE8ABA89F99C}" destId="{79472054-CF69-4EA3-A6FA-BCCB3EE52559}" srcOrd="7" destOrd="0" presId="urn:microsoft.com/office/officeart/2005/8/layout/pyramid2"/>
    <dgm:cxn modelId="{CF7F8ECF-B636-4F64-953C-44E43FD868A6}" type="presParOf" srcId="{A8FFC20E-B098-4B92-8EA7-EE8ABA89F99C}" destId="{96B8204E-1E44-4778-B41D-6C9F80A72962}" srcOrd="8" destOrd="0" presId="urn:microsoft.com/office/officeart/2005/8/layout/pyramid2"/>
    <dgm:cxn modelId="{FD4AFA81-1FE5-4DD2-B043-8F0B1EB9002E}" type="presParOf" srcId="{A8FFC20E-B098-4B92-8EA7-EE8ABA89F99C}" destId="{AAF2E9DC-2424-4D19-B655-96D2CDCD1CE4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EDF2B7A-5F3C-44F6-BDCC-BA1A5237AF45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B9E8E24-3417-44CB-BA9C-87D8D6FAD96D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800" b="1" i="0" dirty="0">
              <a:solidFill>
                <a:schemeClr val="bg1"/>
              </a:solidFill>
              <a:latin typeface="+mn-lt"/>
              <a:ea typeface="Roboto Condensed" pitchFamily="2" charset="0"/>
              <a:cs typeface="Times New Roman" pitchFamily="18" charset="0"/>
            </a:rPr>
            <a:t>1 этап</a:t>
          </a:r>
        </a:p>
      </dgm:t>
    </dgm:pt>
    <dgm:pt modelId="{AE22781B-6E31-4E69-9A79-12349829D077}" type="parTrans" cxnId="{08C4BB1C-3CAF-4DAE-B47A-8484397F5DBF}">
      <dgm:prSet/>
      <dgm:spPr/>
      <dgm:t>
        <a:bodyPr/>
        <a:lstStyle/>
        <a:p>
          <a:endParaRPr lang="ru-RU" sz="1400">
            <a:latin typeface="Roboto Light" pitchFamily="2" charset="0"/>
            <a:ea typeface="Roboto Light" pitchFamily="2" charset="0"/>
            <a:cs typeface="Times New Roman" pitchFamily="18" charset="0"/>
          </a:endParaRPr>
        </a:p>
      </dgm:t>
    </dgm:pt>
    <dgm:pt modelId="{36CB1319-CADA-4CBB-A28E-B405607A02C7}" type="sibTrans" cxnId="{08C4BB1C-3CAF-4DAE-B47A-8484397F5DBF}">
      <dgm:prSet/>
      <dgm:spPr/>
      <dgm:t>
        <a:bodyPr/>
        <a:lstStyle/>
        <a:p>
          <a:endParaRPr lang="ru-RU" sz="1400">
            <a:latin typeface="Roboto Light" pitchFamily="2" charset="0"/>
            <a:ea typeface="Roboto Light" pitchFamily="2" charset="0"/>
            <a:cs typeface="Times New Roman" pitchFamily="18" charset="0"/>
          </a:endParaRPr>
        </a:p>
      </dgm:t>
    </dgm:pt>
    <dgm:pt modelId="{0E9CB459-97ED-4A34-8E7A-D8A86D9F102C}">
      <dgm:prSet phldrT="[Текст]" custT="1"/>
      <dgm:spPr/>
      <dgm:t>
        <a:bodyPr/>
        <a:lstStyle/>
        <a:p>
          <a:r>
            <a:rPr lang="ru-RU" sz="1800" dirty="0">
              <a:latin typeface="+mn-lt"/>
              <a:ea typeface="Roboto Light" pitchFamily="2" charset="0"/>
              <a:cs typeface="Times New Roman" pitchFamily="18" charset="0"/>
            </a:rPr>
            <a:t>Объединение участников игры в команды по 5-6 человек (1 минута)</a:t>
          </a:r>
        </a:p>
      </dgm:t>
    </dgm:pt>
    <dgm:pt modelId="{93586FC5-3C9B-4F53-A184-613D11EAF994}" type="parTrans" cxnId="{E27DA8B0-F3C0-4419-9DBA-429B3CF69A51}">
      <dgm:prSet/>
      <dgm:spPr/>
      <dgm:t>
        <a:bodyPr/>
        <a:lstStyle/>
        <a:p>
          <a:endParaRPr lang="ru-RU" sz="1400">
            <a:latin typeface="Roboto Light" pitchFamily="2" charset="0"/>
            <a:ea typeface="Roboto Light" pitchFamily="2" charset="0"/>
            <a:cs typeface="Times New Roman" pitchFamily="18" charset="0"/>
          </a:endParaRPr>
        </a:p>
      </dgm:t>
    </dgm:pt>
    <dgm:pt modelId="{4459D27B-1672-4E0A-BAA2-BD231477D0DE}" type="sibTrans" cxnId="{E27DA8B0-F3C0-4419-9DBA-429B3CF69A51}">
      <dgm:prSet/>
      <dgm:spPr/>
      <dgm:t>
        <a:bodyPr/>
        <a:lstStyle/>
        <a:p>
          <a:endParaRPr lang="ru-RU" sz="1400">
            <a:latin typeface="Roboto Light" pitchFamily="2" charset="0"/>
            <a:ea typeface="Roboto Light" pitchFamily="2" charset="0"/>
            <a:cs typeface="Times New Roman" pitchFamily="18" charset="0"/>
          </a:endParaRPr>
        </a:p>
      </dgm:t>
    </dgm:pt>
    <dgm:pt modelId="{950E4FE3-9A2F-4B56-9BBC-6248EC17C897}">
      <dgm:prSet phldrT="[Текст]" custT="1"/>
      <dgm:spPr/>
      <dgm:t>
        <a:bodyPr/>
        <a:lstStyle/>
        <a:p>
          <a:r>
            <a:rPr lang="ru-RU" sz="1800" dirty="0">
              <a:latin typeface="+mn-lt"/>
              <a:ea typeface="Roboto Light" pitchFamily="2" charset="0"/>
              <a:cs typeface="Times New Roman" pitchFamily="18" charset="0"/>
            </a:rPr>
            <a:t>Определение капитанов команд (1 минута) </a:t>
          </a:r>
        </a:p>
      </dgm:t>
    </dgm:pt>
    <dgm:pt modelId="{68D78A1A-D930-462B-A101-4B1359D036E4}" type="parTrans" cxnId="{DDB04153-3E0A-44C1-BFD9-51ECB0F4C086}">
      <dgm:prSet/>
      <dgm:spPr/>
      <dgm:t>
        <a:bodyPr/>
        <a:lstStyle/>
        <a:p>
          <a:endParaRPr lang="ru-RU" sz="1400">
            <a:latin typeface="Roboto Light" pitchFamily="2" charset="0"/>
            <a:ea typeface="Roboto Light" pitchFamily="2" charset="0"/>
            <a:cs typeface="Times New Roman" pitchFamily="18" charset="0"/>
          </a:endParaRPr>
        </a:p>
      </dgm:t>
    </dgm:pt>
    <dgm:pt modelId="{FB05D9DD-53D3-4A50-B83B-E7E12142DB32}" type="sibTrans" cxnId="{DDB04153-3E0A-44C1-BFD9-51ECB0F4C086}">
      <dgm:prSet/>
      <dgm:spPr/>
      <dgm:t>
        <a:bodyPr/>
        <a:lstStyle/>
        <a:p>
          <a:endParaRPr lang="ru-RU" sz="1400">
            <a:latin typeface="Roboto Light" pitchFamily="2" charset="0"/>
            <a:ea typeface="Roboto Light" pitchFamily="2" charset="0"/>
            <a:cs typeface="Times New Roman" pitchFamily="18" charset="0"/>
          </a:endParaRPr>
        </a:p>
      </dgm:t>
    </dgm:pt>
    <dgm:pt modelId="{F3E4A7EC-F27C-44C5-BB11-EB05B25B9ABF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800" b="1" dirty="0">
              <a:solidFill>
                <a:schemeClr val="bg1"/>
              </a:solidFill>
              <a:latin typeface="+mn-lt"/>
              <a:ea typeface="Roboto Condensed" pitchFamily="2" charset="0"/>
              <a:cs typeface="Times New Roman" pitchFamily="18" charset="0"/>
            </a:rPr>
            <a:t>2 этап</a:t>
          </a:r>
        </a:p>
      </dgm:t>
    </dgm:pt>
    <dgm:pt modelId="{804C4F92-FACE-4B87-9CF8-39D7A97E0CC2}" type="parTrans" cxnId="{B03929BF-044F-4146-9335-A738B5E7DB4A}">
      <dgm:prSet/>
      <dgm:spPr/>
      <dgm:t>
        <a:bodyPr/>
        <a:lstStyle/>
        <a:p>
          <a:endParaRPr lang="ru-RU" sz="1400">
            <a:latin typeface="Roboto Light" pitchFamily="2" charset="0"/>
            <a:ea typeface="Roboto Light" pitchFamily="2" charset="0"/>
            <a:cs typeface="Times New Roman" pitchFamily="18" charset="0"/>
          </a:endParaRPr>
        </a:p>
      </dgm:t>
    </dgm:pt>
    <dgm:pt modelId="{B4673437-581A-41EE-8922-781EB04AF08B}" type="sibTrans" cxnId="{B03929BF-044F-4146-9335-A738B5E7DB4A}">
      <dgm:prSet/>
      <dgm:spPr/>
      <dgm:t>
        <a:bodyPr/>
        <a:lstStyle/>
        <a:p>
          <a:endParaRPr lang="ru-RU" sz="1400">
            <a:latin typeface="Roboto Light" pitchFamily="2" charset="0"/>
            <a:ea typeface="Roboto Light" pitchFamily="2" charset="0"/>
            <a:cs typeface="Times New Roman" pitchFamily="18" charset="0"/>
          </a:endParaRPr>
        </a:p>
      </dgm:t>
    </dgm:pt>
    <dgm:pt modelId="{9786915C-9FAD-40CC-AC0D-86D86BEDA64A}">
      <dgm:prSet phldrT="[Текст]" custT="1"/>
      <dgm:spPr/>
      <dgm:t>
        <a:bodyPr/>
        <a:lstStyle/>
        <a:p>
          <a:r>
            <a:rPr lang="ru-RU" sz="1800" dirty="0">
              <a:latin typeface="+mn-lt"/>
              <a:ea typeface="Roboto Light" pitchFamily="2" charset="0"/>
              <a:cs typeface="Times New Roman" pitchFamily="18" charset="0"/>
            </a:rPr>
            <a:t>Выбор </a:t>
          </a:r>
          <a:r>
            <a:rPr lang="ru-RU" sz="1800" dirty="0">
              <a:latin typeface="+mn-lt"/>
              <a:ea typeface="Roboto Light" pitchFamily="2" charset="0"/>
              <a:cs typeface="Times New Roman" pitchFamily="18" charset="0"/>
              <a:hlinkClick xmlns:r="http://schemas.openxmlformats.org/officeDocument/2006/relationships" r:id="rId1" action="ppaction://hlinksldjump"/>
            </a:rPr>
            <a:t>направления проекта </a:t>
          </a:r>
          <a:r>
            <a:rPr lang="ru-RU" sz="1800" dirty="0">
              <a:latin typeface="+mn-lt"/>
              <a:ea typeface="Roboto Light" pitchFamily="2" charset="0"/>
              <a:cs typeface="Times New Roman" pitchFamily="18" charset="0"/>
            </a:rPr>
            <a:t>по благоустройству школы (2-3 минуты)</a:t>
          </a:r>
        </a:p>
      </dgm:t>
    </dgm:pt>
    <dgm:pt modelId="{6ED8CB13-D14C-4F18-86C3-8B14CAE654D3}" type="parTrans" cxnId="{D8C9FDA9-13BB-4535-BDB9-689B945CC36E}">
      <dgm:prSet/>
      <dgm:spPr/>
      <dgm:t>
        <a:bodyPr/>
        <a:lstStyle/>
        <a:p>
          <a:endParaRPr lang="ru-RU" sz="1400">
            <a:latin typeface="Roboto Light" pitchFamily="2" charset="0"/>
            <a:ea typeface="Roboto Light" pitchFamily="2" charset="0"/>
            <a:cs typeface="Times New Roman" pitchFamily="18" charset="0"/>
          </a:endParaRPr>
        </a:p>
      </dgm:t>
    </dgm:pt>
    <dgm:pt modelId="{9D511C79-CF81-483C-B0CA-A7BA4E5E4ADD}" type="sibTrans" cxnId="{D8C9FDA9-13BB-4535-BDB9-689B945CC36E}">
      <dgm:prSet/>
      <dgm:spPr/>
      <dgm:t>
        <a:bodyPr/>
        <a:lstStyle/>
        <a:p>
          <a:endParaRPr lang="ru-RU" sz="1400">
            <a:latin typeface="Roboto Light" pitchFamily="2" charset="0"/>
            <a:ea typeface="Roboto Light" pitchFamily="2" charset="0"/>
            <a:cs typeface="Times New Roman" pitchFamily="18" charset="0"/>
          </a:endParaRPr>
        </a:p>
      </dgm:t>
    </dgm:pt>
    <dgm:pt modelId="{CD06A38E-5645-4A57-9035-445965509B02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800" b="1" dirty="0">
              <a:solidFill>
                <a:schemeClr val="bg1"/>
              </a:solidFill>
              <a:latin typeface="+mn-lt"/>
              <a:ea typeface="Roboto Condensed" pitchFamily="2" charset="0"/>
              <a:cs typeface="Times New Roman" pitchFamily="18" charset="0"/>
            </a:rPr>
            <a:t>3 этап</a:t>
          </a:r>
        </a:p>
      </dgm:t>
    </dgm:pt>
    <dgm:pt modelId="{BB5BDF74-1C80-450E-B8CB-5E68DB2E1E00}" type="parTrans" cxnId="{4DEA0427-A679-4122-A495-D2B9CA6F37E6}">
      <dgm:prSet/>
      <dgm:spPr/>
      <dgm:t>
        <a:bodyPr/>
        <a:lstStyle/>
        <a:p>
          <a:endParaRPr lang="ru-RU" sz="1400">
            <a:latin typeface="Roboto Light" pitchFamily="2" charset="0"/>
            <a:ea typeface="Roboto Light" pitchFamily="2" charset="0"/>
            <a:cs typeface="Times New Roman" pitchFamily="18" charset="0"/>
          </a:endParaRPr>
        </a:p>
      </dgm:t>
    </dgm:pt>
    <dgm:pt modelId="{0E8B6D9C-5CA3-459A-99CB-85DE215046BE}" type="sibTrans" cxnId="{4DEA0427-A679-4122-A495-D2B9CA6F37E6}">
      <dgm:prSet/>
      <dgm:spPr/>
      <dgm:t>
        <a:bodyPr/>
        <a:lstStyle/>
        <a:p>
          <a:endParaRPr lang="ru-RU" sz="1400">
            <a:latin typeface="Roboto Light" pitchFamily="2" charset="0"/>
            <a:ea typeface="Roboto Light" pitchFamily="2" charset="0"/>
            <a:cs typeface="Times New Roman" pitchFamily="18" charset="0"/>
          </a:endParaRPr>
        </a:p>
      </dgm:t>
    </dgm:pt>
    <dgm:pt modelId="{BD0A640A-B2B8-464B-B64C-7D4C110AD208}">
      <dgm:prSet phldrT="[Текст]" custT="1"/>
      <dgm:spPr/>
      <dgm:t>
        <a:bodyPr/>
        <a:lstStyle/>
        <a:p>
          <a:r>
            <a:rPr lang="ru-RU" sz="1800" dirty="0">
              <a:latin typeface="+mn-lt"/>
              <a:ea typeface="Roboto Light" pitchFamily="2" charset="0"/>
              <a:cs typeface="Times New Roman" pitchFamily="18" charset="0"/>
            </a:rPr>
            <a:t>Разработка проекта по </a:t>
          </a:r>
          <a:r>
            <a:rPr lang="ru-RU" sz="1800" dirty="0">
              <a:latin typeface="+mn-lt"/>
              <a:ea typeface="Roboto Light" pitchFamily="2" charset="0"/>
              <a:cs typeface="Times New Roman" pitchFamily="18" charset="0"/>
              <a:hlinkClick xmlns:r="http://schemas.openxmlformats.org/officeDocument/2006/relationships" r:id="rId2" action="ppaction://hlinksldjump"/>
            </a:rPr>
            <a:t>установленным критериям </a:t>
          </a:r>
          <a:r>
            <a:rPr lang="ru-RU" sz="1800" dirty="0">
              <a:latin typeface="+mn-lt"/>
              <a:ea typeface="Roboto Light" pitchFamily="2" charset="0"/>
              <a:cs typeface="Times New Roman" pitchFamily="18" charset="0"/>
            </a:rPr>
            <a:t>(15 минут) </a:t>
          </a:r>
        </a:p>
      </dgm:t>
    </dgm:pt>
    <dgm:pt modelId="{C4FEE695-40DA-4C0C-8519-57C767C4FEED}" type="parTrans" cxnId="{FAD9D573-9FA8-49E3-B90B-4EF742972B43}">
      <dgm:prSet/>
      <dgm:spPr/>
      <dgm:t>
        <a:bodyPr/>
        <a:lstStyle/>
        <a:p>
          <a:endParaRPr lang="ru-RU" sz="1400">
            <a:latin typeface="Roboto Light" pitchFamily="2" charset="0"/>
            <a:ea typeface="Roboto Light" pitchFamily="2" charset="0"/>
            <a:cs typeface="Times New Roman" pitchFamily="18" charset="0"/>
          </a:endParaRPr>
        </a:p>
      </dgm:t>
    </dgm:pt>
    <dgm:pt modelId="{2ED0604B-9E0F-46C9-AE80-DA1F4DDDE4D2}" type="sibTrans" cxnId="{FAD9D573-9FA8-49E3-B90B-4EF742972B43}">
      <dgm:prSet/>
      <dgm:spPr/>
      <dgm:t>
        <a:bodyPr/>
        <a:lstStyle/>
        <a:p>
          <a:endParaRPr lang="ru-RU" sz="1400">
            <a:latin typeface="Roboto Light" pitchFamily="2" charset="0"/>
            <a:ea typeface="Roboto Light" pitchFamily="2" charset="0"/>
            <a:cs typeface="Times New Roman" pitchFamily="18" charset="0"/>
          </a:endParaRPr>
        </a:p>
      </dgm:t>
    </dgm:pt>
    <dgm:pt modelId="{358C918F-B949-481B-B159-65C180F5C8BA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800" b="1" dirty="0">
              <a:solidFill>
                <a:schemeClr val="bg1"/>
              </a:solidFill>
              <a:latin typeface="+mn-lt"/>
              <a:ea typeface="Roboto Condensed" pitchFamily="2" charset="0"/>
              <a:cs typeface="Times New Roman" pitchFamily="18" charset="0"/>
            </a:rPr>
            <a:t>4 этап</a:t>
          </a:r>
        </a:p>
      </dgm:t>
    </dgm:pt>
    <dgm:pt modelId="{8B7A7B79-4977-40B9-A191-258082F7479A}" type="parTrans" cxnId="{50AF1E65-4B14-42CF-ABE7-18F556F102FE}">
      <dgm:prSet/>
      <dgm:spPr/>
      <dgm:t>
        <a:bodyPr/>
        <a:lstStyle/>
        <a:p>
          <a:endParaRPr lang="ru-RU" sz="1400">
            <a:latin typeface="Roboto Light" pitchFamily="2" charset="0"/>
            <a:ea typeface="Roboto Light" pitchFamily="2" charset="0"/>
          </a:endParaRPr>
        </a:p>
      </dgm:t>
    </dgm:pt>
    <dgm:pt modelId="{E8B042EA-26D8-4E9F-A143-2984CD5A2B61}" type="sibTrans" cxnId="{50AF1E65-4B14-42CF-ABE7-18F556F102FE}">
      <dgm:prSet/>
      <dgm:spPr/>
      <dgm:t>
        <a:bodyPr/>
        <a:lstStyle/>
        <a:p>
          <a:endParaRPr lang="ru-RU" sz="1400">
            <a:latin typeface="Roboto Light" pitchFamily="2" charset="0"/>
            <a:ea typeface="Roboto Light" pitchFamily="2" charset="0"/>
          </a:endParaRPr>
        </a:p>
      </dgm:t>
    </dgm:pt>
    <dgm:pt modelId="{8EDB9173-AF79-4617-9E0B-624E93B26E6B}">
      <dgm:prSet phldrT="[Текст]" custT="1"/>
      <dgm:spPr/>
      <dgm:t>
        <a:bodyPr/>
        <a:lstStyle/>
        <a:p>
          <a:r>
            <a:rPr lang="ru-RU" sz="1800" b="0" dirty="0">
              <a:latin typeface="+mn-lt"/>
              <a:ea typeface="Roboto Light" pitchFamily="2" charset="0"/>
              <a:cs typeface="Times New Roman" pitchFamily="18" charset="0"/>
            </a:rPr>
            <a:t>Формирование отдельной команды экспертов из числа ответственных за проекты </a:t>
          </a:r>
          <a:br>
            <a:rPr lang="ru-RU" sz="1800" b="0" dirty="0">
              <a:latin typeface="+mn-lt"/>
              <a:ea typeface="Roboto Light" pitchFamily="2" charset="0"/>
              <a:cs typeface="Times New Roman" pitchFamily="18" charset="0"/>
            </a:rPr>
          </a:br>
          <a:r>
            <a:rPr lang="ru-RU" sz="1800" b="0" dirty="0">
              <a:latin typeface="+mn-lt"/>
              <a:ea typeface="Roboto Light" pitchFamily="2" charset="0"/>
              <a:cs typeface="Times New Roman" pitchFamily="18" charset="0"/>
            </a:rPr>
            <a:t>(спустя 5 минут работы над проектами)</a:t>
          </a:r>
        </a:p>
      </dgm:t>
    </dgm:pt>
    <dgm:pt modelId="{F238B7CC-BA80-402A-A40A-CE85CD9B5512}" type="parTrans" cxnId="{31414768-5D65-4102-9F46-B86225720923}">
      <dgm:prSet/>
      <dgm:spPr/>
      <dgm:t>
        <a:bodyPr/>
        <a:lstStyle/>
        <a:p>
          <a:endParaRPr lang="ru-RU" sz="1400">
            <a:latin typeface="Roboto Light" pitchFamily="2" charset="0"/>
            <a:ea typeface="Roboto Light" pitchFamily="2" charset="0"/>
          </a:endParaRPr>
        </a:p>
      </dgm:t>
    </dgm:pt>
    <dgm:pt modelId="{667FECA9-B277-402D-B8C1-B48DF72B3E1B}" type="sibTrans" cxnId="{31414768-5D65-4102-9F46-B86225720923}">
      <dgm:prSet/>
      <dgm:spPr/>
      <dgm:t>
        <a:bodyPr/>
        <a:lstStyle/>
        <a:p>
          <a:endParaRPr lang="ru-RU" sz="1400">
            <a:latin typeface="Roboto Light" pitchFamily="2" charset="0"/>
            <a:ea typeface="Roboto Light" pitchFamily="2" charset="0"/>
          </a:endParaRPr>
        </a:p>
      </dgm:t>
    </dgm:pt>
    <dgm:pt modelId="{3F29AE6D-C0C3-429C-8763-E77DA5E023A9}">
      <dgm:prSet phldrT="[Текст]" custT="1"/>
      <dgm:spPr/>
      <dgm:t>
        <a:bodyPr/>
        <a:lstStyle/>
        <a:p>
          <a:r>
            <a:rPr lang="ru-RU" sz="1800" b="0" dirty="0">
              <a:latin typeface="+mn-lt"/>
              <a:ea typeface="Roboto Light" pitchFamily="2" charset="0"/>
              <a:cs typeface="Times New Roman" pitchFamily="18" charset="0"/>
            </a:rPr>
            <a:t>Разработка командой экспертов 5-ти критериев оценивания проектов (8 минут)</a:t>
          </a:r>
        </a:p>
      </dgm:t>
    </dgm:pt>
    <dgm:pt modelId="{F5EBA49B-8DF3-4F86-93F0-A05E2424D322}" type="parTrans" cxnId="{7D9B65F2-E60D-4CF0-BE7D-FD0F08C1F443}">
      <dgm:prSet/>
      <dgm:spPr/>
      <dgm:t>
        <a:bodyPr/>
        <a:lstStyle/>
        <a:p>
          <a:endParaRPr lang="ru-RU" sz="1400">
            <a:latin typeface="Roboto Light" pitchFamily="2" charset="0"/>
            <a:ea typeface="Roboto Light" pitchFamily="2" charset="0"/>
          </a:endParaRPr>
        </a:p>
      </dgm:t>
    </dgm:pt>
    <dgm:pt modelId="{9280560F-F1FF-4C81-AFB3-0E181423E7A7}" type="sibTrans" cxnId="{7D9B65F2-E60D-4CF0-BE7D-FD0F08C1F443}">
      <dgm:prSet/>
      <dgm:spPr/>
      <dgm:t>
        <a:bodyPr/>
        <a:lstStyle/>
        <a:p>
          <a:endParaRPr lang="ru-RU" sz="1400">
            <a:latin typeface="Roboto Light" pitchFamily="2" charset="0"/>
            <a:ea typeface="Roboto Light" pitchFamily="2" charset="0"/>
          </a:endParaRPr>
        </a:p>
      </dgm:t>
    </dgm:pt>
    <dgm:pt modelId="{5247A557-A3C1-49C1-8166-0DB357F37FCE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800" b="1" dirty="0">
              <a:solidFill>
                <a:schemeClr val="bg1"/>
              </a:solidFill>
              <a:latin typeface="+mn-lt"/>
              <a:ea typeface="Roboto Condensed" pitchFamily="2" charset="0"/>
              <a:cs typeface="Times New Roman" pitchFamily="18" charset="0"/>
            </a:rPr>
            <a:t>5 этап</a:t>
          </a:r>
        </a:p>
      </dgm:t>
    </dgm:pt>
    <dgm:pt modelId="{D1A0438D-133A-4848-B066-E1DF1E69FE49}" type="parTrans" cxnId="{4CFA2F3A-3FDF-4D4D-A812-B3BCA150C9CD}">
      <dgm:prSet/>
      <dgm:spPr/>
      <dgm:t>
        <a:bodyPr/>
        <a:lstStyle/>
        <a:p>
          <a:endParaRPr lang="ru-RU" sz="1400">
            <a:latin typeface="Roboto Light" pitchFamily="2" charset="0"/>
            <a:ea typeface="Roboto Light" pitchFamily="2" charset="0"/>
          </a:endParaRPr>
        </a:p>
      </dgm:t>
    </dgm:pt>
    <dgm:pt modelId="{9A1F2FB1-6C5D-44F9-B020-23CFBDE6E412}" type="sibTrans" cxnId="{4CFA2F3A-3FDF-4D4D-A812-B3BCA150C9CD}">
      <dgm:prSet/>
      <dgm:spPr/>
      <dgm:t>
        <a:bodyPr/>
        <a:lstStyle/>
        <a:p>
          <a:endParaRPr lang="ru-RU" sz="1400">
            <a:latin typeface="Roboto Light" pitchFamily="2" charset="0"/>
            <a:ea typeface="Roboto Light" pitchFamily="2" charset="0"/>
          </a:endParaRPr>
        </a:p>
      </dgm:t>
    </dgm:pt>
    <dgm:pt modelId="{855AED23-E0BE-4CA3-B72C-EAC4D6A21A46}">
      <dgm:prSet phldrT="[Текст]" custT="1"/>
      <dgm:spPr/>
      <dgm:t>
        <a:bodyPr/>
        <a:lstStyle/>
        <a:p>
          <a:r>
            <a:rPr lang="ru-RU" sz="1800" b="0" dirty="0">
              <a:latin typeface="+mn-lt"/>
              <a:ea typeface="Roboto Light" pitchFamily="2" charset="0"/>
              <a:cs typeface="Times New Roman" pitchFamily="18" charset="0"/>
            </a:rPr>
            <a:t>Защита проектов (по 3 минуты на проект с учетом вопросов)</a:t>
          </a:r>
        </a:p>
      </dgm:t>
    </dgm:pt>
    <dgm:pt modelId="{8E4447BA-79EB-4E1D-B792-9D57D4B88E68}" type="parTrans" cxnId="{E591A27A-1561-40E0-959C-609A6F794AC4}">
      <dgm:prSet/>
      <dgm:spPr/>
      <dgm:t>
        <a:bodyPr/>
        <a:lstStyle/>
        <a:p>
          <a:endParaRPr lang="ru-RU" sz="1400">
            <a:latin typeface="Roboto Light" pitchFamily="2" charset="0"/>
            <a:ea typeface="Roboto Light" pitchFamily="2" charset="0"/>
          </a:endParaRPr>
        </a:p>
      </dgm:t>
    </dgm:pt>
    <dgm:pt modelId="{BEA8A4B9-5E8D-4936-9EBD-C05C745A76ED}" type="sibTrans" cxnId="{E591A27A-1561-40E0-959C-609A6F794AC4}">
      <dgm:prSet/>
      <dgm:spPr/>
      <dgm:t>
        <a:bodyPr/>
        <a:lstStyle/>
        <a:p>
          <a:endParaRPr lang="ru-RU" sz="1400">
            <a:latin typeface="Roboto Light" pitchFamily="2" charset="0"/>
            <a:ea typeface="Roboto Light" pitchFamily="2" charset="0"/>
          </a:endParaRPr>
        </a:p>
      </dgm:t>
    </dgm:pt>
    <dgm:pt modelId="{CDC33B84-3DF6-4350-8D4C-3AF80CF18294}">
      <dgm:prSet phldrT="[Текст]" custT="1"/>
      <dgm:spPr/>
      <dgm:t>
        <a:bodyPr/>
        <a:lstStyle/>
        <a:p>
          <a:r>
            <a:rPr lang="ru-RU" sz="1800" b="0" dirty="0">
              <a:latin typeface="+mn-lt"/>
              <a:ea typeface="Roboto Light" pitchFamily="2" charset="0"/>
              <a:cs typeface="Times New Roman" pitchFamily="18" charset="0"/>
            </a:rPr>
            <a:t>Обсуждение итогов командой экспертов и присуждение баллов (3 минуты) </a:t>
          </a:r>
        </a:p>
      </dgm:t>
    </dgm:pt>
    <dgm:pt modelId="{C55ADD4F-3173-4CBB-888E-BB2890B56B4E}" type="parTrans" cxnId="{1A57D38E-7A55-49E6-9284-75FA1BA751D8}">
      <dgm:prSet/>
      <dgm:spPr/>
      <dgm:t>
        <a:bodyPr/>
        <a:lstStyle/>
        <a:p>
          <a:endParaRPr lang="ru-RU" sz="1400">
            <a:latin typeface="Roboto Light" pitchFamily="2" charset="0"/>
            <a:ea typeface="Roboto Light" pitchFamily="2" charset="0"/>
          </a:endParaRPr>
        </a:p>
      </dgm:t>
    </dgm:pt>
    <dgm:pt modelId="{6236AAD6-CDAA-4BED-9084-FA3C0C1D6731}" type="sibTrans" cxnId="{1A57D38E-7A55-49E6-9284-75FA1BA751D8}">
      <dgm:prSet/>
      <dgm:spPr/>
      <dgm:t>
        <a:bodyPr/>
        <a:lstStyle/>
        <a:p>
          <a:endParaRPr lang="ru-RU" sz="1400">
            <a:latin typeface="Roboto Light" pitchFamily="2" charset="0"/>
            <a:ea typeface="Roboto Light" pitchFamily="2" charset="0"/>
          </a:endParaRPr>
        </a:p>
      </dgm:t>
    </dgm:pt>
    <dgm:pt modelId="{9BDFDF10-48ED-4238-BEA3-2C8F89E34722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800" b="1" dirty="0">
              <a:solidFill>
                <a:schemeClr val="bg1"/>
              </a:solidFill>
              <a:latin typeface="+mn-lt"/>
              <a:ea typeface="Roboto Condensed" pitchFamily="2" charset="0"/>
              <a:cs typeface="Times New Roman" pitchFamily="18" charset="0"/>
            </a:rPr>
            <a:t>6 этап</a:t>
          </a:r>
        </a:p>
      </dgm:t>
    </dgm:pt>
    <dgm:pt modelId="{A0027E59-A880-4042-95B2-66EA5F2E2FD3}" type="parTrans" cxnId="{4C3908F4-01B7-460E-B7E6-400723E40FCB}">
      <dgm:prSet/>
      <dgm:spPr/>
      <dgm:t>
        <a:bodyPr/>
        <a:lstStyle/>
        <a:p>
          <a:endParaRPr lang="ru-RU" sz="1400">
            <a:latin typeface="Roboto Light" pitchFamily="2" charset="0"/>
            <a:ea typeface="Roboto Light" pitchFamily="2" charset="0"/>
          </a:endParaRPr>
        </a:p>
      </dgm:t>
    </dgm:pt>
    <dgm:pt modelId="{29CF31D0-1DD9-4AF3-984C-085641666CD5}" type="sibTrans" cxnId="{4C3908F4-01B7-460E-B7E6-400723E40FCB}">
      <dgm:prSet/>
      <dgm:spPr/>
      <dgm:t>
        <a:bodyPr/>
        <a:lstStyle/>
        <a:p>
          <a:endParaRPr lang="ru-RU" sz="1400">
            <a:latin typeface="Roboto Light" pitchFamily="2" charset="0"/>
            <a:ea typeface="Roboto Light" pitchFamily="2" charset="0"/>
          </a:endParaRPr>
        </a:p>
      </dgm:t>
    </dgm:pt>
    <dgm:pt modelId="{8579FD6F-2477-4351-9432-83EFB291265B}">
      <dgm:prSet phldrT="[Текст]" custT="1"/>
      <dgm:spPr/>
      <dgm:t>
        <a:bodyPr/>
        <a:lstStyle/>
        <a:p>
          <a:r>
            <a:rPr lang="ru-RU" sz="1800" b="0" dirty="0">
              <a:latin typeface="+mn-lt"/>
              <a:ea typeface="Roboto Light" pitchFamily="2" charset="0"/>
              <a:cs typeface="Times New Roman" pitchFamily="18" charset="0"/>
            </a:rPr>
            <a:t>Подведение </a:t>
          </a:r>
          <a:r>
            <a:rPr lang="ru-RU" sz="1800" b="0" dirty="0">
              <a:latin typeface="+mn-lt"/>
              <a:ea typeface="Roboto Light" pitchFamily="2" charset="0"/>
              <a:cs typeface="Times New Roman" pitchFamily="18" charset="0"/>
              <a:hlinkClick xmlns:r="http://schemas.openxmlformats.org/officeDocument/2006/relationships" r:id="rId3" action="ppaction://hlinksldjump"/>
            </a:rPr>
            <a:t>итогов</a:t>
          </a:r>
          <a:r>
            <a:rPr lang="ru-RU" sz="1800" b="0" dirty="0">
              <a:latin typeface="+mn-lt"/>
              <a:ea typeface="Roboto Light" pitchFamily="2" charset="0"/>
              <a:cs typeface="Times New Roman" pitchFamily="18" charset="0"/>
            </a:rPr>
            <a:t> проектной игры «Школа мечты»</a:t>
          </a:r>
        </a:p>
      </dgm:t>
    </dgm:pt>
    <dgm:pt modelId="{6D1A86F1-6A9C-4160-A401-D2900890FEFE}" type="parTrans" cxnId="{E3DA62F3-4CF5-4FFA-84B4-DB9D567ABDCD}">
      <dgm:prSet/>
      <dgm:spPr/>
      <dgm:t>
        <a:bodyPr/>
        <a:lstStyle/>
        <a:p>
          <a:endParaRPr lang="ru-RU" sz="1400">
            <a:latin typeface="Roboto Light" pitchFamily="2" charset="0"/>
            <a:ea typeface="Roboto Light" pitchFamily="2" charset="0"/>
          </a:endParaRPr>
        </a:p>
      </dgm:t>
    </dgm:pt>
    <dgm:pt modelId="{6A5DAC58-A010-4E18-B902-CF8B2A01314E}" type="sibTrans" cxnId="{E3DA62F3-4CF5-4FFA-84B4-DB9D567ABDCD}">
      <dgm:prSet/>
      <dgm:spPr/>
      <dgm:t>
        <a:bodyPr/>
        <a:lstStyle/>
        <a:p>
          <a:endParaRPr lang="ru-RU" sz="1400">
            <a:latin typeface="Roboto Light" pitchFamily="2" charset="0"/>
            <a:ea typeface="Roboto Light" pitchFamily="2" charset="0"/>
          </a:endParaRPr>
        </a:p>
      </dgm:t>
    </dgm:pt>
    <dgm:pt modelId="{E37B2172-3284-4138-B180-8490DBE7EA23}" type="pres">
      <dgm:prSet presAssocID="{7EDF2B7A-5F3C-44F6-BDCC-BA1A5237AF45}" presName="linearFlow" presStyleCnt="0">
        <dgm:presLayoutVars>
          <dgm:dir/>
          <dgm:animLvl val="lvl"/>
          <dgm:resizeHandles val="exact"/>
        </dgm:presLayoutVars>
      </dgm:prSet>
      <dgm:spPr/>
    </dgm:pt>
    <dgm:pt modelId="{CCE0B9E6-EC77-4872-82BE-70133CE56EF7}" type="pres">
      <dgm:prSet presAssocID="{1B9E8E24-3417-44CB-BA9C-87D8D6FAD96D}" presName="composite" presStyleCnt="0"/>
      <dgm:spPr/>
    </dgm:pt>
    <dgm:pt modelId="{1C4EDCEA-65A5-4760-AECB-C6DA24E9C215}" type="pres">
      <dgm:prSet presAssocID="{1B9E8E24-3417-44CB-BA9C-87D8D6FAD96D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133C210E-1BB3-4951-8247-1BED1EB5B9C7}" type="pres">
      <dgm:prSet presAssocID="{1B9E8E24-3417-44CB-BA9C-87D8D6FAD96D}" presName="descendantText" presStyleLbl="alignAcc1" presStyleIdx="0" presStyleCnt="6">
        <dgm:presLayoutVars>
          <dgm:bulletEnabled val="1"/>
        </dgm:presLayoutVars>
      </dgm:prSet>
      <dgm:spPr/>
    </dgm:pt>
    <dgm:pt modelId="{18078990-0C9A-4FDE-9B22-E7551ACC8FCC}" type="pres">
      <dgm:prSet presAssocID="{36CB1319-CADA-4CBB-A28E-B405607A02C7}" presName="sp" presStyleCnt="0"/>
      <dgm:spPr/>
    </dgm:pt>
    <dgm:pt modelId="{AEF33059-D6A4-4649-AF86-A2A937DE252F}" type="pres">
      <dgm:prSet presAssocID="{F3E4A7EC-F27C-44C5-BB11-EB05B25B9ABF}" presName="composite" presStyleCnt="0"/>
      <dgm:spPr/>
    </dgm:pt>
    <dgm:pt modelId="{4D517B3F-DC91-4FDA-96E9-B33BED4A3BE3}" type="pres">
      <dgm:prSet presAssocID="{F3E4A7EC-F27C-44C5-BB11-EB05B25B9ABF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2D0C9C95-7228-461E-BD35-DC985CD13933}" type="pres">
      <dgm:prSet presAssocID="{F3E4A7EC-F27C-44C5-BB11-EB05B25B9ABF}" presName="descendantText" presStyleLbl="alignAcc1" presStyleIdx="1" presStyleCnt="6">
        <dgm:presLayoutVars>
          <dgm:bulletEnabled val="1"/>
        </dgm:presLayoutVars>
      </dgm:prSet>
      <dgm:spPr/>
    </dgm:pt>
    <dgm:pt modelId="{E370ABC1-F262-4A49-AB24-854A60ED066D}" type="pres">
      <dgm:prSet presAssocID="{B4673437-581A-41EE-8922-781EB04AF08B}" presName="sp" presStyleCnt="0"/>
      <dgm:spPr/>
    </dgm:pt>
    <dgm:pt modelId="{A6160FD0-6D10-4C03-916D-178A373DC002}" type="pres">
      <dgm:prSet presAssocID="{CD06A38E-5645-4A57-9035-445965509B02}" presName="composite" presStyleCnt="0"/>
      <dgm:spPr/>
    </dgm:pt>
    <dgm:pt modelId="{83BD5973-2EBE-414B-A20D-134A5BEA8863}" type="pres">
      <dgm:prSet presAssocID="{CD06A38E-5645-4A57-9035-445965509B02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23D6289B-6A2C-4061-B0DB-AE77DB323ED2}" type="pres">
      <dgm:prSet presAssocID="{CD06A38E-5645-4A57-9035-445965509B02}" presName="descendantText" presStyleLbl="alignAcc1" presStyleIdx="2" presStyleCnt="6">
        <dgm:presLayoutVars>
          <dgm:bulletEnabled val="1"/>
        </dgm:presLayoutVars>
      </dgm:prSet>
      <dgm:spPr/>
    </dgm:pt>
    <dgm:pt modelId="{43CE0505-1374-4D86-BEDC-5CBDF3D2C25F}" type="pres">
      <dgm:prSet presAssocID="{0E8B6D9C-5CA3-459A-99CB-85DE215046BE}" presName="sp" presStyleCnt="0"/>
      <dgm:spPr/>
    </dgm:pt>
    <dgm:pt modelId="{0CD20EE4-BEB7-408F-8642-E3BB9C3B31B7}" type="pres">
      <dgm:prSet presAssocID="{358C918F-B949-481B-B159-65C180F5C8BA}" presName="composite" presStyleCnt="0"/>
      <dgm:spPr/>
    </dgm:pt>
    <dgm:pt modelId="{116BD72A-68C8-457F-A655-2EF5BEE110B6}" type="pres">
      <dgm:prSet presAssocID="{358C918F-B949-481B-B159-65C180F5C8BA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D82112D9-0F1B-45B0-AC33-CDA51FAC76C8}" type="pres">
      <dgm:prSet presAssocID="{358C918F-B949-481B-B159-65C180F5C8BA}" presName="descendantText" presStyleLbl="alignAcc1" presStyleIdx="3" presStyleCnt="6" custScaleY="125948">
        <dgm:presLayoutVars>
          <dgm:bulletEnabled val="1"/>
        </dgm:presLayoutVars>
      </dgm:prSet>
      <dgm:spPr/>
    </dgm:pt>
    <dgm:pt modelId="{71F592F8-ED0D-4764-8240-3C4970C7954E}" type="pres">
      <dgm:prSet presAssocID="{E8B042EA-26D8-4E9F-A143-2984CD5A2B61}" presName="sp" presStyleCnt="0"/>
      <dgm:spPr/>
    </dgm:pt>
    <dgm:pt modelId="{5F7F0B82-3696-4C95-B54A-03897A9D6FBC}" type="pres">
      <dgm:prSet presAssocID="{5247A557-A3C1-49C1-8166-0DB357F37FCE}" presName="composite" presStyleCnt="0"/>
      <dgm:spPr/>
    </dgm:pt>
    <dgm:pt modelId="{982EE0E1-1A99-4970-86D6-1E82CAF1149E}" type="pres">
      <dgm:prSet presAssocID="{5247A557-A3C1-49C1-8166-0DB357F37FCE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CC70B3E1-49BB-43E6-9E92-87FAFFF7D43A}" type="pres">
      <dgm:prSet presAssocID="{5247A557-A3C1-49C1-8166-0DB357F37FCE}" presName="descendantText" presStyleLbl="alignAcc1" presStyleIdx="4" presStyleCnt="6">
        <dgm:presLayoutVars>
          <dgm:bulletEnabled val="1"/>
        </dgm:presLayoutVars>
      </dgm:prSet>
      <dgm:spPr/>
    </dgm:pt>
    <dgm:pt modelId="{81775C2A-16F4-461E-9DE0-A8C6AF579B6E}" type="pres">
      <dgm:prSet presAssocID="{9A1F2FB1-6C5D-44F9-B020-23CFBDE6E412}" presName="sp" presStyleCnt="0"/>
      <dgm:spPr/>
    </dgm:pt>
    <dgm:pt modelId="{DA0A6144-2C78-45A0-832A-6DFDCD58A5E9}" type="pres">
      <dgm:prSet presAssocID="{9BDFDF10-48ED-4238-BEA3-2C8F89E34722}" presName="composite" presStyleCnt="0"/>
      <dgm:spPr/>
    </dgm:pt>
    <dgm:pt modelId="{B6FA43B3-A8F9-48F5-A6C7-E201A46E1CA7}" type="pres">
      <dgm:prSet presAssocID="{9BDFDF10-48ED-4238-BEA3-2C8F89E34722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9FC7DD20-324C-4CE5-AF3D-826FF554E383}" type="pres">
      <dgm:prSet presAssocID="{9BDFDF10-48ED-4238-BEA3-2C8F89E34722}" presName="descendantText" presStyleLbl="alignAcc1" presStyleIdx="5" presStyleCnt="6">
        <dgm:presLayoutVars>
          <dgm:bulletEnabled val="1"/>
        </dgm:presLayoutVars>
      </dgm:prSet>
      <dgm:spPr/>
    </dgm:pt>
  </dgm:ptLst>
  <dgm:cxnLst>
    <dgm:cxn modelId="{FEA27D0A-808F-4366-B1F5-0197357E95D3}" type="presOf" srcId="{7EDF2B7A-5F3C-44F6-BDCC-BA1A5237AF45}" destId="{E37B2172-3284-4138-B180-8490DBE7EA23}" srcOrd="0" destOrd="0" presId="urn:microsoft.com/office/officeart/2005/8/layout/chevron2"/>
    <dgm:cxn modelId="{08C4BB1C-3CAF-4DAE-B47A-8484397F5DBF}" srcId="{7EDF2B7A-5F3C-44F6-BDCC-BA1A5237AF45}" destId="{1B9E8E24-3417-44CB-BA9C-87D8D6FAD96D}" srcOrd="0" destOrd="0" parTransId="{AE22781B-6E31-4E69-9A79-12349829D077}" sibTransId="{36CB1319-CADA-4CBB-A28E-B405607A02C7}"/>
    <dgm:cxn modelId="{4DEA0427-A679-4122-A495-D2B9CA6F37E6}" srcId="{7EDF2B7A-5F3C-44F6-BDCC-BA1A5237AF45}" destId="{CD06A38E-5645-4A57-9035-445965509B02}" srcOrd="2" destOrd="0" parTransId="{BB5BDF74-1C80-450E-B8CB-5E68DB2E1E00}" sibTransId="{0E8B6D9C-5CA3-459A-99CB-85DE215046BE}"/>
    <dgm:cxn modelId="{52355A28-516B-4312-96D7-46A60114D734}" type="presOf" srcId="{855AED23-E0BE-4CA3-B72C-EAC4D6A21A46}" destId="{CC70B3E1-49BB-43E6-9E92-87FAFFF7D43A}" srcOrd="0" destOrd="0" presId="urn:microsoft.com/office/officeart/2005/8/layout/chevron2"/>
    <dgm:cxn modelId="{4CFA2F3A-3FDF-4D4D-A812-B3BCA150C9CD}" srcId="{7EDF2B7A-5F3C-44F6-BDCC-BA1A5237AF45}" destId="{5247A557-A3C1-49C1-8166-0DB357F37FCE}" srcOrd="4" destOrd="0" parTransId="{D1A0438D-133A-4848-B066-E1DF1E69FE49}" sibTransId="{9A1F2FB1-6C5D-44F9-B020-23CFBDE6E412}"/>
    <dgm:cxn modelId="{F352565F-7485-4A2A-AC71-16D67356FDB2}" type="presOf" srcId="{0E9CB459-97ED-4A34-8E7A-D8A86D9F102C}" destId="{133C210E-1BB3-4951-8247-1BED1EB5B9C7}" srcOrd="0" destOrd="0" presId="urn:microsoft.com/office/officeart/2005/8/layout/chevron2"/>
    <dgm:cxn modelId="{50AF1E65-4B14-42CF-ABE7-18F556F102FE}" srcId="{7EDF2B7A-5F3C-44F6-BDCC-BA1A5237AF45}" destId="{358C918F-B949-481B-B159-65C180F5C8BA}" srcOrd="3" destOrd="0" parTransId="{8B7A7B79-4977-40B9-A191-258082F7479A}" sibTransId="{E8B042EA-26D8-4E9F-A143-2984CD5A2B61}"/>
    <dgm:cxn modelId="{31414768-5D65-4102-9F46-B86225720923}" srcId="{358C918F-B949-481B-B159-65C180F5C8BA}" destId="{8EDB9173-AF79-4617-9E0B-624E93B26E6B}" srcOrd="0" destOrd="0" parTransId="{F238B7CC-BA80-402A-A40A-CE85CD9B5512}" sibTransId="{667FECA9-B277-402D-B8C1-B48DF72B3E1B}"/>
    <dgm:cxn modelId="{744F7B71-5E2E-44FD-9481-EDAB7204105E}" type="presOf" srcId="{950E4FE3-9A2F-4B56-9BBC-6248EC17C897}" destId="{133C210E-1BB3-4951-8247-1BED1EB5B9C7}" srcOrd="0" destOrd="1" presId="urn:microsoft.com/office/officeart/2005/8/layout/chevron2"/>
    <dgm:cxn modelId="{486A3C52-1016-4DE7-9596-D2902F5E65CF}" type="presOf" srcId="{CDC33B84-3DF6-4350-8D4C-3AF80CF18294}" destId="{CC70B3E1-49BB-43E6-9E92-87FAFFF7D43A}" srcOrd="0" destOrd="1" presId="urn:microsoft.com/office/officeart/2005/8/layout/chevron2"/>
    <dgm:cxn modelId="{DDB04153-3E0A-44C1-BFD9-51ECB0F4C086}" srcId="{1B9E8E24-3417-44CB-BA9C-87D8D6FAD96D}" destId="{950E4FE3-9A2F-4B56-9BBC-6248EC17C897}" srcOrd="1" destOrd="0" parTransId="{68D78A1A-D930-462B-A101-4B1359D036E4}" sibTransId="{FB05D9DD-53D3-4A50-B83B-E7E12142DB32}"/>
    <dgm:cxn modelId="{FAD9D573-9FA8-49E3-B90B-4EF742972B43}" srcId="{CD06A38E-5645-4A57-9035-445965509B02}" destId="{BD0A640A-B2B8-464B-B64C-7D4C110AD208}" srcOrd="0" destOrd="0" parTransId="{C4FEE695-40DA-4C0C-8519-57C767C4FEED}" sibTransId="{2ED0604B-9E0F-46C9-AE80-DA1F4DDDE4D2}"/>
    <dgm:cxn modelId="{FDA3B977-0848-4822-88F3-FD2CBCCB9DB9}" type="presOf" srcId="{BD0A640A-B2B8-464B-B64C-7D4C110AD208}" destId="{23D6289B-6A2C-4061-B0DB-AE77DB323ED2}" srcOrd="0" destOrd="0" presId="urn:microsoft.com/office/officeart/2005/8/layout/chevron2"/>
    <dgm:cxn modelId="{E591A27A-1561-40E0-959C-609A6F794AC4}" srcId="{5247A557-A3C1-49C1-8166-0DB357F37FCE}" destId="{855AED23-E0BE-4CA3-B72C-EAC4D6A21A46}" srcOrd="0" destOrd="0" parTransId="{8E4447BA-79EB-4E1D-B792-9D57D4B88E68}" sibTransId="{BEA8A4B9-5E8D-4936-9EBD-C05C745A76ED}"/>
    <dgm:cxn modelId="{1A57D38E-7A55-49E6-9284-75FA1BA751D8}" srcId="{5247A557-A3C1-49C1-8166-0DB357F37FCE}" destId="{CDC33B84-3DF6-4350-8D4C-3AF80CF18294}" srcOrd="1" destOrd="0" parTransId="{C55ADD4F-3173-4CBB-888E-BB2890B56B4E}" sibTransId="{6236AAD6-CDAA-4BED-9084-FA3C0C1D6731}"/>
    <dgm:cxn modelId="{62AEECA7-BF40-483A-9A33-43C46E9D5939}" type="presOf" srcId="{9BDFDF10-48ED-4238-BEA3-2C8F89E34722}" destId="{B6FA43B3-A8F9-48F5-A6C7-E201A46E1CA7}" srcOrd="0" destOrd="0" presId="urn:microsoft.com/office/officeart/2005/8/layout/chevron2"/>
    <dgm:cxn modelId="{D8C9FDA9-13BB-4535-BDB9-689B945CC36E}" srcId="{F3E4A7EC-F27C-44C5-BB11-EB05B25B9ABF}" destId="{9786915C-9FAD-40CC-AC0D-86D86BEDA64A}" srcOrd="0" destOrd="0" parTransId="{6ED8CB13-D14C-4F18-86C3-8B14CAE654D3}" sibTransId="{9D511C79-CF81-483C-B0CA-A7BA4E5E4ADD}"/>
    <dgm:cxn modelId="{887BA4AB-BCDF-4D40-8BFF-313FF66C0725}" type="presOf" srcId="{8EDB9173-AF79-4617-9E0B-624E93B26E6B}" destId="{D82112D9-0F1B-45B0-AC33-CDA51FAC76C8}" srcOrd="0" destOrd="0" presId="urn:microsoft.com/office/officeart/2005/8/layout/chevron2"/>
    <dgm:cxn modelId="{1F39A8AD-0922-41ED-9062-0FD965EF2395}" type="presOf" srcId="{9786915C-9FAD-40CC-AC0D-86D86BEDA64A}" destId="{2D0C9C95-7228-461E-BD35-DC985CD13933}" srcOrd="0" destOrd="0" presId="urn:microsoft.com/office/officeart/2005/8/layout/chevron2"/>
    <dgm:cxn modelId="{E27DA8B0-F3C0-4419-9DBA-429B3CF69A51}" srcId="{1B9E8E24-3417-44CB-BA9C-87D8D6FAD96D}" destId="{0E9CB459-97ED-4A34-8E7A-D8A86D9F102C}" srcOrd="0" destOrd="0" parTransId="{93586FC5-3C9B-4F53-A184-613D11EAF994}" sibTransId="{4459D27B-1672-4E0A-BAA2-BD231477D0DE}"/>
    <dgm:cxn modelId="{7AFCAEB0-75A0-4526-B57B-C97ED06F9CA8}" type="presOf" srcId="{CD06A38E-5645-4A57-9035-445965509B02}" destId="{83BD5973-2EBE-414B-A20D-134A5BEA8863}" srcOrd="0" destOrd="0" presId="urn:microsoft.com/office/officeart/2005/8/layout/chevron2"/>
    <dgm:cxn modelId="{2F77E8B5-2B85-415E-B1CE-BEB662477782}" type="presOf" srcId="{8579FD6F-2477-4351-9432-83EFB291265B}" destId="{9FC7DD20-324C-4CE5-AF3D-826FF554E383}" srcOrd="0" destOrd="0" presId="urn:microsoft.com/office/officeart/2005/8/layout/chevron2"/>
    <dgm:cxn modelId="{129534BC-B07F-463F-9806-215E79F7888A}" type="presOf" srcId="{3F29AE6D-C0C3-429C-8763-E77DA5E023A9}" destId="{D82112D9-0F1B-45B0-AC33-CDA51FAC76C8}" srcOrd="0" destOrd="1" presId="urn:microsoft.com/office/officeart/2005/8/layout/chevron2"/>
    <dgm:cxn modelId="{B03929BF-044F-4146-9335-A738B5E7DB4A}" srcId="{7EDF2B7A-5F3C-44F6-BDCC-BA1A5237AF45}" destId="{F3E4A7EC-F27C-44C5-BB11-EB05B25B9ABF}" srcOrd="1" destOrd="0" parTransId="{804C4F92-FACE-4B87-9CF8-39D7A97E0CC2}" sibTransId="{B4673437-581A-41EE-8922-781EB04AF08B}"/>
    <dgm:cxn modelId="{0738F5C3-50AE-4A63-94B6-22803AFC7001}" type="presOf" srcId="{F3E4A7EC-F27C-44C5-BB11-EB05B25B9ABF}" destId="{4D517B3F-DC91-4FDA-96E9-B33BED4A3BE3}" srcOrd="0" destOrd="0" presId="urn:microsoft.com/office/officeart/2005/8/layout/chevron2"/>
    <dgm:cxn modelId="{3336AAD6-BA13-4947-9F6A-6D21E790F9B5}" type="presOf" srcId="{1B9E8E24-3417-44CB-BA9C-87D8D6FAD96D}" destId="{1C4EDCEA-65A5-4760-AECB-C6DA24E9C215}" srcOrd="0" destOrd="0" presId="urn:microsoft.com/office/officeart/2005/8/layout/chevron2"/>
    <dgm:cxn modelId="{AEEEEDDB-7707-4A49-8334-1E10B843E4E6}" type="presOf" srcId="{358C918F-B949-481B-B159-65C180F5C8BA}" destId="{116BD72A-68C8-457F-A655-2EF5BEE110B6}" srcOrd="0" destOrd="0" presId="urn:microsoft.com/office/officeart/2005/8/layout/chevron2"/>
    <dgm:cxn modelId="{C3B810E0-30A5-4912-A5EF-A1E45AB4AF28}" type="presOf" srcId="{5247A557-A3C1-49C1-8166-0DB357F37FCE}" destId="{982EE0E1-1A99-4970-86D6-1E82CAF1149E}" srcOrd="0" destOrd="0" presId="urn:microsoft.com/office/officeart/2005/8/layout/chevron2"/>
    <dgm:cxn modelId="{7D9B65F2-E60D-4CF0-BE7D-FD0F08C1F443}" srcId="{358C918F-B949-481B-B159-65C180F5C8BA}" destId="{3F29AE6D-C0C3-429C-8763-E77DA5E023A9}" srcOrd="1" destOrd="0" parTransId="{F5EBA49B-8DF3-4F86-93F0-A05E2424D322}" sibTransId="{9280560F-F1FF-4C81-AFB3-0E181423E7A7}"/>
    <dgm:cxn modelId="{E3DA62F3-4CF5-4FFA-84B4-DB9D567ABDCD}" srcId="{9BDFDF10-48ED-4238-BEA3-2C8F89E34722}" destId="{8579FD6F-2477-4351-9432-83EFB291265B}" srcOrd="0" destOrd="0" parTransId="{6D1A86F1-6A9C-4160-A401-D2900890FEFE}" sibTransId="{6A5DAC58-A010-4E18-B902-CF8B2A01314E}"/>
    <dgm:cxn modelId="{4C3908F4-01B7-460E-B7E6-400723E40FCB}" srcId="{7EDF2B7A-5F3C-44F6-BDCC-BA1A5237AF45}" destId="{9BDFDF10-48ED-4238-BEA3-2C8F89E34722}" srcOrd="5" destOrd="0" parTransId="{A0027E59-A880-4042-95B2-66EA5F2E2FD3}" sibTransId="{29CF31D0-1DD9-4AF3-984C-085641666CD5}"/>
    <dgm:cxn modelId="{BDD67060-EDB6-4D54-8D77-A7A3A7902239}" type="presParOf" srcId="{E37B2172-3284-4138-B180-8490DBE7EA23}" destId="{CCE0B9E6-EC77-4872-82BE-70133CE56EF7}" srcOrd="0" destOrd="0" presId="urn:microsoft.com/office/officeart/2005/8/layout/chevron2"/>
    <dgm:cxn modelId="{17D9F84E-6174-438A-B71C-2DAC5F8B64A3}" type="presParOf" srcId="{CCE0B9E6-EC77-4872-82BE-70133CE56EF7}" destId="{1C4EDCEA-65A5-4760-AECB-C6DA24E9C215}" srcOrd="0" destOrd="0" presId="urn:microsoft.com/office/officeart/2005/8/layout/chevron2"/>
    <dgm:cxn modelId="{3FFB8EC1-F3A2-481B-9E44-374B01730DA0}" type="presParOf" srcId="{CCE0B9E6-EC77-4872-82BE-70133CE56EF7}" destId="{133C210E-1BB3-4951-8247-1BED1EB5B9C7}" srcOrd="1" destOrd="0" presId="urn:microsoft.com/office/officeart/2005/8/layout/chevron2"/>
    <dgm:cxn modelId="{FE35AA98-7A31-454D-9CD0-04B8D6504F19}" type="presParOf" srcId="{E37B2172-3284-4138-B180-8490DBE7EA23}" destId="{18078990-0C9A-4FDE-9B22-E7551ACC8FCC}" srcOrd="1" destOrd="0" presId="urn:microsoft.com/office/officeart/2005/8/layout/chevron2"/>
    <dgm:cxn modelId="{C7E9CA11-9941-4427-927C-6037A234D0E8}" type="presParOf" srcId="{E37B2172-3284-4138-B180-8490DBE7EA23}" destId="{AEF33059-D6A4-4649-AF86-A2A937DE252F}" srcOrd="2" destOrd="0" presId="urn:microsoft.com/office/officeart/2005/8/layout/chevron2"/>
    <dgm:cxn modelId="{BCEBE3EA-229F-43ED-86D3-F7A48CF06D23}" type="presParOf" srcId="{AEF33059-D6A4-4649-AF86-A2A937DE252F}" destId="{4D517B3F-DC91-4FDA-96E9-B33BED4A3BE3}" srcOrd="0" destOrd="0" presId="urn:microsoft.com/office/officeart/2005/8/layout/chevron2"/>
    <dgm:cxn modelId="{4072F8C0-1C83-485B-B5EF-186106BF128C}" type="presParOf" srcId="{AEF33059-D6A4-4649-AF86-A2A937DE252F}" destId="{2D0C9C95-7228-461E-BD35-DC985CD13933}" srcOrd="1" destOrd="0" presId="urn:microsoft.com/office/officeart/2005/8/layout/chevron2"/>
    <dgm:cxn modelId="{8431BCC4-8BA0-4CE7-9759-84AAF896F5ED}" type="presParOf" srcId="{E37B2172-3284-4138-B180-8490DBE7EA23}" destId="{E370ABC1-F262-4A49-AB24-854A60ED066D}" srcOrd="3" destOrd="0" presId="urn:microsoft.com/office/officeart/2005/8/layout/chevron2"/>
    <dgm:cxn modelId="{DC5A3EE0-18CD-4A2D-A93D-ECC8176D4633}" type="presParOf" srcId="{E37B2172-3284-4138-B180-8490DBE7EA23}" destId="{A6160FD0-6D10-4C03-916D-178A373DC002}" srcOrd="4" destOrd="0" presId="urn:microsoft.com/office/officeart/2005/8/layout/chevron2"/>
    <dgm:cxn modelId="{6CC0FCAA-1A27-4228-91FA-BC70D0B07FF0}" type="presParOf" srcId="{A6160FD0-6D10-4C03-916D-178A373DC002}" destId="{83BD5973-2EBE-414B-A20D-134A5BEA8863}" srcOrd="0" destOrd="0" presId="urn:microsoft.com/office/officeart/2005/8/layout/chevron2"/>
    <dgm:cxn modelId="{260B2747-1D9A-40EB-AC35-37971B221BB8}" type="presParOf" srcId="{A6160FD0-6D10-4C03-916D-178A373DC002}" destId="{23D6289B-6A2C-4061-B0DB-AE77DB323ED2}" srcOrd="1" destOrd="0" presId="urn:microsoft.com/office/officeart/2005/8/layout/chevron2"/>
    <dgm:cxn modelId="{2DD406EB-3E43-4B2D-B824-89ECD2A655AF}" type="presParOf" srcId="{E37B2172-3284-4138-B180-8490DBE7EA23}" destId="{43CE0505-1374-4D86-BEDC-5CBDF3D2C25F}" srcOrd="5" destOrd="0" presId="urn:microsoft.com/office/officeart/2005/8/layout/chevron2"/>
    <dgm:cxn modelId="{BE0FF98B-CBC7-4AB9-88EB-DB0926DFD679}" type="presParOf" srcId="{E37B2172-3284-4138-B180-8490DBE7EA23}" destId="{0CD20EE4-BEB7-408F-8642-E3BB9C3B31B7}" srcOrd="6" destOrd="0" presId="urn:microsoft.com/office/officeart/2005/8/layout/chevron2"/>
    <dgm:cxn modelId="{7E79763D-65D5-48CC-86C6-4C04E9D83D6A}" type="presParOf" srcId="{0CD20EE4-BEB7-408F-8642-E3BB9C3B31B7}" destId="{116BD72A-68C8-457F-A655-2EF5BEE110B6}" srcOrd="0" destOrd="0" presId="urn:microsoft.com/office/officeart/2005/8/layout/chevron2"/>
    <dgm:cxn modelId="{293EC285-B611-4894-B189-46554132FADD}" type="presParOf" srcId="{0CD20EE4-BEB7-408F-8642-E3BB9C3B31B7}" destId="{D82112D9-0F1B-45B0-AC33-CDA51FAC76C8}" srcOrd="1" destOrd="0" presId="urn:microsoft.com/office/officeart/2005/8/layout/chevron2"/>
    <dgm:cxn modelId="{2FC2E62F-E52F-4F2F-AA9F-7559FCAD533B}" type="presParOf" srcId="{E37B2172-3284-4138-B180-8490DBE7EA23}" destId="{71F592F8-ED0D-4764-8240-3C4970C7954E}" srcOrd="7" destOrd="0" presId="urn:microsoft.com/office/officeart/2005/8/layout/chevron2"/>
    <dgm:cxn modelId="{06A95CA8-3B13-44F3-90DD-AD20B0955F4B}" type="presParOf" srcId="{E37B2172-3284-4138-B180-8490DBE7EA23}" destId="{5F7F0B82-3696-4C95-B54A-03897A9D6FBC}" srcOrd="8" destOrd="0" presId="urn:microsoft.com/office/officeart/2005/8/layout/chevron2"/>
    <dgm:cxn modelId="{0E3A3322-FD17-456B-A06D-9AACB3B9AD7F}" type="presParOf" srcId="{5F7F0B82-3696-4C95-B54A-03897A9D6FBC}" destId="{982EE0E1-1A99-4970-86D6-1E82CAF1149E}" srcOrd="0" destOrd="0" presId="urn:microsoft.com/office/officeart/2005/8/layout/chevron2"/>
    <dgm:cxn modelId="{99D0F41D-F436-40BB-B9FB-D528134A0552}" type="presParOf" srcId="{5F7F0B82-3696-4C95-B54A-03897A9D6FBC}" destId="{CC70B3E1-49BB-43E6-9E92-87FAFFF7D43A}" srcOrd="1" destOrd="0" presId="urn:microsoft.com/office/officeart/2005/8/layout/chevron2"/>
    <dgm:cxn modelId="{D949BF9B-9481-4011-B3AE-785EE7ABAC8D}" type="presParOf" srcId="{E37B2172-3284-4138-B180-8490DBE7EA23}" destId="{81775C2A-16F4-461E-9DE0-A8C6AF579B6E}" srcOrd="9" destOrd="0" presId="urn:microsoft.com/office/officeart/2005/8/layout/chevron2"/>
    <dgm:cxn modelId="{727A3339-1466-4A54-AF08-F42851FBFA65}" type="presParOf" srcId="{E37B2172-3284-4138-B180-8490DBE7EA23}" destId="{DA0A6144-2C78-45A0-832A-6DFDCD58A5E9}" srcOrd="10" destOrd="0" presId="urn:microsoft.com/office/officeart/2005/8/layout/chevron2"/>
    <dgm:cxn modelId="{CCC2EC8D-D612-4469-923E-F85C49618840}" type="presParOf" srcId="{DA0A6144-2C78-45A0-832A-6DFDCD58A5E9}" destId="{B6FA43B3-A8F9-48F5-A6C7-E201A46E1CA7}" srcOrd="0" destOrd="0" presId="urn:microsoft.com/office/officeart/2005/8/layout/chevron2"/>
    <dgm:cxn modelId="{75326069-7E14-4109-A582-16CDEC84BBA6}" type="presParOf" srcId="{DA0A6144-2C78-45A0-832A-6DFDCD58A5E9}" destId="{9FC7DD20-324C-4CE5-AF3D-826FF554E38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4A8A544-159B-4042-95D2-EAB20C30B79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88CEACF-9867-45AC-876F-DDB08D5A19AC}">
      <dgm:prSet phldrT="[Текст]" custT="1"/>
      <dgm:spPr>
        <a:solidFill>
          <a:srgbClr val="0070C0"/>
        </a:solidFill>
      </dgm:spPr>
      <dgm:t>
        <a:bodyPr/>
        <a:lstStyle/>
        <a:p>
          <a:pPr algn="ctr"/>
          <a:r>
            <a:rPr lang="ru-RU" sz="1600" b="1" dirty="0">
              <a:latin typeface="+mn-lt"/>
              <a:ea typeface="Roboto Light" pitchFamily="2" charset="0"/>
              <a:cs typeface="Times New Roman" pitchFamily="18" charset="0"/>
            </a:rPr>
            <a:t>6. Актуальность проекта</a:t>
          </a:r>
          <a:endParaRPr lang="ru-RU" sz="1600" b="1" i="1" dirty="0">
            <a:latin typeface="+mn-lt"/>
            <a:ea typeface="Roboto Light" pitchFamily="2" charset="0"/>
          </a:endParaRPr>
        </a:p>
      </dgm:t>
    </dgm:pt>
    <dgm:pt modelId="{149AB6C2-2130-4858-A6CB-2F619409AB00}" type="parTrans" cxnId="{C76239D7-4AB2-44AE-ADA8-DD39CD93E0B0}">
      <dgm:prSet/>
      <dgm:spPr/>
      <dgm:t>
        <a:bodyPr/>
        <a:lstStyle/>
        <a:p>
          <a:endParaRPr lang="ru-RU" sz="1050">
            <a:latin typeface="Roboto Light" pitchFamily="2" charset="0"/>
            <a:ea typeface="Roboto Light" pitchFamily="2" charset="0"/>
          </a:endParaRPr>
        </a:p>
      </dgm:t>
    </dgm:pt>
    <dgm:pt modelId="{3F847F79-2B30-43E7-8362-AA2E7745B628}" type="sibTrans" cxnId="{C76239D7-4AB2-44AE-ADA8-DD39CD93E0B0}">
      <dgm:prSet/>
      <dgm:spPr/>
      <dgm:t>
        <a:bodyPr/>
        <a:lstStyle/>
        <a:p>
          <a:endParaRPr lang="ru-RU" sz="1050">
            <a:latin typeface="Roboto Light" pitchFamily="2" charset="0"/>
            <a:ea typeface="Roboto Light" pitchFamily="2" charset="0"/>
          </a:endParaRPr>
        </a:p>
      </dgm:t>
    </dgm:pt>
    <dgm:pt modelId="{9AF9005A-2641-4F44-ACFA-FC652D306C3E}">
      <dgm:prSet phldrT="[Текст]" custT="1"/>
      <dgm:spPr/>
      <dgm:t>
        <a:bodyPr/>
        <a:lstStyle/>
        <a:p>
          <a:pPr algn="just"/>
          <a:r>
            <a:rPr lang="ru-RU" sz="1600" i="1" dirty="0">
              <a:latin typeface="+mn-lt"/>
              <a:ea typeface="Roboto Light" pitchFamily="2" charset="0"/>
              <a:cs typeface="Times New Roman" pitchFamily="18" charset="0"/>
            </a:rPr>
            <a:t>Указать, на решение какой конкретной проблемы данного общеобразовательного учреждения нацелен проект</a:t>
          </a:r>
          <a:endParaRPr lang="ru-RU" sz="1600" b="0" i="1" dirty="0">
            <a:latin typeface="+mn-lt"/>
            <a:ea typeface="Roboto Light" pitchFamily="2" charset="0"/>
          </a:endParaRPr>
        </a:p>
      </dgm:t>
    </dgm:pt>
    <dgm:pt modelId="{DF5FAB3B-8DEC-4866-827B-D67080FBCBFD}" type="parTrans" cxnId="{FEDEA96E-51B5-47BB-8E41-BD136A61A0D7}">
      <dgm:prSet/>
      <dgm:spPr/>
      <dgm:t>
        <a:bodyPr/>
        <a:lstStyle/>
        <a:p>
          <a:endParaRPr lang="ru-RU" sz="1050">
            <a:latin typeface="Roboto Light" pitchFamily="2" charset="0"/>
            <a:ea typeface="Roboto Light" pitchFamily="2" charset="0"/>
          </a:endParaRPr>
        </a:p>
      </dgm:t>
    </dgm:pt>
    <dgm:pt modelId="{82DF0204-8DC8-46E6-B99F-E1AACA3C561E}" type="sibTrans" cxnId="{FEDEA96E-51B5-47BB-8E41-BD136A61A0D7}">
      <dgm:prSet/>
      <dgm:spPr/>
      <dgm:t>
        <a:bodyPr/>
        <a:lstStyle/>
        <a:p>
          <a:endParaRPr lang="ru-RU" sz="1050">
            <a:latin typeface="Roboto Light" pitchFamily="2" charset="0"/>
            <a:ea typeface="Roboto Light" pitchFamily="2" charset="0"/>
          </a:endParaRPr>
        </a:p>
      </dgm:t>
    </dgm:pt>
    <dgm:pt modelId="{86F18743-3AE1-494C-8135-9334CBDADF4E}">
      <dgm:prSet phldrT="[Текст]" custT="1"/>
      <dgm:spPr/>
      <dgm:t>
        <a:bodyPr/>
        <a:lstStyle/>
        <a:p>
          <a:pPr algn="just"/>
          <a:r>
            <a:rPr lang="ru-RU" sz="1600" b="0" i="1" dirty="0">
              <a:latin typeface="+mn-lt"/>
              <a:ea typeface="Roboto Light" pitchFamily="2" charset="0"/>
              <a:cs typeface="Times New Roman" pitchFamily="18" charset="0"/>
            </a:rPr>
            <a:t>Это то, чего вы планируете достигнуть в результате реализации проекта. Например: «Создать кружок по журналистике», «Создать зону отдыха», «Рационально организовать хранение личных вещей обучающихся школы»</a:t>
          </a:r>
          <a:endParaRPr lang="ru-RU" sz="1600" b="0" i="1" dirty="0">
            <a:latin typeface="+mn-lt"/>
            <a:ea typeface="Roboto Light" pitchFamily="2" charset="0"/>
          </a:endParaRPr>
        </a:p>
      </dgm:t>
    </dgm:pt>
    <dgm:pt modelId="{E89A37CB-6ED7-49F1-9F3A-C8AD1208EEA4}">
      <dgm:prSet phldrT="[Текст]" custT="1"/>
      <dgm:spPr>
        <a:solidFill>
          <a:srgbClr val="0070C0"/>
        </a:solidFill>
      </dgm:spPr>
      <dgm:t>
        <a:bodyPr/>
        <a:lstStyle/>
        <a:p>
          <a:pPr algn="ctr"/>
          <a:r>
            <a:rPr lang="ru-RU" sz="1600" b="1" dirty="0">
              <a:latin typeface="+mn-lt"/>
              <a:ea typeface="Roboto Light" pitchFamily="2" charset="0"/>
              <a:cs typeface="Times New Roman" pitchFamily="18" charset="0"/>
            </a:rPr>
            <a:t>5. Задачи проекта</a:t>
          </a:r>
          <a:endParaRPr lang="ru-RU" sz="1600" b="1" i="1" dirty="0">
            <a:latin typeface="+mn-lt"/>
            <a:ea typeface="Roboto Light" pitchFamily="2" charset="0"/>
          </a:endParaRPr>
        </a:p>
      </dgm:t>
    </dgm:pt>
    <dgm:pt modelId="{CFCBACE0-AFE1-4532-BAE0-5A5495D730A3}" type="sibTrans" cxnId="{81F11E28-6351-48D4-8FF9-0BDD8E8ADE4B}">
      <dgm:prSet/>
      <dgm:spPr/>
      <dgm:t>
        <a:bodyPr/>
        <a:lstStyle/>
        <a:p>
          <a:endParaRPr lang="ru-RU" sz="1050">
            <a:latin typeface="Roboto Light" pitchFamily="2" charset="0"/>
            <a:ea typeface="Roboto Light" pitchFamily="2" charset="0"/>
          </a:endParaRPr>
        </a:p>
      </dgm:t>
    </dgm:pt>
    <dgm:pt modelId="{11E0996C-5592-49B3-8B79-BDF19A57B2E2}" type="parTrans" cxnId="{81F11E28-6351-48D4-8FF9-0BDD8E8ADE4B}">
      <dgm:prSet/>
      <dgm:spPr/>
      <dgm:t>
        <a:bodyPr/>
        <a:lstStyle/>
        <a:p>
          <a:endParaRPr lang="ru-RU" sz="1050">
            <a:latin typeface="Roboto Light" pitchFamily="2" charset="0"/>
            <a:ea typeface="Roboto Light" pitchFamily="2" charset="0"/>
          </a:endParaRPr>
        </a:p>
      </dgm:t>
    </dgm:pt>
    <dgm:pt modelId="{2792B186-A7A5-4BA1-80C4-8FFB6C093157}" type="sibTrans" cxnId="{CB81F76E-051D-4DDD-85C7-029BDCF575A1}">
      <dgm:prSet/>
      <dgm:spPr/>
      <dgm:t>
        <a:bodyPr/>
        <a:lstStyle/>
        <a:p>
          <a:endParaRPr lang="ru-RU" sz="1050">
            <a:latin typeface="Roboto Light" pitchFamily="2" charset="0"/>
            <a:ea typeface="Roboto Light" pitchFamily="2" charset="0"/>
          </a:endParaRPr>
        </a:p>
      </dgm:t>
    </dgm:pt>
    <dgm:pt modelId="{C7633C1C-A363-4BB3-A93E-CD5BDAC5DC61}" type="parTrans" cxnId="{CB81F76E-051D-4DDD-85C7-029BDCF575A1}">
      <dgm:prSet/>
      <dgm:spPr/>
      <dgm:t>
        <a:bodyPr/>
        <a:lstStyle/>
        <a:p>
          <a:endParaRPr lang="ru-RU" sz="1050">
            <a:latin typeface="Roboto Light" pitchFamily="2" charset="0"/>
            <a:ea typeface="Roboto Light" pitchFamily="2" charset="0"/>
          </a:endParaRPr>
        </a:p>
      </dgm:t>
    </dgm:pt>
    <dgm:pt modelId="{69B3B841-9C7F-4DED-A966-03CC70679494}">
      <dgm:prSet phldrT="[Текст]" custT="1"/>
      <dgm:spPr/>
      <dgm:t>
        <a:bodyPr/>
        <a:lstStyle/>
        <a:p>
          <a:pPr algn="just"/>
          <a:r>
            <a:rPr lang="ru-RU" sz="1600" b="0" i="1" dirty="0">
              <a:latin typeface="+mn-lt"/>
              <a:ea typeface="Roboto Light" pitchFamily="2" charset="0"/>
              <a:cs typeface="Times New Roman" pitchFamily="18" charset="0"/>
            </a:rPr>
            <a:t>Формулировка цели должна быть конкретной, измеримой, достижимой, значимой и ограниченной по времени. Например: «Создать оптимальную атмосферу сплоченности и информированности школьников…»</a:t>
          </a:r>
          <a:endParaRPr lang="ru-RU" sz="1600" b="0" i="1" dirty="0">
            <a:latin typeface="+mn-lt"/>
            <a:ea typeface="Roboto Light" pitchFamily="2" charset="0"/>
          </a:endParaRPr>
        </a:p>
      </dgm:t>
    </dgm:pt>
    <dgm:pt modelId="{3ED00C36-16A0-43CE-9CF3-EFF2D2B78492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600" b="1" dirty="0">
              <a:latin typeface="+mn-lt"/>
              <a:ea typeface="Roboto Light" pitchFamily="2" charset="0"/>
              <a:cs typeface="Times New Roman" pitchFamily="18" charset="0"/>
            </a:rPr>
            <a:t>4. Цель проекта</a:t>
          </a:r>
          <a:endParaRPr lang="ru-RU" sz="1600" b="1" i="1" dirty="0">
            <a:latin typeface="+mn-lt"/>
            <a:ea typeface="Roboto Light" pitchFamily="2" charset="0"/>
          </a:endParaRPr>
        </a:p>
      </dgm:t>
    </dgm:pt>
    <dgm:pt modelId="{37818E0E-BC20-442E-8406-257A3D3AFA8F}" type="sibTrans" cxnId="{C81E35FD-F139-46A8-890E-85F949E538D5}">
      <dgm:prSet/>
      <dgm:spPr/>
      <dgm:t>
        <a:bodyPr/>
        <a:lstStyle/>
        <a:p>
          <a:endParaRPr lang="ru-RU" sz="1050">
            <a:latin typeface="Roboto Light" pitchFamily="2" charset="0"/>
            <a:ea typeface="Roboto Light" pitchFamily="2" charset="0"/>
          </a:endParaRPr>
        </a:p>
      </dgm:t>
    </dgm:pt>
    <dgm:pt modelId="{593E9C8E-8D93-486D-BDDD-17B3FE8193C1}" type="parTrans" cxnId="{C81E35FD-F139-46A8-890E-85F949E538D5}">
      <dgm:prSet/>
      <dgm:spPr/>
      <dgm:t>
        <a:bodyPr/>
        <a:lstStyle/>
        <a:p>
          <a:endParaRPr lang="ru-RU" sz="1050">
            <a:latin typeface="Roboto Light" pitchFamily="2" charset="0"/>
            <a:ea typeface="Roboto Light" pitchFamily="2" charset="0"/>
          </a:endParaRPr>
        </a:p>
      </dgm:t>
    </dgm:pt>
    <dgm:pt modelId="{801EBEEB-FA3C-4157-BE31-A5F9B705C43E}" type="sibTrans" cxnId="{F37D06CD-3BD7-4A14-A021-34202BC2172B}">
      <dgm:prSet/>
      <dgm:spPr/>
      <dgm:t>
        <a:bodyPr/>
        <a:lstStyle/>
        <a:p>
          <a:endParaRPr lang="ru-RU" sz="1050">
            <a:latin typeface="Roboto Light" pitchFamily="2" charset="0"/>
            <a:ea typeface="Roboto Light" pitchFamily="2" charset="0"/>
          </a:endParaRPr>
        </a:p>
      </dgm:t>
    </dgm:pt>
    <dgm:pt modelId="{9C98D48A-C14D-4B20-B9C8-FD2FDEB494D3}" type="parTrans" cxnId="{F37D06CD-3BD7-4A14-A021-34202BC2172B}">
      <dgm:prSet/>
      <dgm:spPr/>
      <dgm:t>
        <a:bodyPr/>
        <a:lstStyle/>
        <a:p>
          <a:endParaRPr lang="ru-RU" sz="1050">
            <a:latin typeface="Roboto Light" pitchFamily="2" charset="0"/>
            <a:ea typeface="Roboto Light" pitchFamily="2" charset="0"/>
          </a:endParaRPr>
        </a:p>
      </dgm:t>
    </dgm:pt>
    <dgm:pt modelId="{7CD8F5B6-9CA8-42C4-AA49-ADDB348D32F3}">
      <dgm:prSet phldrT="[Текст]" custT="1"/>
      <dgm:spPr/>
      <dgm:t>
        <a:bodyPr/>
        <a:lstStyle/>
        <a:p>
          <a:r>
            <a:rPr lang="ru-RU" sz="1600" i="1" dirty="0">
              <a:latin typeface="+mn-lt"/>
              <a:ea typeface="Roboto Light" pitchFamily="2" charset="0"/>
              <a:cs typeface="Times New Roman" pitchFamily="18" charset="0"/>
            </a:rPr>
            <a:t>Например: Муниципальное бюджетное общеобразовательное учреждение «</a:t>
          </a:r>
          <a:r>
            <a:rPr lang="ru-RU" sz="1600" i="1" dirty="0" err="1">
              <a:latin typeface="+mn-lt"/>
              <a:ea typeface="Roboto Light" pitchFamily="2" charset="0"/>
              <a:cs typeface="Times New Roman" pitchFamily="18" charset="0"/>
            </a:rPr>
            <a:t>Почтовская</a:t>
          </a:r>
          <a:r>
            <a:rPr lang="ru-RU" sz="1600" i="1" dirty="0">
              <a:latin typeface="+mn-lt"/>
              <a:ea typeface="Roboto Light" pitchFamily="2" charset="0"/>
              <a:cs typeface="Times New Roman" pitchFamily="18" charset="0"/>
            </a:rPr>
            <a:t> средняя общеобразовательная школа» Бахчисарайского района Республики Крым</a:t>
          </a:r>
          <a:endParaRPr lang="ru-RU" sz="1600" i="1" dirty="0">
            <a:latin typeface="+mn-lt"/>
            <a:ea typeface="Roboto Light" pitchFamily="2" charset="0"/>
          </a:endParaRPr>
        </a:p>
      </dgm:t>
    </dgm:pt>
    <dgm:pt modelId="{13F66171-5DA3-4666-9580-28BA0A55E434}">
      <dgm:prSet phldrT="[Текст]" custT="1"/>
      <dgm:spPr>
        <a:solidFill>
          <a:srgbClr val="0070C0"/>
        </a:solidFill>
      </dgm:spPr>
      <dgm:t>
        <a:bodyPr/>
        <a:lstStyle/>
        <a:p>
          <a:pPr algn="ctr"/>
          <a:r>
            <a:rPr lang="ru-RU" sz="1600" b="1" dirty="0">
              <a:latin typeface="+mn-lt"/>
              <a:ea typeface="Roboto Light" pitchFamily="2" charset="0"/>
              <a:cs typeface="Times New Roman" pitchFamily="18" charset="0"/>
            </a:rPr>
            <a:t>3. Полное наименование общеобразовательной организации </a:t>
          </a:r>
          <a:endParaRPr lang="ru-RU" sz="1600" b="1" dirty="0">
            <a:latin typeface="+mn-lt"/>
            <a:ea typeface="Roboto Light" pitchFamily="2" charset="0"/>
          </a:endParaRPr>
        </a:p>
      </dgm:t>
    </dgm:pt>
    <dgm:pt modelId="{C459D7E2-AEF1-4105-AD4C-D201851B92A0}" type="sibTrans" cxnId="{702644EC-F478-41A4-A1CE-9E669D1B343E}">
      <dgm:prSet/>
      <dgm:spPr/>
      <dgm:t>
        <a:bodyPr/>
        <a:lstStyle/>
        <a:p>
          <a:endParaRPr lang="ru-RU" sz="1050">
            <a:latin typeface="Roboto Light" pitchFamily="2" charset="0"/>
            <a:ea typeface="Roboto Light" pitchFamily="2" charset="0"/>
          </a:endParaRPr>
        </a:p>
      </dgm:t>
    </dgm:pt>
    <dgm:pt modelId="{EBF70F54-7BBC-4189-8A38-81B0240AD363}" type="parTrans" cxnId="{702644EC-F478-41A4-A1CE-9E669D1B343E}">
      <dgm:prSet/>
      <dgm:spPr/>
      <dgm:t>
        <a:bodyPr/>
        <a:lstStyle/>
        <a:p>
          <a:endParaRPr lang="ru-RU" sz="1050">
            <a:latin typeface="Roboto Light" pitchFamily="2" charset="0"/>
            <a:ea typeface="Roboto Light" pitchFamily="2" charset="0"/>
          </a:endParaRPr>
        </a:p>
      </dgm:t>
    </dgm:pt>
    <dgm:pt modelId="{0872A36A-CD0F-4FD6-A0D6-4BA1B2523921}" type="sibTrans" cxnId="{0E33B639-60C9-41B3-A513-5850FE3BCCAA}">
      <dgm:prSet/>
      <dgm:spPr/>
      <dgm:t>
        <a:bodyPr/>
        <a:lstStyle/>
        <a:p>
          <a:endParaRPr lang="ru-RU" sz="1050">
            <a:latin typeface="Roboto Light" pitchFamily="2" charset="0"/>
            <a:ea typeface="Roboto Light" pitchFamily="2" charset="0"/>
          </a:endParaRPr>
        </a:p>
      </dgm:t>
    </dgm:pt>
    <dgm:pt modelId="{799980DF-CE02-43C9-BA53-5B57A5176DFA}" type="parTrans" cxnId="{0E33B639-60C9-41B3-A513-5850FE3BCCAA}">
      <dgm:prSet/>
      <dgm:spPr/>
      <dgm:t>
        <a:bodyPr/>
        <a:lstStyle/>
        <a:p>
          <a:endParaRPr lang="ru-RU" sz="1050">
            <a:latin typeface="Roboto Light" pitchFamily="2" charset="0"/>
            <a:ea typeface="Roboto Light" pitchFamily="2" charset="0"/>
          </a:endParaRPr>
        </a:p>
      </dgm:t>
    </dgm:pt>
    <dgm:pt modelId="{40165280-48FF-4E1B-8F73-6BBB8209AEC9}">
      <dgm:prSet phldrT="[Текст]" custT="1"/>
      <dgm:spPr/>
      <dgm:t>
        <a:bodyPr/>
        <a:lstStyle/>
        <a:p>
          <a:r>
            <a:rPr lang="ru-RU" sz="1600" i="1" dirty="0">
              <a:latin typeface="+mn-lt"/>
              <a:ea typeface="Roboto Light" pitchFamily="2" charset="0"/>
              <a:cs typeface="Times New Roman" pitchFamily="18" charset="0"/>
            </a:rPr>
            <a:t>Например: </a:t>
          </a:r>
          <a:r>
            <a:rPr lang="ru-RU" sz="1600" i="1" dirty="0" err="1">
              <a:latin typeface="+mn-lt"/>
              <a:ea typeface="Roboto Light" pitchFamily="2" charset="0"/>
              <a:cs typeface="Times New Roman" pitchFamily="18" charset="0"/>
            </a:rPr>
            <a:t>Почтовское</a:t>
          </a:r>
          <a:r>
            <a:rPr lang="ru-RU" sz="1600" i="1" dirty="0">
              <a:latin typeface="+mn-lt"/>
              <a:ea typeface="Roboto Light" pitchFamily="2" charset="0"/>
              <a:cs typeface="Times New Roman" pitchFamily="18" charset="0"/>
            </a:rPr>
            <a:t> сельское поселение Бахчисарайского района Республики Крым</a:t>
          </a:r>
          <a:endParaRPr lang="ru-RU" sz="1600" i="1" dirty="0">
            <a:latin typeface="+mn-lt"/>
            <a:ea typeface="Roboto Light" pitchFamily="2" charset="0"/>
          </a:endParaRPr>
        </a:p>
      </dgm:t>
    </dgm:pt>
    <dgm:pt modelId="{B8C2D1EA-0D97-4316-A9BB-7964D6C8AFFA}">
      <dgm:prSet phldrT="[Текст]" custT="1"/>
      <dgm:spPr>
        <a:solidFill>
          <a:srgbClr val="0070C0"/>
        </a:solidFill>
      </dgm:spPr>
      <dgm:t>
        <a:bodyPr/>
        <a:lstStyle/>
        <a:p>
          <a:pPr algn="ctr"/>
          <a:r>
            <a:rPr lang="ru-RU" sz="1600" b="1" dirty="0">
              <a:latin typeface="+mn-lt"/>
              <a:ea typeface="Roboto Light" pitchFamily="2" charset="0"/>
              <a:cs typeface="Times New Roman" pitchFamily="18" charset="0"/>
            </a:rPr>
            <a:t>2. Наименование муниципального образования, на территории которого планируется реализовывать проект</a:t>
          </a:r>
          <a:endParaRPr lang="ru-RU" sz="1600" b="1" dirty="0">
            <a:latin typeface="+mn-lt"/>
            <a:ea typeface="Roboto Light" pitchFamily="2" charset="0"/>
          </a:endParaRPr>
        </a:p>
      </dgm:t>
    </dgm:pt>
    <dgm:pt modelId="{76497301-C8DD-477B-83A0-81D58C89BA8B}" type="sibTrans" cxnId="{0AEEA5CB-65A7-42C4-9D12-DA94408E6F25}">
      <dgm:prSet/>
      <dgm:spPr/>
      <dgm:t>
        <a:bodyPr/>
        <a:lstStyle/>
        <a:p>
          <a:endParaRPr lang="ru-RU" sz="1050">
            <a:latin typeface="Roboto Light" pitchFamily="2" charset="0"/>
            <a:ea typeface="Roboto Light" pitchFamily="2" charset="0"/>
          </a:endParaRPr>
        </a:p>
      </dgm:t>
    </dgm:pt>
    <dgm:pt modelId="{18668F21-8A38-492F-A0EE-D4A9322F02DD}" type="parTrans" cxnId="{0AEEA5CB-65A7-42C4-9D12-DA94408E6F25}">
      <dgm:prSet/>
      <dgm:spPr/>
      <dgm:t>
        <a:bodyPr/>
        <a:lstStyle/>
        <a:p>
          <a:endParaRPr lang="ru-RU" sz="1050">
            <a:latin typeface="Roboto Light" pitchFamily="2" charset="0"/>
            <a:ea typeface="Roboto Light" pitchFamily="2" charset="0"/>
          </a:endParaRPr>
        </a:p>
      </dgm:t>
    </dgm:pt>
    <dgm:pt modelId="{AF8764E2-DE50-4A60-B3B3-FB53313C89D5}" type="sibTrans" cxnId="{C84758FD-1557-4182-BB75-2EC3E858D912}">
      <dgm:prSet/>
      <dgm:spPr/>
      <dgm:t>
        <a:bodyPr/>
        <a:lstStyle/>
        <a:p>
          <a:endParaRPr lang="ru-RU" sz="1050">
            <a:latin typeface="Roboto Light" pitchFamily="2" charset="0"/>
            <a:ea typeface="Roboto Light" pitchFamily="2" charset="0"/>
          </a:endParaRPr>
        </a:p>
      </dgm:t>
    </dgm:pt>
    <dgm:pt modelId="{80AAE5D7-9328-45EE-AC4A-D48EE6F1522A}" type="parTrans" cxnId="{C84758FD-1557-4182-BB75-2EC3E858D912}">
      <dgm:prSet/>
      <dgm:spPr/>
      <dgm:t>
        <a:bodyPr/>
        <a:lstStyle/>
        <a:p>
          <a:endParaRPr lang="ru-RU" sz="1050">
            <a:latin typeface="Roboto Light" pitchFamily="2" charset="0"/>
            <a:ea typeface="Roboto Light" pitchFamily="2" charset="0"/>
          </a:endParaRPr>
        </a:p>
      </dgm:t>
    </dgm:pt>
    <dgm:pt modelId="{C85EF5C0-BDD7-494A-A273-83C756F9DF82}">
      <dgm:prSet phldrT="[Текст]" custT="1"/>
      <dgm:spPr/>
      <dgm:t>
        <a:bodyPr/>
        <a:lstStyle/>
        <a:p>
          <a:r>
            <a:rPr lang="ru-RU" sz="1600" i="1" dirty="0">
              <a:latin typeface="+mn-lt"/>
              <a:ea typeface="Roboto Light" pitchFamily="2" charset="0"/>
              <a:cs typeface="Times New Roman" pitchFamily="18" charset="0"/>
            </a:rPr>
            <a:t>Например: «</a:t>
          </a:r>
          <a:r>
            <a:rPr lang="en-US" sz="1600" i="1" dirty="0" err="1">
              <a:latin typeface="+mn-lt"/>
              <a:ea typeface="Roboto Light" pitchFamily="2" charset="0"/>
              <a:cs typeface="Times New Roman" pitchFamily="18" charset="0"/>
            </a:rPr>
            <a:t>MediaStar</a:t>
          </a:r>
          <a:r>
            <a:rPr lang="en-US" sz="1600" i="1" dirty="0">
              <a:latin typeface="+mn-lt"/>
              <a:ea typeface="Roboto Light" pitchFamily="2" charset="0"/>
              <a:cs typeface="Times New Roman" pitchFamily="18" charset="0"/>
            </a:rPr>
            <a:t>: </a:t>
          </a:r>
          <a:r>
            <a:rPr lang="ru-RU" sz="1600" i="1" dirty="0" err="1">
              <a:latin typeface="+mn-lt"/>
              <a:ea typeface="Roboto Light" pitchFamily="2" charset="0"/>
              <a:cs typeface="Times New Roman" pitchFamily="18" charset="0"/>
            </a:rPr>
            <a:t>медиапространство</a:t>
          </a:r>
          <a:r>
            <a:rPr lang="ru-RU" sz="1600" i="1" dirty="0">
              <a:latin typeface="+mn-lt"/>
              <a:ea typeface="Roboto Light" pitchFamily="2" charset="0"/>
              <a:cs typeface="Times New Roman" pitchFamily="18" charset="0"/>
            </a:rPr>
            <a:t> гимназии»; </a:t>
          </a:r>
          <a:r>
            <a:rPr lang="ru-RU" sz="1600" i="1" dirty="0" err="1">
              <a:latin typeface="+mn-lt"/>
              <a:ea typeface="Roboto Light" pitchFamily="2" charset="0"/>
              <a:cs typeface="Times New Roman" pitchFamily="18" charset="0"/>
            </a:rPr>
            <a:t>Мультифункциональное</a:t>
          </a:r>
          <a:r>
            <a:rPr lang="ru-RU" sz="1600" i="1" dirty="0">
              <a:latin typeface="+mn-lt"/>
              <a:ea typeface="Roboto Light" pitchFamily="2" charset="0"/>
              <a:cs typeface="Times New Roman" pitchFamily="18" charset="0"/>
            </a:rPr>
            <a:t> пространство; «Школьный </a:t>
          </a:r>
          <a:r>
            <a:rPr lang="ru-RU" sz="1600" i="1" dirty="0" err="1">
              <a:latin typeface="+mn-lt"/>
              <a:ea typeface="Roboto Light" pitchFamily="2" charset="0"/>
              <a:cs typeface="Times New Roman" pitchFamily="18" charset="0"/>
            </a:rPr>
            <a:t>медиацентр</a:t>
          </a:r>
          <a:r>
            <a:rPr lang="ru-RU" sz="1600" i="1" dirty="0">
              <a:latin typeface="+mn-lt"/>
              <a:ea typeface="Roboto Light" pitchFamily="2" charset="0"/>
              <a:cs typeface="Times New Roman" pitchFamily="18" charset="0"/>
            </a:rPr>
            <a:t> «</a:t>
          </a:r>
          <a:r>
            <a:rPr lang="ru-RU" sz="1600" i="1" dirty="0" err="1">
              <a:latin typeface="+mn-lt"/>
              <a:ea typeface="Roboto Light" pitchFamily="2" charset="0"/>
              <a:cs typeface="Times New Roman" pitchFamily="18" charset="0"/>
            </a:rPr>
            <a:t>Инсайт</a:t>
          </a:r>
          <a:r>
            <a:rPr lang="ru-RU" sz="1600" i="1" dirty="0">
              <a:latin typeface="+mn-lt"/>
              <a:ea typeface="Roboto Light" pitchFamily="2" charset="0"/>
              <a:cs typeface="Times New Roman" pitchFamily="18" charset="0"/>
            </a:rPr>
            <a:t>», «Оснащение спортивным инвентарем школьной футбольной команды «Феникс» и др.)</a:t>
          </a:r>
          <a:endParaRPr lang="ru-RU" sz="1600" i="1" dirty="0">
            <a:latin typeface="+mn-lt"/>
            <a:ea typeface="Roboto Light" pitchFamily="2" charset="0"/>
          </a:endParaRPr>
        </a:p>
      </dgm:t>
    </dgm:pt>
    <dgm:pt modelId="{51B37826-CC3F-433C-8EE3-DD362932CCEB}">
      <dgm:prSet phldrT="[Текст]" custT="1"/>
      <dgm:spPr>
        <a:solidFill>
          <a:srgbClr val="0070C0"/>
        </a:solidFill>
      </dgm:spPr>
      <dgm:t>
        <a:bodyPr/>
        <a:lstStyle/>
        <a:p>
          <a:pPr algn="ctr"/>
          <a:r>
            <a:rPr lang="ru-RU" sz="1600" b="1" dirty="0">
              <a:solidFill>
                <a:schemeClr val="bg1"/>
              </a:solidFill>
              <a:latin typeface="+mn-lt"/>
              <a:ea typeface="Roboto Light" pitchFamily="2" charset="0"/>
              <a:cs typeface="Times New Roman" pitchFamily="18" charset="0"/>
            </a:rPr>
            <a:t>1. Название проекта</a:t>
          </a:r>
          <a:endParaRPr lang="ru-RU" sz="1600" b="1" dirty="0">
            <a:solidFill>
              <a:schemeClr val="bg1"/>
            </a:solidFill>
            <a:latin typeface="+mn-lt"/>
            <a:ea typeface="Roboto Light" pitchFamily="2" charset="0"/>
          </a:endParaRPr>
        </a:p>
      </dgm:t>
    </dgm:pt>
    <dgm:pt modelId="{6FF3DA56-D462-47C7-9138-6EE87FF4E011}" type="sibTrans" cxnId="{F24DFFC7-78FF-4B6B-B441-0BD0472A7787}">
      <dgm:prSet/>
      <dgm:spPr/>
      <dgm:t>
        <a:bodyPr/>
        <a:lstStyle/>
        <a:p>
          <a:endParaRPr lang="ru-RU" sz="1050">
            <a:latin typeface="Roboto Light" pitchFamily="2" charset="0"/>
            <a:ea typeface="Roboto Light" pitchFamily="2" charset="0"/>
          </a:endParaRPr>
        </a:p>
      </dgm:t>
    </dgm:pt>
    <dgm:pt modelId="{E583BC7F-B406-4041-ADAB-D25C1458FEB8}" type="parTrans" cxnId="{F24DFFC7-78FF-4B6B-B441-0BD0472A7787}">
      <dgm:prSet/>
      <dgm:spPr/>
      <dgm:t>
        <a:bodyPr/>
        <a:lstStyle/>
        <a:p>
          <a:endParaRPr lang="ru-RU" sz="1050">
            <a:latin typeface="Roboto Light" pitchFamily="2" charset="0"/>
            <a:ea typeface="Roboto Light" pitchFamily="2" charset="0"/>
          </a:endParaRPr>
        </a:p>
      </dgm:t>
    </dgm:pt>
    <dgm:pt modelId="{CC9F2986-AC9E-4988-B5BC-1763B8764379}" type="sibTrans" cxnId="{597D71A8-6BBD-435C-AC2C-C586620C8776}">
      <dgm:prSet/>
      <dgm:spPr/>
      <dgm:t>
        <a:bodyPr/>
        <a:lstStyle/>
        <a:p>
          <a:endParaRPr lang="ru-RU" sz="1050">
            <a:latin typeface="Roboto Light" pitchFamily="2" charset="0"/>
            <a:ea typeface="Roboto Light" pitchFamily="2" charset="0"/>
          </a:endParaRPr>
        </a:p>
      </dgm:t>
    </dgm:pt>
    <dgm:pt modelId="{2812EB52-FBBE-4160-883C-506609FE0EBA}" type="parTrans" cxnId="{597D71A8-6BBD-435C-AC2C-C586620C8776}">
      <dgm:prSet/>
      <dgm:spPr/>
      <dgm:t>
        <a:bodyPr/>
        <a:lstStyle/>
        <a:p>
          <a:endParaRPr lang="ru-RU" sz="1050">
            <a:latin typeface="Roboto Light" pitchFamily="2" charset="0"/>
            <a:ea typeface="Roboto Light" pitchFamily="2" charset="0"/>
          </a:endParaRPr>
        </a:p>
      </dgm:t>
    </dgm:pt>
    <dgm:pt modelId="{9D273F35-5068-4B0B-8C5F-C7D5C2DFBF9B}" type="pres">
      <dgm:prSet presAssocID="{F4A8A544-159B-4042-95D2-EAB20C30B792}" presName="Name0" presStyleCnt="0">
        <dgm:presLayoutVars>
          <dgm:dir/>
          <dgm:animLvl val="lvl"/>
          <dgm:resizeHandles val="exact"/>
        </dgm:presLayoutVars>
      </dgm:prSet>
      <dgm:spPr/>
    </dgm:pt>
    <dgm:pt modelId="{E2E4898D-4EB0-4ACD-B5C0-69584B1983BE}" type="pres">
      <dgm:prSet presAssocID="{51B37826-CC3F-433C-8EE3-DD362932CCEB}" presName="linNode" presStyleCnt="0"/>
      <dgm:spPr/>
    </dgm:pt>
    <dgm:pt modelId="{96437962-3D3E-41AB-9FDB-9CEC8C12B210}" type="pres">
      <dgm:prSet presAssocID="{51B37826-CC3F-433C-8EE3-DD362932CCEB}" presName="parentText" presStyleLbl="node1" presStyleIdx="0" presStyleCnt="6" custScaleX="88716" custScaleY="230644">
        <dgm:presLayoutVars>
          <dgm:chMax val="1"/>
          <dgm:bulletEnabled val="1"/>
        </dgm:presLayoutVars>
      </dgm:prSet>
      <dgm:spPr/>
    </dgm:pt>
    <dgm:pt modelId="{1A298E8D-C532-4B4E-AA18-9ACEAF3A4382}" type="pres">
      <dgm:prSet presAssocID="{51B37826-CC3F-433C-8EE3-DD362932CCEB}" presName="descendantText" presStyleLbl="alignAccFollowNode1" presStyleIdx="0" presStyleCnt="6" custScaleY="230644">
        <dgm:presLayoutVars>
          <dgm:bulletEnabled val="1"/>
        </dgm:presLayoutVars>
      </dgm:prSet>
      <dgm:spPr/>
    </dgm:pt>
    <dgm:pt modelId="{34BFD608-6718-4E0A-9646-EAB77CE852F4}" type="pres">
      <dgm:prSet presAssocID="{6FF3DA56-D462-47C7-9138-6EE87FF4E011}" presName="sp" presStyleCnt="0"/>
      <dgm:spPr/>
    </dgm:pt>
    <dgm:pt modelId="{829DE9AC-EE7E-4FA4-BAE0-8AA0995CA673}" type="pres">
      <dgm:prSet presAssocID="{B8C2D1EA-0D97-4316-A9BB-7964D6C8AFFA}" presName="linNode" presStyleCnt="0"/>
      <dgm:spPr/>
    </dgm:pt>
    <dgm:pt modelId="{415BB535-7449-4D80-8877-E1277B5A60DA}" type="pres">
      <dgm:prSet presAssocID="{B8C2D1EA-0D97-4316-A9BB-7964D6C8AFFA}" presName="parentText" presStyleLbl="node1" presStyleIdx="1" presStyleCnt="6" custScaleX="88716" custScaleY="189649">
        <dgm:presLayoutVars>
          <dgm:chMax val="1"/>
          <dgm:bulletEnabled val="1"/>
        </dgm:presLayoutVars>
      </dgm:prSet>
      <dgm:spPr/>
    </dgm:pt>
    <dgm:pt modelId="{8E235236-C4EB-471A-AAF5-3B9ED304A90F}" type="pres">
      <dgm:prSet presAssocID="{B8C2D1EA-0D97-4316-A9BB-7964D6C8AFFA}" presName="descendantText" presStyleLbl="alignAccFollowNode1" presStyleIdx="1" presStyleCnt="6" custScaleY="165678">
        <dgm:presLayoutVars>
          <dgm:bulletEnabled val="1"/>
        </dgm:presLayoutVars>
      </dgm:prSet>
      <dgm:spPr/>
    </dgm:pt>
    <dgm:pt modelId="{EFE864D0-BB63-456B-BED8-933BD685E03C}" type="pres">
      <dgm:prSet presAssocID="{76497301-C8DD-477B-83A0-81D58C89BA8B}" presName="sp" presStyleCnt="0"/>
      <dgm:spPr/>
    </dgm:pt>
    <dgm:pt modelId="{3B71E85A-DFDE-43C1-A2FC-804444451BBE}" type="pres">
      <dgm:prSet presAssocID="{13F66171-5DA3-4666-9580-28BA0A55E434}" presName="linNode" presStyleCnt="0"/>
      <dgm:spPr/>
    </dgm:pt>
    <dgm:pt modelId="{671BA36A-A88D-4FF6-AF81-2E85670B953A}" type="pres">
      <dgm:prSet presAssocID="{13F66171-5DA3-4666-9580-28BA0A55E434}" presName="parentText" presStyleLbl="node1" presStyleIdx="2" presStyleCnt="6" custScaleX="88716" custScaleY="185191">
        <dgm:presLayoutVars>
          <dgm:chMax val="1"/>
          <dgm:bulletEnabled val="1"/>
        </dgm:presLayoutVars>
      </dgm:prSet>
      <dgm:spPr/>
    </dgm:pt>
    <dgm:pt modelId="{23B7FAA4-4CD1-44A0-A921-0BC204CD827D}" type="pres">
      <dgm:prSet presAssocID="{13F66171-5DA3-4666-9580-28BA0A55E434}" presName="descendantText" presStyleLbl="alignAccFollowNode1" presStyleIdx="2" presStyleCnt="6" custScaleY="185191" custLinFactNeighborX="0" custLinFactNeighborY="0">
        <dgm:presLayoutVars>
          <dgm:bulletEnabled val="1"/>
        </dgm:presLayoutVars>
      </dgm:prSet>
      <dgm:spPr/>
    </dgm:pt>
    <dgm:pt modelId="{4E29C852-B427-4A4F-888C-6BE22DFEEB1C}" type="pres">
      <dgm:prSet presAssocID="{C459D7E2-AEF1-4105-AD4C-D201851B92A0}" presName="sp" presStyleCnt="0"/>
      <dgm:spPr/>
    </dgm:pt>
    <dgm:pt modelId="{D7434C88-9149-4E95-AF06-A80B0811E9D4}" type="pres">
      <dgm:prSet presAssocID="{3ED00C36-16A0-43CE-9CF3-EFF2D2B78492}" presName="linNode" presStyleCnt="0"/>
      <dgm:spPr/>
    </dgm:pt>
    <dgm:pt modelId="{9E140FC4-BA6D-470C-8287-BFB672CA0443}" type="pres">
      <dgm:prSet presAssocID="{3ED00C36-16A0-43CE-9CF3-EFF2D2B78492}" presName="parentText" presStyleLbl="node1" presStyleIdx="3" presStyleCnt="6" custScaleX="88716" custScaleY="243478">
        <dgm:presLayoutVars>
          <dgm:chMax val="1"/>
          <dgm:bulletEnabled val="1"/>
        </dgm:presLayoutVars>
      </dgm:prSet>
      <dgm:spPr/>
    </dgm:pt>
    <dgm:pt modelId="{7272788C-F7EF-4451-822F-43B3851029C9}" type="pres">
      <dgm:prSet presAssocID="{3ED00C36-16A0-43CE-9CF3-EFF2D2B78492}" presName="descendantText" presStyleLbl="alignAccFollowNode1" presStyleIdx="3" presStyleCnt="6" custScaleY="243478" custLinFactNeighborY="0">
        <dgm:presLayoutVars>
          <dgm:bulletEnabled val="1"/>
        </dgm:presLayoutVars>
      </dgm:prSet>
      <dgm:spPr/>
    </dgm:pt>
    <dgm:pt modelId="{F86BC164-5F8B-4FFC-BA81-DC9DAEA49779}" type="pres">
      <dgm:prSet presAssocID="{37818E0E-BC20-442E-8406-257A3D3AFA8F}" presName="sp" presStyleCnt="0"/>
      <dgm:spPr/>
    </dgm:pt>
    <dgm:pt modelId="{6BCA1927-134C-4134-9659-A45A4F43E5D1}" type="pres">
      <dgm:prSet presAssocID="{E89A37CB-6ED7-49F1-9F3A-C8AD1208EEA4}" presName="linNode" presStyleCnt="0"/>
      <dgm:spPr/>
    </dgm:pt>
    <dgm:pt modelId="{1B05BA05-E233-42EE-A658-665FC484B058}" type="pres">
      <dgm:prSet presAssocID="{E89A37CB-6ED7-49F1-9F3A-C8AD1208EEA4}" presName="parentText" presStyleLbl="node1" presStyleIdx="4" presStyleCnt="6" custScaleX="88716" custScaleY="292830">
        <dgm:presLayoutVars>
          <dgm:chMax val="1"/>
          <dgm:bulletEnabled val="1"/>
        </dgm:presLayoutVars>
      </dgm:prSet>
      <dgm:spPr/>
    </dgm:pt>
    <dgm:pt modelId="{CB89EA19-D676-4A24-8768-4D88C0B033FA}" type="pres">
      <dgm:prSet presAssocID="{E89A37CB-6ED7-49F1-9F3A-C8AD1208EEA4}" presName="descendantText" presStyleLbl="alignAccFollowNode1" presStyleIdx="4" presStyleCnt="6" custScaleY="292830">
        <dgm:presLayoutVars>
          <dgm:bulletEnabled val="1"/>
        </dgm:presLayoutVars>
      </dgm:prSet>
      <dgm:spPr/>
    </dgm:pt>
    <dgm:pt modelId="{4ADB9802-5F79-4F64-8A6C-3DA2CC181780}" type="pres">
      <dgm:prSet presAssocID="{CFCBACE0-AFE1-4532-BAE0-5A5495D730A3}" presName="sp" presStyleCnt="0"/>
      <dgm:spPr/>
    </dgm:pt>
    <dgm:pt modelId="{285BB730-6473-4156-B6FC-BDBAC6717A13}" type="pres">
      <dgm:prSet presAssocID="{D88CEACF-9867-45AC-876F-DDB08D5A19AC}" presName="linNode" presStyleCnt="0"/>
      <dgm:spPr/>
    </dgm:pt>
    <dgm:pt modelId="{AB65E891-7E3F-440D-AF35-620C74083D9F}" type="pres">
      <dgm:prSet presAssocID="{D88CEACF-9867-45AC-876F-DDB08D5A19AC}" presName="parentText" presStyleLbl="node1" presStyleIdx="5" presStyleCnt="6" custScaleX="88716" custScaleY="140440">
        <dgm:presLayoutVars>
          <dgm:chMax val="1"/>
          <dgm:bulletEnabled val="1"/>
        </dgm:presLayoutVars>
      </dgm:prSet>
      <dgm:spPr/>
    </dgm:pt>
    <dgm:pt modelId="{8D23BDF9-020E-491B-BDBD-CE13DA18FD5F}" type="pres">
      <dgm:prSet presAssocID="{D88CEACF-9867-45AC-876F-DDB08D5A19AC}" presName="descendantText" presStyleLbl="alignAccFollowNode1" presStyleIdx="5" presStyleCnt="6" custScaleY="140440">
        <dgm:presLayoutVars>
          <dgm:bulletEnabled val="1"/>
        </dgm:presLayoutVars>
      </dgm:prSet>
      <dgm:spPr/>
    </dgm:pt>
  </dgm:ptLst>
  <dgm:cxnLst>
    <dgm:cxn modelId="{81F11E28-6351-48D4-8FF9-0BDD8E8ADE4B}" srcId="{F4A8A544-159B-4042-95D2-EAB20C30B792}" destId="{E89A37CB-6ED7-49F1-9F3A-C8AD1208EEA4}" srcOrd="4" destOrd="0" parTransId="{11E0996C-5592-49B3-8B79-BDF19A57B2E2}" sibTransId="{CFCBACE0-AFE1-4532-BAE0-5A5495D730A3}"/>
    <dgm:cxn modelId="{F940C82F-BDDE-4D5B-9B55-5D7018A3FFAB}" type="presOf" srcId="{51B37826-CC3F-433C-8EE3-DD362932CCEB}" destId="{96437962-3D3E-41AB-9FDB-9CEC8C12B210}" srcOrd="0" destOrd="0" presId="urn:microsoft.com/office/officeart/2005/8/layout/vList5"/>
    <dgm:cxn modelId="{21D15233-2B35-46B9-8363-4EB11CA63320}" type="presOf" srcId="{C85EF5C0-BDD7-494A-A273-83C756F9DF82}" destId="{1A298E8D-C532-4B4E-AA18-9ACEAF3A4382}" srcOrd="0" destOrd="0" presId="urn:microsoft.com/office/officeart/2005/8/layout/vList5"/>
    <dgm:cxn modelId="{7DF83335-92CD-4393-89FE-721C178D2C49}" type="presOf" srcId="{7CD8F5B6-9CA8-42C4-AA49-ADDB348D32F3}" destId="{23B7FAA4-4CD1-44A0-A921-0BC204CD827D}" srcOrd="0" destOrd="0" presId="urn:microsoft.com/office/officeart/2005/8/layout/vList5"/>
    <dgm:cxn modelId="{0E33B639-60C9-41B3-A513-5850FE3BCCAA}" srcId="{13F66171-5DA3-4666-9580-28BA0A55E434}" destId="{7CD8F5B6-9CA8-42C4-AA49-ADDB348D32F3}" srcOrd="0" destOrd="0" parTransId="{799980DF-CE02-43C9-BA53-5B57A5176DFA}" sibTransId="{0872A36A-CD0F-4FD6-A0D6-4BA1B2523921}"/>
    <dgm:cxn modelId="{A9CAC83B-FD94-40B7-99AF-72178772F53E}" type="presOf" srcId="{B8C2D1EA-0D97-4316-A9BB-7964D6C8AFFA}" destId="{415BB535-7449-4D80-8877-E1277B5A60DA}" srcOrd="0" destOrd="0" presId="urn:microsoft.com/office/officeart/2005/8/layout/vList5"/>
    <dgm:cxn modelId="{3B7DA93E-D035-4103-BDD6-9CDCDBD51E74}" type="presOf" srcId="{D88CEACF-9867-45AC-876F-DDB08D5A19AC}" destId="{AB65E891-7E3F-440D-AF35-620C74083D9F}" srcOrd="0" destOrd="0" presId="urn:microsoft.com/office/officeart/2005/8/layout/vList5"/>
    <dgm:cxn modelId="{FEDEA96E-51B5-47BB-8E41-BD136A61A0D7}" srcId="{D88CEACF-9867-45AC-876F-DDB08D5A19AC}" destId="{9AF9005A-2641-4F44-ACFA-FC652D306C3E}" srcOrd="0" destOrd="0" parTransId="{DF5FAB3B-8DEC-4866-827B-D67080FBCBFD}" sibTransId="{82DF0204-8DC8-46E6-B99F-E1AACA3C561E}"/>
    <dgm:cxn modelId="{6FE8D56E-90DE-4F03-B27B-F999BE43E8B3}" type="presOf" srcId="{F4A8A544-159B-4042-95D2-EAB20C30B792}" destId="{9D273F35-5068-4B0B-8C5F-C7D5C2DFBF9B}" srcOrd="0" destOrd="0" presId="urn:microsoft.com/office/officeart/2005/8/layout/vList5"/>
    <dgm:cxn modelId="{CB81F76E-051D-4DDD-85C7-029BDCF575A1}" srcId="{E89A37CB-6ED7-49F1-9F3A-C8AD1208EEA4}" destId="{86F18743-3AE1-494C-8135-9334CBDADF4E}" srcOrd="0" destOrd="0" parTransId="{C7633C1C-A363-4BB3-A93E-CD5BDAC5DC61}" sibTransId="{2792B186-A7A5-4BA1-80C4-8FFB6C093157}"/>
    <dgm:cxn modelId="{99D1A08D-0736-40D4-B12F-EBB139CD0CE1}" type="presOf" srcId="{3ED00C36-16A0-43CE-9CF3-EFF2D2B78492}" destId="{9E140FC4-BA6D-470C-8287-BFB672CA0443}" srcOrd="0" destOrd="0" presId="urn:microsoft.com/office/officeart/2005/8/layout/vList5"/>
    <dgm:cxn modelId="{B919CA8F-8EEC-4109-8BA6-439641C928CA}" type="presOf" srcId="{E89A37CB-6ED7-49F1-9F3A-C8AD1208EEA4}" destId="{1B05BA05-E233-42EE-A658-665FC484B058}" srcOrd="0" destOrd="0" presId="urn:microsoft.com/office/officeart/2005/8/layout/vList5"/>
    <dgm:cxn modelId="{9D1D7A9D-F510-4C67-9182-9124B958A2E6}" type="presOf" srcId="{13F66171-5DA3-4666-9580-28BA0A55E434}" destId="{671BA36A-A88D-4FF6-AF81-2E85670B953A}" srcOrd="0" destOrd="0" presId="urn:microsoft.com/office/officeart/2005/8/layout/vList5"/>
    <dgm:cxn modelId="{26DFB99D-415A-47B4-A920-77BA84BD501F}" type="presOf" srcId="{69B3B841-9C7F-4DED-A966-03CC70679494}" destId="{7272788C-F7EF-4451-822F-43B3851029C9}" srcOrd="0" destOrd="0" presId="urn:microsoft.com/office/officeart/2005/8/layout/vList5"/>
    <dgm:cxn modelId="{4D8F91A6-33E5-4E2C-A1DD-D1D2D5770706}" type="presOf" srcId="{40165280-48FF-4E1B-8F73-6BBB8209AEC9}" destId="{8E235236-C4EB-471A-AAF5-3B9ED304A90F}" srcOrd="0" destOrd="0" presId="urn:microsoft.com/office/officeart/2005/8/layout/vList5"/>
    <dgm:cxn modelId="{597D71A8-6BBD-435C-AC2C-C586620C8776}" srcId="{51B37826-CC3F-433C-8EE3-DD362932CCEB}" destId="{C85EF5C0-BDD7-494A-A273-83C756F9DF82}" srcOrd="0" destOrd="0" parTransId="{2812EB52-FBBE-4160-883C-506609FE0EBA}" sibTransId="{CC9F2986-AC9E-4988-B5BC-1763B8764379}"/>
    <dgm:cxn modelId="{832705BC-5341-475F-AB6A-5A18D8CF1B5B}" type="presOf" srcId="{9AF9005A-2641-4F44-ACFA-FC652D306C3E}" destId="{8D23BDF9-020E-491B-BDBD-CE13DA18FD5F}" srcOrd="0" destOrd="0" presId="urn:microsoft.com/office/officeart/2005/8/layout/vList5"/>
    <dgm:cxn modelId="{F24DFFC7-78FF-4B6B-B441-0BD0472A7787}" srcId="{F4A8A544-159B-4042-95D2-EAB20C30B792}" destId="{51B37826-CC3F-433C-8EE3-DD362932CCEB}" srcOrd="0" destOrd="0" parTransId="{E583BC7F-B406-4041-ADAB-D25C1458FEB8}" sibTransId="{6FF3DA56-D462-47C7-9138-6EE87FF4E011}"/>
    <dgm:cxn modelId="{0AEEA5CB-65A7-42C4-9D12-DA94408E6F25}" srcId="{F4A8A544-159B-4042-95D2-EAB20C30B792}" destId="{B8C2D1EA-0D97-4316-A9BB-7964D6C8AFFA}" srcOrd="1" destOrd="0" parTransId="{18668F21-8A38-492F-A0EE-D4A9322F02DD}" sibTransId="{76497301-C8DD-477B-83A0-81D58C89BA8B}"/>
    <dgm:cxn modelId="{F37D06CD-3BD7-4A14-A021-34202BC2172B}" srcId="{3ED00C36-16A0-43CE-9CF3-EFF2D2B78492}" destId="{69B3B841-9C7F-4DED-A966-03CC70679494}" srcOrd="0" destOrd="0" parTransId="{9C98D48A-C14D-4B20-B9C8-FD2FDEB494D3}" sibTransId="{801EBEEB-FA3C-4157-BE31-A5F9B705C43E}"/>
    <dgm:cxn modelId="{C76239D7-4AB2-44AE-ADA8-DD39CD93E0B0}" srcId="{F4A8A544-159B-4042-95D2-EAB20C30B792}" destId="{D88CEACF-9867-45AC-876F-DDB08D5A19AC}" srcOrd="5" destOrd="0" parTransId="{149AB6C2-2130-4858-A6CB-2F619409AB00}" sibTransId="{3F847F79-2B30-43E7-8362-AA2E7745B628}"/>
    <dgm:cxn modelId="{702644EC-F478-41A4-A1CE-9E669D1B343E}" srcId="{F4A8A544-159B-4042-95D2-EAB20C30B792}" destId="{13F66171-5DA3-4666-9580-28BA0A55E434}" srcOrd="2" destOrd="0" parTransId="{EBF70F54-7BBC-4189-8A38-81B0240AD363}" sibTransId="{C459D7E2-AEF1-4105-AD4C-D201851B92A0}"/>
    <dgm:cxn modelId="{F5BFFBF5-50EA-4E4D-8DCA-875E1D27F3FD}" type="presOf" srcId="{86F18743-3AE1-494C-8135-9334CBDADF4E}" destId="{CB89EA19-D676-4A24-8768-4D88C0B033FA}" srcOrd="0" destOrd="0" presId="urn:microsoft.com/office/officeart/2005/8/layout/vList5"/>
    <dgm:cxn modelId="{C81E35FD-F139-46A8-890E-85F949E538D5}" srcId="{F4A8A544-159B-4042-95D2-EAB20C30B792}" destId="{3ED00C36-16A0-43CE-9CF3-EFF2D2B78492}" srcOrd="3" destOrd="0" parTransId="{593E9C8E-8D93-486D-BDDD-17B3FE8193C1}" sibTransId="{37818E0E-BC20-442E-8406-257A3D3AFA8F}"/>
    <dgm:cxn modelId="{C84758FD-1557-4182-BB75-2EC3E858D912}" srcId="{B8C2D1EA-0D97-4316-A9BB-7964D6C8AFFA}" destId="{40165280-48FF-4E1B-8F73-6BBB8209AEC9}" srcOrd="0" destOrd="0" parTransId="{80AAE5D7-9328-45EE-AC4A-D48EE6F1522A}" sibTransId="{AF8764E2-DE50-4A60-B3B3-FB53313C89D5}"/>
    <dgm:cxn modelId="{A1DF3096-DF32-4327-8A8A-C3B51A1F9852}" type="presParOf" srcId="{9D273F35-5068-4B0B-8C5F-C7D5C2DFBF9B}" destId="{E2E4898D-4EB0-4ACD-B5C0-69584B1983BE}" srcOrd="0" destOrd="0" presId="urn:microsoft.com/office/officeart/2005/8/layout/vList5"/>
    <dgm:cxn modelId="{F7BD0698-5B52-4695-9213-D9EB999479C1}" type="presParOf" srcId="{E2E4898D-4EB0-4ACD-B5C0-69584B1983BE}" destId="{96437962-3D3E-41AB-9FDB-9CEC8C12B210}" srcOrd="0" destOrd="0" presId="urn:microsoft.com/office/officeart/2005/8/layout/vList5"/>
    <dgm:cxn modelId="{D640F5B1-180D-4467-B9D6-19FA4CB0E58C}" type="presParOf" srcId="{E2E4898D-4EB0-4ACD-B5C0-69584B1983BE}" destId="{1A298E8D-C532-4B4E-AA18-9ACEAF3A4382}" srcOrd="1" destOrd="0" presId="urn:microsoft.com/office/officeart/2005/8/layout/vList5"/>
    <dgm:cxn modelId="{95E347E5-636A-4FEF-B5CB-6074CF54C859}" type="presParOf" srcId="{9D273F35-5068-4B0B-8C5F-C7D5C2DFBF9B}" destId="{34BFD608-6718-4E0A-9646-EAB77CE852F4}" srcOrd="1" destOrd="0" presId="urn:microsoft.com/office/officeart/2005/8/layout/vList5"/>
    <dgm:cxn modelId="{0126F0CC-3617-4929-B100-D43F8E5852DE}" type="presParOf" srcId="{9D273F35-5068-4B0B-8C5F-C7D5C2DFBF9B}" destId="{829DE9AC-EE7E-4FA4-BAE0-8AA0995CA673}" srcOrd="2" destOrd="0" presId="urn:microsoft.com/office/officeart/2005/8/layout/vList5"/>
    <dgm:cxn modelId="{896B571D-7A97-42C5-8BA5-7E8B45CE0354}" type="presParOf" srcId="{829DE9AC-EE7E-4FA4-BAE0-8AA0995CA673}" destId="{415BB535-7449-4D80-8877-E1277B5A60DA}" srcOrd="0" destOrd="0" presId="urn:microsoft.com/office/officeart/2005/8/layout/vList5"/>
    <dgm:cxn modelId="{47447B9E-FB33-4CA8-9CFE-AA5C6A17CD47}" type="presParOf" srcId="{829DE9AC-EE7E-4FA4-BAE0-8AA0995CA673}" destId="{8E235236-C4EB-471A-AAF5-3B9ED304A90F}" srcOrd="1" destOrd="0" presId="urn:microsoft.com/office/officeart/2005/8/layout/vList5"/>
    <dgm:cxn modelId="{16CA3437-1132-4E49-8595-9E2FBCB39962}" type="presParOf" srcId="{9D273F35-5068-4B0B-8C5F-C7D5C2DFBF9B}" destId="{EFE864D0-BB63-456B-BED8-933BD685E03C}" srcOrd="3" destOrd="0" presId="urn:microsoft.com/office/officeart/2005/8/layout/vList5"/>
    <dgm:cxn modelId="{1FD503B2-D1CD-44E5-A00F-DE24276F0467}" type="presParOf" srcId="{9D273F35-5068-4B0B-8C5F-C7D5C2DFBF9B}" destId="{3B71E85A-DFDE-43C1-A2FC-804444451BBE}" srcOrd="4" destOrd="0" presId="urn:microsoft.com/office/officeart/2005/8/layout/vList5"/>
    <dgm:cxn modelId="{EFF43307-8AA4-4B27-8940-7F847427EB6B}" type="presParOf" srcId="{3B71E85A-DFDE-43C1-A2FC-804444451BBE}" destId="{671BA36A-A88D-4FF6-AF81-2E85670B953A}" srcOrd="0" destOrd="0" presId="urn:microsoft.com/office/officeart/2005/8/layout/vList5"/>
    <dgm:cxn modelId="{2569F8F4-189B-49A6-A2B6-5CC83A1E5F0A}" type="presParOf" srcId="{3B71E85A-DFDE-43C1-A2FC-804444451BBE}" destId="{23B7FAA4-4CD1-44A0-A921-0BC204CD827D}" srcOrd="1" destOrd="0" presId="urn:microsoft.com/office/officeart/2005/8/layout/vList5"/>
    <dgm:cxn modelId="{784DE241-E977-4DEE-9DC4-E03B6569D01E}" type="presParOf" srcId="{9D273F35-5068-4B0B-8C5F-C7D5C2DFBF9B}" destId="{4E29C852-B427-4A4F-888C-6BE22DFEEB1C}" srcOrd="5" destOrd="0" presId="urn:microsoft.com/office/officeart/2005/8/layout/vList5"/>
    <dgm:cxn modelId="{DF20811F-AC5D-4E82-8FF9-0923A49A32D3}" type="presParOf" srcId="{9D273F35-5068-4B0B-8C5F-C7D5C2DFBF9B}" destId="{D7434C88-9149-4E95-AF06-A80B0811E9D4}" srcOrd="6" destOrd="0" presId="urn:microsoft.com/office/officeart/2005/8/layout/vList5"/>
    <dgm:cxn modelId="{9DC6E82F-4F7F-42D8-99E0-5DCEF716B307}" type="presParOf" srcId="{D7434C88-9149-4E95-AF06-A80B0811E9D4}" destId="{9E140FC4-BA6D-470C-8287-BFB672CA0443}" srcOrd="0" destOrd="0" presId="urn:microsoft.com/office/officeart/2005/8/layout/vList5"/>
    <dgm:cxn modelId="{FE587623-1CBA-43FA-9BD3-13AD68B34081}" type="presParOf" srcId="{D7434C88-9149-4E95-AF06-A80B0811E9D4}" destId="{7272788C-F7EF-4451-822F-43B3851029C9}" srcOrd="1" destOrd="0" presId="urn:microsoft.com/office/officeart/2005/8/layout/vList5"/>
    <dgm:cxn modelId="{89B3DBEA-F699-475C-9740-12956486B22D}" type="presParOf" srcId="{9D273F35-5068-4B0B-8C5F-C7D5C2DFBF9B}" destId="{F86BC164-5F8B-4FFC-BA81-DC9DAEA49779}" srcOrd="7" destOrd="0" presId="urn:microsoft.com/office/officeart/2005/8/layout/vList5"/>
    <dgm:cxn modelId="{C4B52DF5-F513-4B3F-A4EA-C96668F39437}" type="presParOf" srcId="{9D273F35-5068-4B0B-8C5F-C7D5C2DFBF9B}" destId="{6BCA1927-134C-4134-9659-A45A4F43E5D1}" srcOrd="8" destOrd="0" presId="urn:microsoft.com/office/officeart/2005/8/layout/vList5"/>
    <dgm:cxn modelId="{B06BDEB1-D2A0-4D89-8400-0E1CCABCA87E}" type="presParOf" srcId="{6BCA1927-134C-4134-9659-A45A4F43E5D1}" destId="{1B05BA05-E233-42EE-A658-665FC484B058}" srcOrd="0" destOrd="0" presId="urn:microsoft.com/office/officeart/2005/8/layout/vList5"/>
    <dgm:cxn modelId="{B6F672B5-DC77-450C-96A9-160619A4F2DA}" type="presParOf" srcId="{6BCA1927-134C-4134-9659-A45A4F43E5D1}" destId="{CB89EA19-D676-4A24-8768-4D88C0B033FA}" srcOrd="1" destOrd="0" presId="urn:microsoft.com/office/officeart/2005/8/layout/vList5"/>
    <dgm:cxn modelId="{462AF5AC-9CD4-4D57-AEFB-C4235834E59A}" type="presParOf" srcId="{9D273F35-5068-4B0B-8C5F-C7D5C2DFBF9B}" destId="{4ADB9802-5F79-4F64-8A6C-3DA2CC181780}" srcOrd="9" destOrd="0" presId="urn:microsoft.com/office/officeart/2005/8/layout/vList5"/>
    <dgm:cxn modelId="{C3BB5AAC-D7E2-41C0-A295-D8133CB4864D}" type="presParOf" srcId="{9D273F35-5068-4B0B-8C5F-C7D5C2DFBF9B}" destId="{285BB730-6473-4156-B6FC-BDBAC6717A13}" srcOrd="10" destOrd="0" presId="urn:microsoft.com/office/officeart/2005/8/layout/vList5"/>
    <dgm:cxn modelId="{B6CD256D-D6E5-47DF-BEC1-1879A5CE0E00}" type="presParOf" srcId="{285BB730-6473-4156-B6FC-BDBAC6717A13}" destId="{AB65E891-7E3F-440D-AF35-620C74083D9F}" srcOrd="0" destOrd="0" presId="urn:microsoft.com/office/officeart/2005/8/layout/vList5"/>
    <dgm:cxn modelId="{9CF1B7F5-D548-4411-9F8A-3F2F12EEEE78}" type="presParOf" srcId="{285BB730-6473-4156-B6FC-BDBAC6717A13}" destId="{8D23BDF9-020E-491B-BDBD-CE13DA18FD5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4A8A544-159B-4042-95D2-EAB20C30B79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E96831-47E5-4CBD-A9BB-1ABEF34D7DA0}">
      <dgm:prSet phldrT="[Текст]" custT="1"/>
      <dgm:spPr/>
      <dgm:t>
        <a:bodyPr/>
        <a:lstStyle/>
        <a:p>
          <a:pPr marL="0" indent="0" algn="just"/>
          <a:r>
            <a:rPr lang="ru-RU" sz="1600" b="0" i="1" dirty="0">
              <a:latin typeface="+mn-lt"/>
              <a:ea typeface="Roboto Light" pitchFamily="2" charset="0"/>
              <a:cs typeface="Times New Roman" pitchFamily="18" charset="0"/>
            </a:rPr>
            <a:t>Раскрыть особенности информационной компании по продвижению проекта в социальных сетях, блогах, средствах массовой информации</a:t>
          </a:r>
          <a:endParaRPr lang="ru-RU" sz="1600" b="0" i="1" dirty="0">
            <a:latin typeface="+mn-lt"/>
            <a:ea typeface="Roboto Light" pitchFamily="2" charset="0"/>
          </a:endParaRPr>
        </a:p>
      </dgm:t>
    </dgm:pt>
    <dgm:pt modelId="{3B6B67CF-3555-49EC-BC69-F1376ABCCCD6}" type="sibTrans" cxnId="{FD2091CA-111F-4CBF-BA7F-EC31191DA9FF}">
      <dgm:prSet/>
      <dgm:spPr/>
      <dgm:t>
        <a:bodyPr/>
        <a:lstStyle/>
        <a:p>
          <a:endParaRPr lang="ru-RU" sz="1050">
            <a:latin typeface="Roboto Light" pitchFamily="2" charset="0"/>
            <a:ea typeface="Roboto Light" pitchFamily="2" charset="0"/>
          </a:endParaRPr>
        </a:p>
      </dgm:t>
    </dgm:pt>
    <dgm:pt modelId="{16F0E043-43F5-4C0D-B387-1CD7D2B88EBE}" type="parTrans" cxnId="{FD2091CA-111F-4CBF-BA7F-EC31191DA9FF}">
      <dgm:prSet/>
      <dgm:spPr/>
      <dgm:t>
        <a:bodyPr/>
        <a:lstStyle/>
        <a:p>
          <a:endParaRPr lang="ru-RU" sz="1050">
            <a:latin typeface="Roboto Light" pitchFamily="2" charset="0"/>
            <a:ea typeface="Roboto Light" pitchFamily="2" charset="0"/>
          </a:endParaRPr>
        </a:p>
      </dgm:t>
    </dgm:pt>
    <dgm:pt modelId="{91A4D42F-7274-4271-AEAD-3617C6C1ED9D}">
      <dgm:prSet phldrT="[Текст]" custT="1"/>
      <dgm:spPr>
        <a:solidFill>
          <a:srgbClr val="0070C0"/>
        </a:solidFill>
      </dgm:spPr>
      <dgm:t>
        <a:bodyPr/>
        <a:lstStyle/>
        <a:p>
          <a:pPr algn="ctr"/>
          <a:r>
            <a:rPr lang="ru-RU" sz="1600" b="1" dirty="0">
              <a:latin typeface="+mn-lt"/>
              <a:ea typeface="Roboto Light" pitchFamily="2" charset="0"/>
              <a:cs typeface="Times New Roman" pitchFamily="18" charset="0"/>
            </a:rPr>
            <a:t>12. Мероприятия по продвижению проекта</a:t>
          </a:r>
          <a:endParaRPr lang="ru-RU" sz="1600" b="1" i="1" dirty="0">
            <a:latin typeface="+mn-lt"/>
            <a:ea typeface="Roboto Light" pitchFamily="2" charset="0"/>
          </a:endParaRPr>
        </a:p>
      </dgm:t>
    </dgm:pt>
    <dgm:pt modelId="{1F0E5E96-12F0-4736-A0AE-A81D82A837BF}" type="sibTrans" cxnId="{D4339B4C-4727-48B2-80D3-620955A746E9}">
      <dgm:prSet/>
      <dgm:spPr/>
      <dgm:t>
        <a:bodyPr/>
        <a:lstStyle/>
        <a:p>
          <a:endParaRPr lang="ru-RU" sz="1050">
            <a:latin typeface="Roboto Light" pitchFamily="2" charset="0"/>
            <a:ea typeface="Roboto Light" pitchFamily="2" charset="0"/>
          </a:endParaRPr>
        </a:p>
      </dgm:t>
    </dgm:pt>
    <dgm:pt modelId="{BDC1B0D2-99E7-4233-BA9F-97F9DE800FB1}" type="parTrans" cxnId="{D4339B4C-4727-48B2-80D3-620955A746E9}">
      <dgm:prSet/>
      <dgm:spPr/>
      <dgm:t>
        <a:bodyPr/>
        <a:lstStyle/>
        <a:p>
          <a:endParaRPr lang="ru-RU" sz="1050">
            <a:latin typeface="Roboto Light" pitchFamily="2" charset="0"/>
            <a:ea typeface="Roboto Light" pitchFamily="2" charset="0"/>
          </a:endParaRPr>
        </a:p>
      </dgm:t>
    </dgm:pt>
    <dgm:pt modelId="{98C2B30F-6B49-4DB0-AA4E-4AF44BDA8DB1}">
      <dgm:prSet phldrT="[Текст]" custT="1"/>
      <dgm:spPr/>
      <dgm:t>
        <a:bodyPr/>
        <a:lstStyle/>
        <a:p>
          <a:pPr marL="0" indent="0" algn="just"/>
          <a:r>
            <a:rPr lang="ru-RU" sz="1600" b="0" i="1" dirty="0">
              <a:latin typeface="+mn-lt"/>
              <a:ea typeface="Roboto Light" pitchFamily="2" charset="0"/>
              <a:cs typeface="Times New Roman" pitchFamily="18" charset="0"/>
            </a:rPr>
            <a:t>Количественные и/или качественные (например: «</a:t>
          </a:r>
          <a:r>
            <a:rPr lang="ru-RU" sz="1600" b="0" i="1" dirty="0">
              <a:latin typeface="+mn-lt"/>
              <a:ea typeface="Roboto Light" pitchFamily="2" charset="0"/>
            </a:rPr>
            <a:t>повышение общего уровня технической грамотности гимназистов, задействованных в кружках»</a:t>
          </a:r>
        </a:p>
      </dgm:t>
    </dgm:pt>
    <dgm:pt modelId="{910AF4E2-68B3-4A65-AFCA-A405A97E4C74}">
      <dgm:prSet phldrT="[Текст]" custT="1"/>
      <dgm:spPr>
        <a:solidFill>
          <a:srgbClr val="0070C0"/>
        </a:solidFill>
      </dgm:spPr>
      <dgm:t>
        <a:bodyPr/>
        <a:lstStyle/>
        <a:p>
          <a:pPr algn="ctr"/>
          <a:r>
            <a:rPr lang="ru-RU" sz="1600" b="1" dirty="0">
              <a:latin typeface="+mn-lt"/>
              <a:ea typeface="Roboto Light" pitchFamily="2" charset="0"/>
              <a:cs typeface="Times New Roman" pitchFamily="18" charset="0"/>
            </a:rPr>
            <a:t>11. Ожидаемые результаты проекта</a:t>
          </a:r>
          <a:endParaRPr lang="ru-RU" sz="1600" b="1" i="1" dirty="0">
            <a:latin typeface="+mn-lt"/>
            <a:ea typeface="Roboto Light" pitchFamily="2" charset="0"/>
          </a:endParaRPr>
        </a:p>
      </dgm:t>
    </dgm:pt>
    <dgm:pt modelId="{17673D10-5AEC-4D0E-B18A-76EB17ABFD94}" type="sibTrans" cxnId="{D9F49D65-5586-42B8-A6E2-697EF5961FEC}">
      <dgm:prSet/>
      <dgm:spPr/>
      <dgm:t>
        <a:bodyPr/>
        <a:lstStyle/>
        <a:p>
          <a:endParaRPr lang="ru-RU" sz="1050">
            <a:latin typeface="Roboto Light" pitchFamily="2" charset="0"/>
            <a:ea typeface="Roboto Light" pitchFamily="2" charset="0"/>
          </a:endParaRPr>
        </a:p>
      </dgm:t>
    </dgm:pt>
    <dgm:pt modelId="{E64D6CF5-311F-494F-9216-D2B152B5163F}" type="parTrans" cxnId="{D9F49D65-5586-42B8-A6E2-697EF5961FEC}">
      <dgm:prSet/>
      <dgm:spPr/>
      <dgm:t>
        <a:bodyPr/>
        <a:lstStyle/>
        <a:p>
          <a:endParaRPr lang="ru-RU" sz="1050">
            <a:latin typeface="Roboto Light" pitchFamily="2" charset="0"/>
            <a:ea typeface="Roboto Light" pitchFamily="2" charset="0"/>
          </a:endParaRPr>
        </a:p>
      </dgm:t>
    </dgm:pt>
    <dgm:pt modelId="{9312BFC2-0F92-4BAD-BD33-3C7ECE975162}" type="sibTrans" cxnId="{277202AE-973F-48B7-9525-BC59F4C7104F}">
      <dgm:prSet/>
      <dgm:spPr/>
      <dgm:t>
        <a:bodyPr/>
        <a:lstStyle/>
        <a:p>
          <a:endParaRPr lang="ru-RU" sz="1050">
            <a:latin typeface="Roboto Light" pitchFamily="2" charset="0"/>
            <a:ea typeface="Roboto Light" pitchFamily="2" charset="0"/>
          </a:endParaRPr>
        </a:p>
      </dgm:t>
    </dgm:pt>
    <dgm:pt modelId="{7139AB9D-738D-4F7A-B691-0EB30AA288AC}" type="parTrans" cxnId="{277202AE-973F-48B7-9525-BC59F4C7104F}">
      <dgm:prSet/>
      <dgm:spPr/>
      <dgm:t>
        <a:bodyPr/>
        <a:lstStyle/>
        <a:p>
          <a:endParaRPr lang="ru-RU" sz="1050">
            <a:latin typeface="Roboto Light" pitchFamily="2" charset="0"/>
            <a:ea typeface="Roboto Light" pitchFamily="2" charset="0"/>
          </a:endParaRPr>
        </a:p>
      </dgm:t>
    </dgm:pt>
    <dgm:pt modelId="{A7BF2389-31E1-462A-9C41-ECF4D78747C0}">
      <dgm:prSet phldrT="[Текст]" custT="1"/>
      <dgm:spPr/>
      <dgm:t>
        <a:bodyPr/>
        <a:lstStyle/>
        <a:p>
          <a:pPr marL="0" indent="0" algn="just"/>
          <a:r>
            <a:rPr lang="ru-RU" sz="1600" b="0" i="1" u="sng" dirty="0">
              <a:latin typeface="+mn-lt"/>
              <a:ea typeface="Roboto Light" pitchFamily="2" charset="0"/>
            </a:rPr>
            <a:t>Сумма субсидии из бюджета Республики Крым не должна превышать 350 000  рублей (сам проект может иметь большую стоимость)</a:t>
          </a:r>
        </a:p>
      </dgm:t>
    </dgm:pt>
    <dgm:pt modelId="{C4C738CE-BE01-44CF-AE90-968FF9ADA013}">
      <dgm:prSet phldrT="[Текст]" custT="1"/>
      <dgm:spPr>
        <a:solidFill>
          <a:srgbClr val="0070C0"/>
        </a:solidFill>
      </dgm:spPr>
      <dgm:t>
        <a:bodyPr/>
        <a:lstStyle/>
        <a:p>
          <a:pPr algn="ctr"/>
          <a:r>
            <a:rPr lang="ru-RU" sz="1600" b="1" dirty="0">
              <a:latin typeface="+mn-lt"/>
              <a:ea typeface="Roboto Light" pitchFamily="2" charset="0"/>
              <a:cs typeface="Times New Roman" pitchFamily="18" charset="0"/>
            </a:rPr>
            <a:t>10. Стоимость проекта</a:t>
          </a:r>
          <a:endParaRPr lang="ru-RU" sz="1600" b="1" i="1" dirty="0">
            <a:latin typeface="+mn-lt"/>
            <a:ea typeface="Roboto Light" pitchFamily="2" charset="0"/>
          </a:endParaRPr>
        </a:p>
      </dgm:t>
    </dgm:pt>
    <dgm:pt modelId="{73E9ECF7-1F41-41E1-B713-D03399CA8428}" type="sibTrans" cxnId="{F26B85C1-0FF3-4915-8819-B566FFDBD18F}">
      <dgm:prSet/>
      <dgm:spPr/>
      <dgm:t>
        <a:bodyPr/>
        <a:lstStyle/>
        <a:p>
          <a:endParaRPr lang="ru-RU" sz="1050">
            <a:latin typeface="Roboto Light" pitchFamily="2" charset="0"/>
            <a:ea typeface="Roboto Light" pitchFamily="2" charset="0"/>
          </a:endParaRPr>
        </a:p>
      </dgm:t>
    </dgm:pt>
    <dgm:pt modelId="{55623821-4D90-4BBA-B25D-418E55242F55}" type="parTrans" cxnId="{F26B85C1-0FF3-4915-8819-B566FFDBD18F}">
      <dgm:prSet/>
      <dgm:spPr/>
      <dgm:t>
        <a:bodyPr/>
        <a:lstStyle/>
        <a:p>
          <a:endParaRPr lang="ru-RU" sz="1050">
            <a:latin typeface="Roboto Light" pitchFamily="2" charset="0"/>
            <a:ea typeface="Roboto Light" pitchFamily="2" charset="0"/>
          </a:endParaRPr>
        </a:p>
      </dgm:t>
    </dgm:pt>
    <dgm:pt modelId="{9FEF67A7-1843-4524-ABA5-E731DFCE0A7E}" type="sibTrans" cxnId="{3FE2B9F4-944F-4190-89DC-BC92104F8F4D}">
      <dgm:prSet/>
      <dgm:spPr/>
      <dgm:t>
        <a:bodyPr/>
        <a:lstStyle/>
        <a:p>
          <a:endParaRPr lang="ru-RU" sz="1050">
            <a:latin typeface="Roboto Light" pitchFamily="2" charset="0"/>
            <a:ea typeface="Roboto Light" pitchFamily="2" charset="0"/>
          </a:endParaRPr>
        </a:p>
      </dgm:t>
    </dgm:pt>
    <dgm:pt modelId="{9915C987-ACD8-4F8E-A477-544BCDBE2047}" type="parTrans" cxnId="{3FE2B9F4-944F-4190-89DC-BC92104F8F4D}">
      <dgm:prSet/>
      <dgm:spPr/>
      <dgm:t>
        <a:bodyPr/>
        <a:lstStyle/>
        <a:p>
          <a:endParaRPr lang="ru-RU" sz="1050">
            <a:latin typeface="Roboto Light" pitchFamily="2" charset="0"/>
            <a:ea typeface="Roboto Light" pitchFamily="2" charset="0"/>
          </a:endParaRPr>
        </a:p>
      </dgm:t>
    </dgm:pt>
    <dgm:pt modelId="{7873FAD7-6501-46A4-AC5D-78EF812DAE6A}">
      <dgm:prSet phldrT="[Текст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marL="0" indent="0" algn="just"/>
          <a:r>
            <a:rPr lang="ru-RU" sz="1600" b="0" i="1" dirty="0">
              <a:latin typeface="+mn-lt"/>
              <a:ea typeface="Roboto Light" pitchFamily="2" charset="0"/>
            </a:rPr>
            <a:t>Например: «закупка необходимой мебели (30.05.2023 – 30.06.2023)</a:t>
          </a:r>
        </a:p>
      </dgm:t>
    </dgm:pt>
    <dgm:pt modelId="{371DDFD1-B3F4-48E2-A719-F5CF37D8596D}">
      <dgm:prSet phldrT="[Текст]" custT="1"/>
      <dgm:spPr>
        <a:solidFill>
          <a:srgbClr val="0070C0"/>
        </a:solidFill>
      </dgm:spPr>
      <dgm:t>
        <a:bodyPr/>
        <a:lstStyle/>
        <a:p>
          <a:pPr algn="ctr"/>
          <a:r>
            <a:rPr lang="ru-RU" sz="1600" b="1" dirty="0">
              <a:latin typeface="+mn-lt"/>
              <a:ea typeface="Roboto Light" pitchFamily="2" charset="0"/>
            </a:rPr>
            <a:t>9. Сроки реализации каждого этапа проекта</a:t>
          </a:r>
          <a:endParaRPr lang="ru-RU" sz="1600" b="1" i="1" dirty="0">
            <a:latin typeface="+mn-lt"/>
            <a:ea typeface="Roboto Light" pitchFamily="2" charset="0"/>
          </a:endParaRPr>
        </a:p>
      </dgm:t>
    </dgm:pt>
    <dgm:pt modelId="{B00BCFCC-5DB5-4647-B087-D23C69444113}" type="sibTrans" cxnId="{38C3F8D4-A335-49C2-B42F-2FAD029431E3}">
      <dgm:prSet/>
      <dgm:spPr/>
      <dgm:t>
        <a:bodyPr/>
        <a:lstStyle/>
        <a:p>
          <a:endParaRPr lang="ru-RU" sz="1050">
            <a:latin typeface="Roboto Light" pitchFamily="2" charset="0"/>
            <a:ea typeface="Roboto Light" pitchFamily="2" charset="0"/>
          </a:endParaRPr>
        </a:p>
      </dgm:t>
    </dgm:pt>
    <dgm:pt modelId="{FE199FF6-413C-4556-8D4A-FB5F80E566A2}" type="parTrans" cxnId="{38C3F8D4-A335-49C2-B42F-2FAD029431E3}">
      <dgm:prSet/>
      <dgm:spPr/>
      <dgm:t>
        <a:bodyPr/>
        <a:lstStyle/>
        <a:p>
          <a:endParaRPr lang="ru-RU" sz="1050">
            <a:latin typeface="Roboto Light" pitchFamily="2" charset="0"/>
            <a:ea typeface="Roboto Light" pitchFamily="2" charset="0"/>
          </a:endParaRPr>
        </a:p>
      </dgm:t>
    </dgm:pt>
    <dgm:pt modelId="{392E54D7-D063-4732-8E2D-F39041B66BBC}" type="sibTrans" cxnId="{54BBAD00-673D-4F69-8AD9-392B0C0448A4}">
      <dgm:prSet/>
      <dgm:spPr/>
      <dgm:t>
        <a:bodyPr/>
        <a:lstStyle/>
        <a:p>
          <a:endParaRPr lang="ru-RU"/>
        </a:p>
      </dgm:t>
    </dgm:pt>
    <dgm:pt modelId="{1EBF5F25-C9DC-4087-8FCB-6796591865DE}" type="parTrans" cxnId="{54BBAD00-673D-4F69-8AD9-392B0C0448A4}">
      <dgm:prSet/>
      <dgm:spPr/>
      <dgm:t>
        <a:bodyPr/>
        <a:lstStyle/>
        <a:p>
          <a:endParaRPr lang="ru-RU"/>
        </a:p>
      </dgm:t>
    </dgm:pt>
    <dgm:pt modelId="{876506FC-5203-412B-B802-39680184FBE9}">
      <dgm:prSet phldrT="[Текст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marL="0" indent="0" algn="just"/>
          <a:r>
            <a:rPr lang="ru-RU" sz="1600" b="0" i="1" dirty="0">
              <a:latin typeface="+mn-lt"/>
              <a:ea typeface="Roboto Light" pitchFamily="2" charset="0"/>
            </a:rPr>
            <a:t>Например: «Штаб </a:t>
          </a:r>
          <a:r>
            <a:rPr lang="ru-RU" sz="1600" b="0" i="1" dirty="0" err="1">
              <a:latin typeface="+mn-lt"/>
              <a:ea typeface="Roboto Light" pitchFamily="2" charset="0"/>
            </a:rPr>
            <a:t>ШкИБ</a:t>
          </a:r>
          <a:r>
            <a:rPr lang="ru-RU" sz="1600" b="0" i="1" dirty="0">
              <a:latin typeface="+mn-lt"/>
              <a:ea typeface="Roboto Light" pitchFamily="2" charset="0"/>
            </a:rPr>
            <a:t>» (директор школы, завуч, учитель финансовой грамотности и др.), «министр культуры школы», «министр спорта школы» и др.</a:t>
          </a:r>
        </a:p>
      </dgm:t>
    </dgm:pt>
    <dgm:pt modelId="{4504B2E7-E55D-45DD-929A-472068232A21}">
      <dgm:prSet phldrT="[Текст]" custT="1"/>
      <dgm:spPr>
        <a:solidFill>
          <a:srgbClr val="0070C0"/>
        </a:solidFill>
      </dgm:spPr>
      <dgm:t>
        <a:bodyPr/>
        <a:lstStyle/>
        <a:p>
          <a:pPr algn="ctr"/>
          <a:r>
            <a:rPr lang="ru-RU" sz="1600" b="1" dirty="0">
              <a:latin typeface="+mn-lt"/>
              <a:ea typeface="Roboto Light" pitchFamily="2" charset="0"/>
              <a:cs typeface="Times New Roman" pitchFamily="18" charset="0"/>
            </a:rPr>
            <a:t>8. Ответственное лицо по каждому этапу проекта, включая представителей школьной команды</a:t>
          </a:r>
          <a:endParaRPr lang="ru-RU" sz="1600" b="1" i="1" dirty="0">
            <a:latin typeface="+mn-lt"/>
            <a:ea typeface="Roboto Light" pitchFamily="2" charset="0"/>
          </a:endParaRPr>
        </a:p>
      </dgm:t>
    </dgm:pt>
    <dgm:pt modelId="{DF3D32AE-27B3-4C8C-98F9-EABD5D1BFC1C}" type="sibTrans" cxnId="{D44BB587-4640-4442-AE7D-FB9252B0BDCD}">
      <dgm:prSet/>
      <dgm:spPr/>
      <dgm:t>
        <a:bodyPr/>
        <a:lstStyle/>
        <a:p>
          <a:endParaRPr lang="ru-RU" sz="1050">
            <a:latin typeface="Roboto Light" pitchFamily="2" charset="0"/>
            <a:ea typeface="Roboto Light" pitchFamily="2" charset="0"/>
          </a:endParaRPr>
        </a:p>
      </dgm:t>
    </dgm:pt>
    <dgm:pt modelId="{AAA7AECD-8FE2-4767-AD1C-8BBBAD01FC4A}" type="parTrans" cxnId="{D44BB587-4640-4442-AE7D-FB9252B0BDCD}">
      <dgm:prSet/>
      <dgm:spPr/>
      <dgm:t>
        <a:bodyPr/>
        <a:lstStyle/>
        <a:p>
          <a:endParaRPr lang="ru-RU" sz="1050">
            <a:latin typeface="Roboto Light" pitchFamily="2" charset="0"/>
            <a:ea typeface="Roboto Light" pitchFamily="2" charset="0"/>
          </a:endParaRPr>
        </a:p>
      </dgm:t>
    </dgm:pt>
    <dgm:pt modelId="{11D1441A-7D04-437C-8133-639336DE52FF}" type="sibTrans" cxnId="{7E31DC1E-7D61-4744-9DB7-3C928ADD6E10}">
      <dgm:prSet/>
      <dgm:spPr/>
      <dgm:t>
        <a:bodyPr/>
        <a:lstStyle/>
        <a:p>
          <a:endParaRPr lang="ru-RU"/>
        </a:p>
      </dgm:t>
    </dgm:pt>
    <dgm:pt modelId="{0EDC975B-D7B1-4F7A-8916-5D3BAA67D810}" type="parTrans" cxnId="{7E31DC1E-7D61-4744-9DB7-3C928ADD6E10}">
      <dgm:prSet/>
      <dgm:spPr/>
      <dgm:t>
        <a:bodyPr/>
        <a:lstStyle/>
        <a:p>
          <a:endParaRPr lang="ru-RU"/>
        </a:p>
      </dgm:t>
    </dgm:pt>
    <dgm:pt modelId="{C98FAA34-7BFE-4421-B271-FF34562163CF}">
      <dgm:prSet phldrT="[Текст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marL="0" indent="0" algn="just">
            <a:tabLst/>
          </a:pPr>
          <a:r>
            <a:rPr lang="ru-RU" sz="1600" i="1" dirty="0">
              <a:latin typeface="+mn-lt"/>
              <a:ea typeface="Roboto Light" pitchFamily="2" charset="0"/>
            </a:rPr>
            <a:t>Например: «закупка необходимой мебели», «согласование с поставщиком спортивного инвентаря» и др</a:t>
          </a:r>
          <a:r>
            <a:rPr lang="ru-RU" sz="1600" b="0" i="1" dirty="0">
              <a:latin typeface="+mn-lt"/>
              <a:ea typeface="Roboto Light" pitchFamily="2" charset="0"/>
            </a:rPr>
            <a:t>.</a:t>
          </a:r>
        </a:p>
      </dgm:t>
    </dgm:pt>
    <dgm:pt modelId="{64A34C9B-C6C6-43EA-ACC1-CB58016F08B7}">
      <dgm:prSet phldrT="[Текст]" custT="1"/>
      <dgm:spPr>
        <a:solidFill>
          <a:srgbClr val="0070C0"/>
        </a:solidFill>
      </dgm:spPr>
      <dgm:t>
        <a:bodyPr/>
        <a:lstStyle/>
        <a:p>
          <a:pPr algn="ctr"/>
          <a:r>
            <a:rPr lang="ru-RU" sz="1600" b="1" dirty="0">
              <a:latin typeface="+mn-lt"/>
              <a:ea typeface="Roboto Light" pitchFamily="2" charset="0"/>
              <a:cs typeface="Times New Roman" pitchFamily="18" charset="0"/>
            </a:rPr>
            <a:t>7. Этапы проекта и работы внутри этапа </a:t>
          </a:r>
          <a:endParaRPr lang="ru-RU" sz="1600" b="1" i="1" dirty="0">
            <a:latin typeface="+mn-lt"/>
            <a:ea typeface="Roboto Light" pitchFamily="2" charset="0"/>
          </a:endParaRPr>
        </a:p>
      </dgm:t>
    </dgm:pt>
    <dgm:pt modelId="{40610E54-E33B-4FB4-AED7-C95566D6D864}" type="sibTrans" cxnId="{40F343B1-DB45-4A08-9458-BDB93823C18F}">
      <dgm:prSet/>
      <dgm:spPr/>
      <dgm:t>
        <a:bodyPr/>
        <a:lstStyle/>
        <a:p>
          <a:endParaRPr lang="ru-RU" sz="1050">
            <a:latin typeface="Roboto Light" pitchFamily="2" charset="0"/>
            <a:ea typeface="Roboto Light" pitchFamily="2" charset="0"/>
          </a:endParaRPr>
        </a:p>
      </dgm:t>
    </dgm:pt>
    <dgm:pt modelId="{DC2F3777-D3CD-4284-B0C5-9A1C22143FEB}" type="parTrans" cxnId="{40F343B1-DB45-4A08-9458-BDB93823C18F}">
      <dgm:prSet/>
      <dgm:spPr/>
      <dgm:t>
        <a:bodyPr/>
        <a:lstStyle/>
        <a:p>
          <a:endParaRPr lang="ru-RU" sz="1050">
            <a:latin typeface="Roboto Light" pitchFamily="2" charset="0"/>
            <a:ea typeface="Roboto Light" pitchFamily="2" charset="0"/>
          </a:endParaRPr>
        </a:p>
      </dgm:t>
    </dgm:pt>
    <dgm:pt modelId="{7F0ED273-BBFF-4E21-A62E-E7E50D004AF2}" type="sibTrans" cxnId="{FE9BDE8F-D1BF-428E-BCC4-7D685CA41E5F}">
      <dgm:prSet/>
      <dgm:spPr/>
      <dgm:t>
        <a:bodyPr/>
        <a:lstStyle/>
        <a:p>
          <a:endParaRPr lang="ru-RU"/>
        </a:p>
      </dgm:t>
    </dgm:pt>
    <dgm:pt modelId="{2440424D-6D3B-47DE-859C-88A1582B3264}" type="parTrans" cxnId="{FE9BDE8F-D1BF-428E-BCC4-7D685CA41E5F}">
      <dgm:prSet/>
      <dgm:spPr/>
      <dgm:t>
        <a:bodyPr/>
        <a:lstStyle/>
        <a:p>
          <a:endParaRPr lang="ru-RU"/>
        </a:p>
      </dgm:t>
    </dgm:pt>
    <dgm:pt modelId="{9D273F35-5068-4B0B-8C5F-C7D5C2DFBF9B}" type="pres">
      <dgm:prSet presAssocID="{F4A8A544-159B-4042-95D2-EAB20C30B792}" presName="Name0" presStyleCnt="0">
        <dgm:presLayoutVars>
          <dgm:dir/>
          <dgm:animLvl val="lvl"/>
          <dgm:resizeHandles val="exact"/>
        </dgm:presLayoutVars>
      </dgm:prSet>
      <dgm:spPr/>
    </dgm:pt>
    <dgm:pt modelId="{93A9784E-D70B-4DF0-ABC0-810C1CCC4C87}" type="pres">
      <dgm:prSet presAssocID="{64A34C9B-C6C6-43EA-ACC1-CB58016F08B7}" presName="linNode" presStyleCnt="0"/>
      <dgm:spPr/>
    </dgm:pt>
    <dgm:pt modelId="{CD6A6F74-D27D-401B-B7D5-FC567EF6C368}" type="pres">
      <dgm:prSet presAssocID="{64A34C9B-C6C6-43EA-ACC1-CB58016F08B7}" presName="parentText" presStyleLbl="node1" presStyleIdx="0" presStyleCnt="6" custScaleX="88716">
        <dgm:presLayoutVars>
          <dgm:chMax val="1"/>
          <dgm:bulletEnabled val="1"/>
        </dgm:presLayoutVars>
      </dgm:prSet>
      <dgm:spPr/>
    </dgm:pt>
    <dgm:pt modelId="{085EB500-5DA2-418C-89B2-A6B619FFA71B}" type="pres">
      <dgm:prSet presAssocID="{64A34C9B-C6C6-43EA-ACC1-CB58016F08B7}" presName="descendantText" presStyleLbl="alignAccFollowNode1" presStyleIdx="0" presStyleCnt="6">
        <dgm:presLayoutVars>
          <dgm:bulletEnabled val="1"/>
        </dgm:presLayoutVars>
      </dgm:prSet>
      <dgm:spPr/>
    </dgm:pt>
    <dgm:pt modelId="{3406EB29-C712-41AA-9852-4DCE7F4A552E}" type="pres">
      <dgm:prSet presAssocID="{40610E54-E33B-4FB4-AED7-C95566D6D864}" presName="sp" presStyleCnt="0"/>
      <dgm:spPr/>
    </dgm:pt>
    <dgm:pt modelId="{FFA92042-1115-4C90-B768-EBB9349A272A}" type="pres">
      <dgm:prSet presAssocID="{4504B2E7-E55D-45DD-929A-472068232A21}" presName="linNode" presStyleCnt="0"/>
      <dgm:spPr/>
    </dgm:pt>
    <dgm:pt modelId="{A2091EF6-132F-403A-AFFD-B72776B1366F}" type="pres">
      <dgm:prSet presAssocID="{4504B2E7-E55D-45DD-929A-472068232A21}" presName="parentText" presStyleLbl="node1" presStyleIdx="1" presStyleCnt="6" custScaleX="88716" custScaleY="159399">
        <dgm:presLayoutVars>
          <dgm:chMax val="1"/>
          <dgm:bulletEnabled val="1"/>
        </dgm:presLayoutVars>
      </dgm:prSet>
      <dgm:spPr/>
    </dgm:pt>
    <dgm:pt modelId="{0CA68C11-D068-4B9F-9B28-8425E7F2630F}" type="pres">
      <dgm:prSet presAssocID="{4504B2E7-E55D-45DD-929A-472068232A21}" presName="descendantText" presStyleLbl="alignAccFollowNode1" presStyleIdx="1" presStyleCnt="6" custScaleY="159399">
        <dgm:presLayoutVars>
          <dgm:bulletEnabled val="1"/>
        </dgm:presLayoutVars>
      </dgm:prSet>
      <dgm:spPr/>
    </dgm:pt>
    <dgm:pt modelId="{F046F683-C54C-4011-9746-E2F7E9253512}" type="pres">
      <dgm:prSet presAssocID="{DF3D32AE-27B3-4C8C-98F9-EABD5D1BFC1C}" presName="sp" presStyleCnt="0"/>
      <dgm:spPr/>
    </dgm:pt>
    <dgm:pt modelId="{2499083A-333A-4A31-8CCC-371AA0977153}" type="pres">
      <dgm:prSet presAssocID="{371DDFD1-B3F4-48E2-A719-F5CF37D8596D}" presName="linNode" presStyleCnt="0"/>
      <dgm:spPr/>
    </dgm:pt>
    <dgm:pt modelId="{AB94F092-4CCF-4C39-9831-4A7BF96C77C4}" type="pres">
      <dgm:prSet presAssocID="{371DDFD1-B3F4-48E2-A719-F5CF37D8596D}" presName="parentText" presStyleLbl="node1" presStyleIdx="2" presStyleCnt="6" custScaleX="88716">
        <dgm:presLayoutVars>
          <dgm:chMax val="1"/>
          <dgm:bulletEnabled val="1"/>
        </dgm:presLayoutVars>
      </dgm:prSet>
      <dgm:spPr/>
    </dgm:pt>
    <dgm:pt modelId="{C915FD7F-3AAA-45EB-8274-045DAD1C043B}" type="pres">
      <dgm:prSet presAssocID="{371DDFD1-B3F4-48E2-A719-F5CF37D8596D}" presName="descendantText" presStyleLbl="alignAccFollowNode1" presStyleIdx="2" presStyleCnt="6">
        <dgm:presLayoutVars>
          <dgm:bulletEnabled val="1"/>
        </dgm:presLayoutVars>
      </dgm:prSet>
      <dgm:spPr/>
    </dgm:pt>
    <dgm:pt modelId="{9A1A5ED6-75AB-4D5E-B1BB-BCA7387EF54F}" type="pres">
      <dgm:prSet presAssocID="{B00BCFCC-5DB5-4647-B087-D23C69444113}" presName="sp" presStyleCnt="0"/>
      <dgm:spPr/>
    </dgm:pt>
    <dgm:pt modelId="{5BA254C6-4E22-4F58-9DC4-A7298C6AA025}" type="pres">
      <dgm:prSet presAssocID="{C4C738CE-BE01-44CF-AE90-968FF9ADA013}" presName="linNode" presStyleCnt="0"/>
      <dgm:spPr/>
    </dgm:pt>
    <dgm:pt modelId="{79E034CE-C377-4B74-9FA6-6E9C2D320F13}" type="pres">
      <dgm:prSet presAssocID="{C4C738CE-BE01-44CF-AE90-968FF9ADA013}" presName="parentText" presStyleLbl="node1" presStyleIdx="3" presStyleCnt="6" custScaleX="88716">
        <dgm:presLayoutVars>
          <dgm:chMax val="1"/>
          <dgm:bulletEnabled val="1"/>
        </dgm:presLayoutVars>
      </dgm:prSet>
      <dgm:spPr/>
    </dgm:pt>
    <dgm:pt modelId="{4B78CCE2-8745-4B3F-8125-C94F48AEB30A}" type="pres">
      <dgm:prSet presAssocID="{C4C738CE-BE01-44CF-AE90-968FF9ADA013}" presName="descendantText" presStyleLbl="alignAccFollowNode1" presStyleIdx="3" presStyleCnt="6">
        <dgm:presLayoutVars>
          <dgm:bulletEnabled val="1"/>
        </dgm:presLayoutVars>
      </dgm:prSet>
      <dgm:spPr/>
    </dgm:pt>
    <dgm:pt modelId="{E7D9F173-F6A5-4401-8EB4-88A3D7164EC9}" type="pres">
      <dgm:prSet presAssocID="{73E9ECF7-1F41-41E1-B713-D03399CA8428}" presName="sp" presStyleCnt="0"/>
      <dgm:spPr/>
    </dgm:pt>
    <dgm:pt modelId="{96D9FADF-66B2-4342-889D-41F968552CB9}" type="pres">
      <dgm:prSet presAssocID="{910AF4E2-68B3-4A65-AFCA-A405A97E4C74}" presName="linNode" presStyleCnt="0"/>
      <dgm:spPr/>
    </dgm:pt>
    <dgm:pt modelId="{A1368596-309E-4C08-A56A-CF4645C5FFA9}" type="pres">
      <dgm:prSet presAssocID="{910AF4E2-68B3-4A65-AFCA-A405A97E4C74}" presName="parentText" presStyleLbl="node1" presStyleIdx="4" presStyleCnt="6" custScaleX="88716" custScaleY="158438">
        <dgm:presLayoutVars>
          <dgm:chMax val="1"/>
          <dgm:bulletEnabled val="1"/>
        </dgm:presLayoutVars>
      </dgm:prSet>
      <dgm:spPr/>
    </dgm:pt>
    <dgm:pt modelId="{DB121AC4-31EB-4548-8C6B-CB4DAC97BC21}" type="pres">
      <dgm:prSet presAssocID="{910AF4E2-68B3-4A65-AFCA-A405A97E4C74}" presName="descendantText" presStyleLbl="alignAccFollowNode1" presStyleIdx="4" presStyleCnt="6" custScaleY="158438">
        <dgm:presLayoutVars>
          <dgm:bulletEnabled val="1"/>
        </dgm:presLayoutVars>
      </dgm:prSet>
      <dgm:spPr/>
    </dgm:pt>
    <dgm:pt modelId="{705AB794-734B-4C6C-AFBF-06B3A6500DC3}" type="pres">
      <dgm:prSet presAssocID="{17673D10-5AEC-4D0E-B18A-76EB17ABFD94}" presName="sp" presStyleCnt="0"/>
      <dgm:spPr/>
    </dgm:pt>
    <dgm:pt modelId="{C0757BFD-45DB-4309-BBD2-DA43EE6897AE}" type="pres">
      <dgm:prSet presAssocID="{91A4D42F-7274-4271-AEAD-3617C6C1ED9D}" presName="linNode" presStyleCnt="0"/>
      <dgm:spPr/>
    </dgm:pt>
    <dgm:pt modelId="{B5C1D6B4-98FC-4DE3-B8E5-3BEF58AB86DA}" type="pres">
      <dgm:prSet presAssocID="{91A4D42F-7274-4271-AEAD-3617C6C1ED9D}" presName="parentText" presStyleLbl="node1" presStyleIdx="5" presStyleCnt="6" custScaleX="88716" custScaleY="172900">
        <dgm:presLayoutVars>
          <dgm:chMax val="1"/>
          <dgm:bulletEnabled val="1"/>
        </dgm:presLayoutVars>
      </dgm:prSet>
      <dgm:spPr/>
    </dgm:pt>
    <dgm:pt modelId="{79715302-D19E-48CB-8F14-9525A3CFB8FC}" type="pres">
      <dgm:prSet presAssocID="{91A4D42F-7274-4271-AEAD-3617C6C1ED9D}" presName="descendantText" presStyleLbl="alignAccFollowNode1" presStyleIdx="5" presStyleCnt="6" custScaleY="172900">
        <dgm:presLayoutVars>
          <dgm:bulletEnabled val="1"/>
        </dgm:presLayoutVars>
      </dgm:prSet>
      <dgm:spPr/>
    </dgm:pt>
  </dgm:ptLst>
  <dgm:cxnLst>
    <dgm:cxn modelId="{54BBAD00-673D-4F69-8AD9-392B0C0448A4}" srcId="{371DDFD1-B3F4-48E2-A719-F5CF37D8596D}" destId="{7873FAD7-6501-46A4-AC5D-78EF812DAE6A}" srcOrd="0" destOrd="0" parTransId="{1EBF5F25-C9DC-4087-8FCB-6796591865DE}" sibTransId="{392E54D7-D063-4732-8E2D-F39041B66BBC}"/>
    <dgm:cxn modelId="{591C7E19-1131-4AC0-A534-7BF5E76C0D45}" type="presOf" srcId="{910AF4E2-68B3-4A65-AFCA-A405A97E4C74}" destId="{A1368596-309E-4C08-A56A-CF4645C5FFA9}" srcOrd="0" destOrd="0" presId="urn:microsoft.com/office/officeart/2005/8/layout/vList5"/>
    <dgm:cxn modelId="{7E31DC1E-7D61-4744-9DB7-3C928ADD6E10}" srcId="{4504B2E7-E55D-45DD-929A-472068232A21}" destId="{876506FC-5203-412B-B802-39680184FBE9}" srcOrd="0" destOrd="0" parTransId="{0EDC975B-D7B1-4F7A-8916-5D3BAA67D810}" sibTransId="{11D1441A-7D04-437C-8133-639336DE52FF}"/>
    <dgm:cxn modelId="{9421F122-1B1E-463C-B08F-E4EDA68B3CFE}" type="presOf" srcId="{C4C738CE-BE01-44CF-AE90-968FF9ADA013}" destId="{79E034CE-C377-4B74-9FA6-6E9C2D320F13}" srcOrd="0" destOrd="0" presId="urn:microsoft.com/office/officeart/2005/8/layout/vList5"/>
    <dgm:cxn modelId="{EE0C203C-8FA5-4DE2-9C01-AE2E2B5B2321}" type="presOf" srcId="{A7BF2389-31E1-462A-9C41-ECF4D78747C0}" destId="{4B78CCE2-8745-4B3F-8125-C94F48AEB30A}" srcOrd="0" destOrd="0" presId="urn:microsoft.com/office/officeart/2005/8/layout/vList5"/>
    <dgm:cxn modelId="{E5B24341-DD14-4B71-83AB-5AD223260ECB}" type="presOf" srcId="{7873FAD7-6501-46A4-AC5D-78EF812DAE6A}" destId="{C915FD7F-3AAA-45EB-8274-045DAD1C043B}" srcOrd="0" destOrd="0" presId="urn:microsoft.com/office/officeart/2005/8/layout/vList5"/>
    <dgm:cxn modelId="{D9F49D65-5586-42B8-A6E2-697EF5961FEC}" srcId="{F4A8A544-159B-4042-95D2-EAB20C30B792}" destId="{910AF4E2-68B3-4A65-AFCA-A405A97E4C74}" srcOrd="4" destOrd="0" parTransId="{E64D6CF5-311F-494F-9216-D2B152B5163F}" sibTransId="{17673D10-5AEC-4D0E-B18A-76EB17ABFD94}"/>
    <dgm:cxn modelId="{5E33AF47-1E6E-4F20-975A-E9D761F4A606}" type="presOf" srcId="{876506FC-5203-412B-B802-39680184FBE9}" destId="{0CA68C11-D068-4B9F-9B28-8425E7F2630F}" srcOrd="0" destOrd="0" presId="urn:microsoft.com/office/officeart/2005/8/layout/vList5"/>
    <dgm:cxn modelId="{D4339B4C-4727-48B2-80D3-620955A746E9}" srcId="{F4A8A544-159B-4042-95D2-EAB20C30B792}" destId="{91A4D42F-7274-4271-AEAD-3617C6C1ED9D}" srcOrd="5" destOrd="0" parTransId="{BDC1B0D2-99E7-4233-BA9F-97F9DE800FB1}" sibTransId="{1F0E5E96-12F0-4736-A0AE-A81D82A837BF}"/>
    <dgm:cxn modelId="{505C8F53-FDE8-4B3D-AD07-1542B58CC6F6}" type="presOf" srcId="{C98FAA34-7BFE-4421-B271-FF34562163CF}" destId="{085EB500-5DA2-418C-89B2-A6B619FFA71B}" srcOrd="0" destOrd="0" presId="urn:microsoft.com/office/officeart/2005/8/layout/vList5"/>
    <dgm:cxn modelId="{D44BB587-4640-4442-AE7D-FB9252B0BDCD}" srcId="{F4A8A544-159B-4042-95D2-EAB20C30B792}" destId="{4504B2E7-E55D-45DD-929A-472068232A21}" srcOrd="1" destOrd="0" parTransId="{AAA7AECD-8FE2-4767-AD1C-8BBBAD01FC4A}" sibTransId="{DF3D32AE-27B3-4C8C-98F9-EABD5D1BFC1C}"/>
    <dgm:cxn modelId="{FE9BDE8F-D1BF-428E-BCC4-7D685CA41E5F}" srcId="{64A34C9B-C6C6-43EA-ACC1-CB58016F08B7}" destId="{C98FAA34-7BFE-4421-B271-FF34562163CF}" srcOrd="0" destOrd="0" parTransId="{2440424D-6D3B-47DE-859C-88A1582B3264}" sibTransId="{7F0ED273-BBFF-4E21-A62E-E7E50D004AF2}"/>
    <dgm:cxn modelId="{26B2199E-413E-45D7-8493-1ABCC6759978}" type="presOf" srcId="{F4A8A544-159B-4042-95D2-EAB20C30B792}" destId="{9D273F35-5068-4B0B-8C5F-C7D5C2DFBF9B}" srcOrd="0" destOrd="0" presId="urn:microsoft.com/office/officeart/2005/8/layout/vList5"/>
    <dgm:cxn modelId="{277202AE-973F-48B7-9525-BC59F4C7104F}" srcId="{910AF4E2-68B3-4A65-AFCA-A405A97E4C74}" destId="{98C2B30F-6B49-4DB0-AA4E-4AF44BDA8DB1}" srcOrd="0" destOrd="0" parTransId="{7139AB9D-738D-4F7A-B691-0EB30AA288AC}" sibTransId="{9312BFC2-0F92-4BAD-BD33-3C7ECE975162}"/>
    <dgm:cxn modelId="{40F343B1-DB45-4A08-9458-BDB93823C18F}" srcId="{F4A8A544-159B-4042-95D2-EAB20C30B792}" destId="{64A34C9B-C6C6-43EA-ACC1-CB58016F08B7}" srcOrd="0" destOrd="0" parTransId="{DC2F3777-D3CD-4284-B0C5-9A1C22143FEB}" sibTransId="{40610E54-E33B-4FB4-AED7-C95566D6D864}"/>
    <dgm:cxn modelId="{00EF70B2-8D5C-4782-9A23-7C780D93BCA6}" type="presOf" srcId="{05E96831-47E5-4CBD-A9BB-1ABEF34D7DA0}" destId="{79715302-D19E-48CB-8F14-9525A3CFB8FC}" srcOrd="0" destOrd="0" presId="urn:microsoft.com/office/officeart/2005/8/layout/vList5"/>
    <dgm:cxn modelId="{669252C1-A07D-40D0-AE6A-0D2B88902689}" type="presOf" srcId="{371DDFD1-B3F4-48E2-A719-F5CF37D8596D}" destId="{AB94F092-4CCF-4C39-9831-4A7BF96C77C4}" srcOrd="0" destOrd="0" presId="urn:microsoft.com/office/officeart/2005/8/layout/vList5"/>
    <dgm:cxn modelId="{F26B85C1-0FF3-4915-8819-B566FFDBD18F}" srcId="{F4A8A544-159B-4042-95D2-EAB20C30B792}" destId="{C4C738CE-BE01-44CF-AE90-968FF9ADA013}" srcOrd="3" destOrd="0" parTransId="{55623821-4D90-4BBA-B25D-418E55242F55}" sibTransId="{73E9ECF7-1F41-41E1-B713-D03399CA8428}"/>
    <dgm:cxn modelId="{A370B3C2-59EB-4D8A-810C-357CF905F056}" type="presOf" srcId="{98C2B30F-6B49-4DB0-AA4E-4AF44BDA8DB1}" destId="{DB121AC4-31EB-4548-8C6B-CB4DAC97BC21}" srcOrd="0" destOrd="0" presId="urn:microsoft.com/office/officeart/2005/8/layout/vList5"/>
    <dgm:cxn modelId="{8824FAC9-F773-476F-8B86-F1D16726D5FD}" type="presOf" srcId="{91A4D42F-7274-4271-AEAD-3617C6C1ED9D}" destId="{B5C1D6B4-98FC-4DE3-B8E5-3BEF58AB86DA}" srcOrd="0" destOrd="0" presId="urn:microsoft.com/office/officeart/2005/8/layout/vList5"/>
    <dgm:cxn modelId="{FD2091CA-111F-4CBF-BA7F-EC31191DA9FF}" srcId="{91A4D42F-7274-4271-AEAD-3617C6C1ED9D}" destId="{05E96831-47E5-4CBD-A9BB-1ABEF34D7DA0}" srcOrd="0" destOrd="0" parTransId="{16F0E043-43F5-4C0D-B387-1CD7D2B88EBE}" sibTransId="{3B6B67CF-3555-49EC-BC69-F1376ABCCCD6}"/>
    <dgm:cxn modelId="{38C3F8D4-A335-49C2-B42F-2FAD029431E3}" srcId="{F4A8A544-159B-4042-95D2-EAB20C30B792}" destId="{371DDFD1-B3F4-48E2-A719-F5CF37D8596D}" srcOrd="2" destOrd="0" parTransId="{FE199FF6-413C-4556-8D4A-FB5F80E566A2}" sibTransId="{B00BCFCC-5DB5-4647-B087-D23C69444113}"/>
    <dgm:cxn modelId="{DC8D35E9-E021-4F23-9F21-8931B6B0D194}" type="presOf" srcId="{4504B2E7-E55D-45DD-929A-472068232A21}" destId="{A2091EF6-132F-403A-AFFD-B72776B1366F}" srcOrd="0" destOrd="0" presId="urn:microsoft.com/office/officeart/2005/8/layout/vList5"/>
    <dgm:cxn modelId="{3FE2B9F4-944F-4190-89DC-BC92104F8F4D}" srcId="{C4C738CE-BE01-44CF-AE90-968FF9ADA013}" destId="{A7BF2389-31E1-462A-9C41-ECF4D78747C0}" srcOrd="0" destOrd="0" parTransId="{9915C987-ACD8-4F8E-A477-544BCDBE2047}" sibTransId="{9FEF67A7-1843-4524-ABA5-E731DFCE0A7E}"/>
    <dgm:cxn modelId="{6FCB5CFC-E20D-4165-B9B2-6DDB5C4DBFA1}" type="presOf" srcId="{64A34C9B-C6C6-43EA-ACC1-CB58016F08B7}" destId="{CD6A6F74-D27D-401B-B7D5-FC567EF6C368}" srcOrd="0" destOrd="0" presId="urn:microsoft.com/office/officeart/2005/8/layout/vList5"/>
    <dgm:cxn modelId="{01284078-B2C0-47F3-AB4F-7E0B9DD8DD9A}" type="presParOf" srcId="{9D273F35-5068-4B0B-8C5F-C7D5C2DFBF9B}" destId="{93A9784E-D70B-4DF0-ABC0-810C1CCC4C87}" srcOrd="0" destOrd="0" presId="urn:microsoft.com/office/officeart/2005/8/layout/vList5"/>
    <dgm:cxn modelId="{42E86F0E-210B-41A7-9FB9-A82F698DD99A}" type="presParOf" srcId="{93A9784E-D70B-4DF0-ABC0-810C1CCC4C87}" destId="{CD6A6F74-D27D-401B-B7D5-FC567EF6C368}" srcOrd="0" destOrd="0" presId="urn:microsoft.com/office/officeart/2005/8/layout/vList5"/>
    <dgm:cxn modelId="{C4A64F1F-B039-4AF6-8DD7-8B996F44B8F4}" type="presParOf" srcId="{93A9784E-D70B-4DF0-ABC0-810C1CCC4C87}" destId="{085EB500-5DA2-418C-89B2-A6B619FFA71B}" srcOrd="1" destOrd="0" presId="urn:microsoft.com/office/officeart/2005/8/layout/vList5"/>
    <dgm:cxn modelId="{9505D393-BBB7-4761-AD9D-E2AF2DD4C5CC}" type="presParOf" srcId="{9D273F35-5068-4B0B-8C5F-C7D5C2DFBF9B}" destId="{3406EB29-C712-41AA-9852-4DCE7F4A552E}" srcOrd="1" destOrd="0" presId="urn:microsoft.com/office/officeart/2005/8/layout/vList5"/>
    <dgm:cxn modelId="{4D6732EC-99EB-438D-A813-4AE2EF41A6A7}" type="presParOf" srcId="{9D273F35-5068-4B0B-8C5F-C7D5C2DFBF9B}" destId="{FFA92042-1115-4C90-B768-EBB9349A272A}" srcOrd="2" destOrd="0" presId="urn:microsoft.com/office/officeart/2005/8/layout/vList5"/>
    <dgm:cxn modelId="{0C6079AC-50C5-4FC4-8FCE-BDB402B19818}" type="presParOf" srcId="{FFA92042-1115-4C90-B768-EBB9349A272A}" destId="{A2091EF6-132F-403A-AFFD-B72776B1366F}" srcOrd="0" destOrd="0" presId="urn:microsoft.com/office/officeart/2005/8/layout/vList5"/>
    <dgm:cxn modelId="{80B00C0E-0765-400F-A8FC-60E81698F8B7}" type="presParOf" srcId="{FFA92042-1115-4C90-B768-EBB9349A272A}" destId="{0CA68C11-D068-4B9F-9B28-8425E7F2630F}" srcOrd="1" destOrd="0" presId="urn:microsoft.com/office/officeart/2005/8/layout/vList5"/>
    <dgm:cxn modelId="{83375303-89C1-459E-8072-0CA11166D9A1}" type="presParOf" srcId="{9D273F35-5068-4B0B-8C5F-C7D5C2DFBF9B}" destId="{F046F683-C54C-4011-9746-E2F7E9253512}" srcOrd="3" destOrd="0" presId="urn:microsoft.com/office/officeart/2005/8/layout/vList5"/>
    <dgm:cxn modelId="{CD3A5ED1-3218-4327-8C76-9D17C2877EE5}" type="presParOf" srcId="{9D273F35-5068-4B0B-8C5F-C7D5C2DFBF9B}" destId="{2499083A-333A-4A31-8CCC-371AA0977153}" srcOrd="4" destOrd="0" presId="urn:microsoft.com/office/officeart/2005/8/layout/vList5"/>
    <dgm:cxn modelId="{8291152E-4337-460D-9F77-033F83734940}" type="presParOf" srcId="{2499083A-333A-4A31-8CCC-371AA0977153}" destId="{AB94F092-4CCF-4C39-9831-4A7BF96C77C4}" srcOrd="0" destOrd="0" presId="urn:microsoft.com/office/officeart/2005/8/layout/vList5"/>
    <dgm:cxn modelId="{027AF967-8761-4C0C-8685-5CD7A748DA40}" type="presParOf" srcId="{2499083A-333A-4A31-8CCC-371AA0977153}" destId="{C915FD7F-3AAA-45EB-8274-045DAD1C043B}" srcOrd="1" destOrd="0" presId="urn:microsoft.com/office/officeart/2005/8/layout/vList5"/>
    <dgm:cxn modelId="{B2174EB9-154B-4B6A-9FD0-0EEB103D3E24}" type="presParOf" srcId="{9D273F35-5068-4B0B-8C5F-C7D5C2DFBF9B}" destId="{9A1A5ED6-75AB-4D5E-B1BB-BCA7387EF54F}" srcOrd="5" destOrd="0" presId="urn:microsoft.com/office/officeart/2005/8/layout/vList5"/>
    <dgm:cxn modelId="{AAC2F19D-1D3F-41EA-BB5A-0FC45874CF01}" type="presParOf" srcId="{9D273F35-5068-4B0B-8C5F-C7D5C2DFBF9B}" destId="{5BA254C6-4E22-4F58-9DC4-A7298C6AA025}" srcOrd="6" destOrd="0" presId="urn:microsoft.com/office/officeart/2005/8/layout/vList5"/>
    <dgm:cxn modelId="{CECE2CF1-E1CC-4C95-952E-3B8FAFA685E3}" type="presParOf" srcId="{5BA254C6-4E22-4F58-9DC4-A7298C6AA025}" destId="{79E034CE-C377-4B74-9FA6-6E9C2D320F13}" srcOrd="0" destOrd="0" presId="urn:microsoft.com/office/officeart/2005/8/layout/vList5"/>
    <dgm:cxn modelId="{65E24963-26AE-49C4-839E-85EA4A0BC612}" type="presParOf" srcId="{5BA254C6-4E22-4F58-9DC4-A7298C6AA025}" destId="{4B78CCE2-8745-4B3F-8125-C94F48AEB30A}" srcOrd="1" destOrd="0" presId="urn:microsoft.com/office/officeart/2005/8/layout/vList5"/>
    <dgm:cxn modelId="{DBB8976D-1992-4E27-BF59-946756D39AF0}" type="presParOf" srcId="{9D273F35-5068-4B0B-8C5F-C7D5C2DFBF9B}" destId="{E7D9F173-F6A5-4401-8EB4-88A3D7164EC9}" srcOrd="7" destOrd="0" presId="urn:microsoft.com/office/officeart/2005/8/layout/vList5"/>
    <dgm:cxn modelId="{0D914A79-2613-4593-9DDA-441BB2AE1F3A}" type="presParOf" srcId="{9D273F35-5068-4B0B-8C5F-C7D5C2DFBF9B}" destId="{96D9FADF-66B2-4342-889D-41F968552CB9}" srcOrd="8" destOrd="0" presId="urn:microsoft.com/office/officeart/2005/8/layout/vList5"/>
    <dgm:cxn modelId="{E3C393E4-C097-40B4-9669-1AAECBACCCD0}" type="presParOf" srcId="{96D9FADF-66B2-4342-889D-41F968552CB9}" destId="{A1368596-309E-4C08-A56A-CF4645C5FFA9}" srcOrd="0" destOrd="0" presId="urn:microsoft.com/office/officeart/2005/8/layout/vList5"/>
    <dgm:cxn modelId="{9E2AA3DC-89F3-408B-94B5-FB5E69561416}" type="presParOf" srcId="{96D9FADF-66B2-4342-889D-41F968552CB9}" destId="{DB121AC4-31EB-4548-8C6B-CB4DAC97BC21}" srcOrd="1" destOrd="0" presId="urn:microsoft.com/office/officeart/2005/8/layout/vList5"/>
    <dgm:cxn modelId="{911DFE12-28EE-4C51-9522-E90A08DE587F}" type="presParOf" srcId="{9D273F35-5068-4B0B-8C5F-C7D5C2DFBF9B}" destId="{705AB794-734B-4C6C-AFBF-06B3A6500DC3}" srcOrd="9" destOrd="0" presId="urn:microsoft.com/office/officeart/2005/8/layout/vList5"/>
    <dgm:cxn modelId="{FA44906A-7315-4D15-9E7D-6D4053A107EB}" type="presParOf" srcId="{9D273F35-5068-4B0B-8C5F-C7D5C2DFBF9B}" destId="{C0757BFD-45DB-4309-BBD2-DA43EE6897AE}" srcOrd="10" destOrd="0" presId="urn:microsoft.com/office/officeart/2005/8/layout/vList5"/>
    <dgm:cxn modelId="{18AB6A91-10AB-4B18-BA87-7B22576478DE}" type="presParOf" srcId="{C0757BFD-45DB-4309-BBD2-DA43EE6897AE}" destId="{B5C1D6B4-98FC-4DE3-B8E5-3BEF58AB86DA}" srcOrd="0" destOrd="0" presId="urn:microsoft.com/office/officeart/2005/8/layout/vList5"/>
    <dgm:cxn modelId="{AC74BA66-83CC-4420-ADAE-F38F3A537FFE}" type="presParOf" srcId="{C0757BFD-45DB-4309-BBD2-DA43EE6897AE}" destId="{79715302-D19E-48CB-8F14-9525A3CFB8F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7B581F-9C5F-47EA-A470-57ABA21D2730}">
      <dsp:nvSpPr>
        <dsp:cNvPr id="0" name=""/>
        <dsp:cNvSpPr/>
      </dsp:nvSpPr>
      <dsp:spPr>
        <a:xfrm>
          <a:off x="6555685" y="1909297"/>
          <a:ext cx="219538" cy="1111552"/>
        </a:xfrm>
        <a:custGeom>
          <a:avLst/>
          <a:gdLst/>
          <a:ahLst/>
          <a:cxnLst/>
          <a:rect l="0" t="0" r="0" b="0"/>
          <a:pathLst>
            <a:path>
              <a:moveTo>
                <a:pt x="219538" y="0"/>
              </a:moveTo>
              <a:lnTo>
                <a:pt x="219538" y="1111552"/>
              </a:lnTo>
              <a:lnTo>
                <a:pt x="0" y="111155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83EAF9-901C-4258-AA91-A6ACC3A74F45}">
      <dsp:nvSpPr>
        <dsp:cNvPr id="0" name=""/>
        <dsp:cNvSpPr/>
      </dsp:nvSpPr>
      <dsp:spPr>
        <a:xfrm>
          <a:off x="6729504" y="1909297"/>
          <a:ext cx="91440" cy="22207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07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0735D3-3573-4DB7-88A6-9FB3CCB14C20}">
      <dsp:nvSpPr>
        <dsp:cNvPr id="0" name=""/>
        <dsp:cNvSpPr/>
      </dsp:nvSpPr>
      <dsp:spPr>
        <a:xfrm>
          <a:off x="5380933" y="0"/>
          <a:ext cx="2788581" cy="19092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Организатор конкурса – Министерство финансов РК</a:t>
          </a:r>
        </a:p>
      </dsp:txBody>
      <dsp:txXfrm>
        <a:off x="5474137" y="93204"/>
        <a:ext cx="2602173" cy="1722889"/>
      </dsp:txXfrm>
    </dsp:sp>
    <dsp:sp modelId="{2E8455ED-2E9E-4939-8D17-01C17D975510}">
      <dsp:nvSpPr>
        <dsp:cNvPr id="0" name=""/>
        <dsp:cNvSpPr/>
      </dsp:nvSpPr>
      <dsp:spPr>
        <a:xfrm>
          <a:off x="5361467" y="4130023"/>
          <a:ext cx="2827513" cy="10454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ГРБС - Министерство образования, науки и молодёжи</a:t>
          </a:r>
        </a:p>
      </dsp:txBody>
      <dsp:txXfrm>
        <a:off x="5361467" y="4130023"/>
        <a:ext cx="2827513" cy="1045422"/>
      </dsp:txXfrm>
    </dsp:sp>
    <dsp:sp modelId="{6A659E1B-FEFB-47FE-9400-9016683EA2DE}">
      <dsp:nvSpPr>
        <dsp:cNvPr id="0" name=""/>
        <dsp:cNvSpPr/>
      </dsp:nvSpPr>
      <dsp:spPr>
        <a:xfrm>
          <a:off x="1235068" y="2350755"/>
          <a:ext cx="5320617" cy="1340190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0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Проектно-консультационный центр – Центр изучения гражданских инициатив ГБОУВО РК КИПУ имени </a:t>
          </a:r>
          <a:r>
            <a:rPr lang="ru-RU" sz="2400" kern="1200" dirty="0" err="1"/>
            <a:t>Февзи</a:t>
          </a:r>
          <a:r>
            <a:rPr lang="ru-RU" sz="2400" kern="1200" dirty="0"/>
            <a:t> Якубова</a:t>
          </a:r>
        </a:p>
      </dsp:txBody>
      <dsp:txXfrm>
        <a:off x="1300491" y="2416178"/>
        <a:ext cx="5189771" cy="12093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040D92-6C6B-410D-B6A8-0E695FAC412A}">
      <dsp:nvSpPr>
        <dsp:cNvPr id="0" name=""/>
        <dsp:cNvSpPr/>
      </dsp:nvSpPr>
      <dsp:spPr>
        <a:xfrm>
          <a:off x="3136624" y="-45030"/>
          <a:ext cx="5591204" cy="5591204"/>
        </a:xfrm>
        <a:prstGeom prst="circularArrow">
          <a:avLst>
            <a:gd name="adj1" fmla="val 5544"/>
            <a:gd name="adj2" fmla="val 330680"/>
            <a:gd name="adj3" fmla="val 14616042"/>
            <a:gd name="adj4" fmla="val 16893082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0742953-E61C-4D38-AE1D-BBE3D6EFFC6A}">
      <dsp:nvSpPr>
        <dsp:cNvPr id="0" name=""/>
        <dsp:cNvSpPr/>
      </dsp:nvSpPr>
      <dsp:spPr>
        <a:xfrm>
          <a:off x="5124076" y="2203"/>
          <a:ext cx="1616299" cy="80814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+mn-lt"/>
              <a:ea typeface="Roboto Light" panose="02000000000000000000" pitchFamily="2" charset="0"/>
            </a:rPr>
            <a:t>Утверждение необходимых НПА</a:t>
          </a:r>
        </a:p>
      </dsp:txBody>
      <dsp:txXfrm>
        <a:off x="5163527" y="41654"/>
        <a:ext cx="1537397" cy="729247"/>
      </dsp:txXfrm>
    </dsp:sp>
    <dsp:sp modelId="{418AF433-0FC4-464E-A58D-0A18A03E08F8}">
      <dsp:nvSpPr>
        <dsp:cNvPr id="0" name=""/>
        <dsp:cNvSpPr/>
      </dsp:nvSpPr>
      <dsp:spPr>
        <a:xfrm>
          <a:off x="7405931" y="1191639"/>
          <a:ext cx="1616299" cy="80814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+mn-lt"/>
              <a:ea typeface="Roboto Light" panose="02000000000000000000" pitchFamily="2" charset="0"/>
            </a:rPr>
            <a:t>Создание команд/Оформление проектных идей</a:t>
          </a:r>
        </a:p>
      </dsp:txBody>
      <dsp:txXfrm>
        <a:off x="7445382" y="1231090"/>
        <a:ext cx="1537397" cy="729247"/>
      </dsp:txXfrm>
    </dsp:sp>
    <dsp:sp modelId="{3AF9657D-A593-4A4B-B52B-27CBDE8588B3}">
      <dsp:nvSpPr>
        <dsp:cNvPr id="0" name=""/>
        <dsp:cNvSpPr/>
      </dsp:nvSpPr>
      <dsp:spPr>
        <a:xfrm>
          <a:off x="7719488" y="2391006"/>
          <a:ext cx="1616299" cy="80814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+mn-lt"/>
              <a:ea typeface="Roboto Light" panose="02000000000000000000" pitchFamily="2" charset="0"/>
            </a:rPr>
            <a:t>Презентация проектов</a:t>
          </a:r>
        </a:p>
      </dsp:txBody>
      <dsp:txXfrm>
        <a:off x="7758939" y="2430457"/>
        <a:ext cx="1537397" cy="729247"/>
      </dsp:txXfrm>
    </dsp:sp>
    <dsp:sp modelId="{1BC4994D-0E61-4734-857B-C968C8DEA564}">
      <dsp:nvSpPr>
        <dsp:cNvPr id="0" name=""/>
        <dsp:cNvSpPr/>
      </dsp:nvSpPr>
      <dsp:spPr>
        <a:xfrm>
          <a:off x="7491795" y="3877452"/>
          <a:ext cx="1616299" cy="80814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+mn-lt"/>
              <a:ea typeface="Roboto Light" panose="02000000000000000000" pitchFamily="2" charset="0"/>
            </a:rPr>
            <a:t>Анализ проектов</a:t>
          </a:r>
        </a:p>
      </dsp:txBody>
      <dsp:txXfrm>
        <a:off x="7531246" y="3916903"/>
        <a:ext cx="1537397" cy="729247"/>
      </dsp:txXfrm>
    </dsp:sp>
    <dsp:sp modelId="{8DED9C5F-FBFA-43D5-88BB-291F6ABB4E7B}">
      <dsp:nvSpPr>
        <dsp:cNvPr id="0" name=""/>
        <dsp:cNvSpPr/>
      </dsp:nvSpPr>
      <dsp:spPr>
        <a:xfrm>
          <a:off x="5287853" y="4759334"/>
          <a:ext cx="1616299" cy="80814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  <a:latin typeface="+mn-lt"/>
              <a:ea typeface="Roboto Light" panose="02000000000000000000" pitchFamily="2" charset="0"/>
            </a:rPr>
            <a:t>Общешк</a:t>
          </a:r>
          <a:r>
            <a:rPr lang="ru-RU" sz="1400" b="1" kern="1200" dirty="0">
              <a:latin typeface="+mn-lt"/>
              <a:ea typeface="Roboto Light" panose="02000000000000000000" pitchFamily="2" charset="0"/>
            </a:rPr>
            <a:t>ольное голосование</a:t>
          </a:r>
        </a:p>
      </dsp:txBody>
      <dsp:txXfrm>
        <a:off x="5327304" y="4798785"/>
        <a:ext cx="1537397" cy="729247"/>
      </dsp:txXfrm>
    </dsp:sp>
    <dsp:sp modelId="{3C511E63-D497-4AD4-BA54-752B04FA39F5}">
      <dsp:nvSpPr>
        <dsp:cNvPr id="0" name=""/>
        <dsp:cNvSpPr/>
      </dsp:nvSpPr>
      <dsp:spPr>
        <a:xfrm>
          <a:off x="2968099" y="3899600"/>
          <a:ext cx="1616299" cy="80814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+mn-lt"/>
              <a:ea typeface="Roboto Light" panose="02000000000000000000" pitchFamily="2" charset="0"/>
            </a:rPr>
            <a:t>Определение победителя</a:t>
          </a:r>
          <a:endParaRPr lang="ru-RU" sz="1400" b="1" strike="sngStrike" kern="1200" dirty="0">
            <a:latin typeface="+mn-lt"/>
            <a:ea typeface="Roboto Light" panose="02000000000000000000" pitchFamily="2" charset="0"/>
          </a:endParaRPr>
        </a:p>
      </dsp:txBody>
      <dsp:txXfrm>
        <a:off x="3007550" y="3939051"/>
        <a:ext cx="1537397" cy="729247"/>
      </dsp:txXfrm>
    </dsp:sp>
    <dsp:sp modelId="{EF7B49EF-E013-47BC-8F40-CD7BDCE40218}">
      <dsp:nvSpPr>
        <dsp:cNvPr id="0" name=""/>
        <dsp:cNvSpPr/>
      </dsp:nvSpPr>
      <dsp:spPr>
        <a:xfrm>
          <a:off x="2924176" y="1107044"/>
          <a:ext cx="1616299" cy="80814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+mn-lt"/>
              <a:ea typeface="Roboto Light" panose="02000000000000000000" pitchFamily="2" charset="0"/>
            </a:rPr>
            <a:t>Оформление заявки – подача заявки на конкурс</a:t>
          </a:r>
        </a:p>
      </dsp:txBody>
      <dsp:txXfrm>
        <a:off x="2963627" y="1146495"/>
        <a:ext cx="1537397" cy="729247"/>
      </dsp:txXfrm>
    </dsp:sp>
    <dsp:sp modelId="{3F580459-518D-430F-9C45-C09843142A8E}">
      <dsp:nvSpPr>
        <dsp:cNvPr id="0" name=""/>
        <dsp:cNvSpPr/>
      </dsp:nvSpPr>
      <dsp:spPr>
        <a:xfrm>
          <a:off x="2448742" y="2391013"/>
          <a:ext cx="1616299" cy="80814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+mn-lt"/>
              <a:ea typeface="Roboto Light" panose="02000000000000000000" pitchFamily="2" charset="0"/>
            </a:rPr>
            <a:t>Внесение проекта в администрацию муниципального района</a:t>
          </a:r>
        </a:p>
      </dsp:txBody>
      <dsp:txXfrm>
        <a:off x="2488193" y="2430464"/>
        <a:ext cx="1537397" cy="7292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19E041-784A-4FD2-8434-342247066B3D}">
      <dsp:nvSpPr>
        <dsp:cNvPr id="0" name=""/>
        <dsp:cNvSpPr/>
      </dsp:nvSpPr>
      <dsp:spPr>
        <a:xfrm>
          <a:off x="545773" y="0"/>
          <a:ext cx="4914367" cy="4914367"/>
        </a:xfrm>
        <a:prstGeom prst="triangle">
          <a:avLst/>
        </a:prstGeom>
        <a:noFill/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2"/>
        </a:fontRef>
      </dsp:style>
    </dsp:sp>
    <dsp:sp modelId="{B4354CC3-977A-4461-865B-1CE6289AC851}">
      <dsp:nvSpPr>
        <dsp:cNvPr id="0" name=""/>
        <dsp:cNvSpPr/>
      </dsp:nvSpPr>
      <dsp:spPr>
        <a:xfrm>
          <a:off x="3071395" y="492116"/>
          <a:ext cx="3057461" cy="62988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+mn-lt"/>
              <a:ea typeface="Roboto Light" panose="02000000000000000000" pitchFamily="2" charset="0"/>
            </a:rPr>
            <a:t>Заявка на участие в конкурсном отборе</a:t>
          </a:r>
        </a:p>
      </dsp:txBody>
      <dsp:txXfrm>
        <a:off x="3102144" y="522865"/>
        <a:ext cx="2995963" cy="568389"/>
      </dsp:txXfrm>
    </dsp:sp>
    <dsp:sp modelId="{A5696DED-852E-4F43-A9A9-74C81A02F7B5}">
      <dsp:nvSpPr>
        <dsp:cNvPr id="0" name=""/>
        <dsp:cNvSpPr/>
      </dsp:nvSpPr>
      <dsp:spPr>
        <a:xfrm>
          <a:off x="3004985" y="1223387"/>
          <a:ext cx="3190282" cy="6983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+mn-lt"/>
              <a:ea typeface="Roboto Light" panose="02000000000000000000" pitchFamily="2" charset="0"/>
            </a:rPr>
            <a:t>Сопроводительное письмо</a:t>
          </a:r>
        </a:p>
      </dsp:txBody>
      <dsp:txXfrm>
        <a:off x="3039075" y="1257477"/>
        <a:ext cx="3122102" cy="630153"/>
      </dsp:txXfrm>
    </dsp:sp>
    <dsp:sp modelId="{E5D5BE58-2A44-4A44-A889-B4CA57266B24}">
      <dsp:nvSpPr>
        <dsp:cNvPr id="0" name=""/>
        <dsp:cNvSpPr/>
      </dsp:nvSpPr>
      <dsp:spPr>
        <a:xfrm>
          <a:off x="3004985" y="2023103"/>
          <a:ext cx="3190282" cy="6983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+mn-lt"/>
              <a:ea typeface="Roboto Light" panose="02000000000000000000" pitchFamily="2" charset="0"/>
            </a:rPr>
            <a:t>Справка о численности обучающихся в общеобразовательной организации</a:t>
          </a:r>
        </a:p>
      </dsp:txBody>
      <dsp:txXfrm>
        <a:off x="3039075" y="2057193"/>
        <a:ext cx="3122102" cy="630153"/>
      </dsp:txXfrm>
    </dsp:sp>
    <dsp:sp modelId="{69A0959E-4633-4F0B-B6F6-2BABED9A4668}">
      <dsp:nvSpPr>
        <dsp:cNvPr id="0" name=""/>
        <dsp:cNvSpPr/>
      </dsp:nvSpPr>
      <dsp:spPr>
        <a:xfrm>
          <a:off x="3004985" y="2822819"/>
          <a:ext cx="3190282" cy="6983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+mn-lt"/>
              <a:ea typeface="Roboto Light" panose="02000000000000000000" pitchFamily="2" charset="0"/>
            </a:rPr>
            <a:t>Протокол общешкольного голосования по отбору проектов</a:t>
          </a:r>
        </a:p>
      </dsp:txBody>
      <dsp:txXfrm>
        <a:off x="3039075" y="2856909"/>
        <a:ext cx="3122102" cy="630153"/>
      </dsp:txXfrm>
    </dsp:sp>
    <dsp:sp modelId="{96B8204E-1E44-4778-B41D-6C9F80A72962}">
      <dsp:nvSpPr>
        <dsp:cNvPr id="0" name=""/>
        <dsp:cNvSpPr/>
      </dsp:nvSpPr>
      <dsp:spPr>
        <a:xfrm>
          <a:off x="3004985" y="3622535"/>
          <a:ext cx="3190282" cy="6983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+mn-lt"/>
              <a:ea typeface="Roboto Light" panose="02000000000000000000" pitchFamily="2" charset="0"/>
            </a:rPr>
            <a:t>Презентация проекта </a:t>
          </a:r>
        </a:p>
      </dsp:txBody>
      <dsp:txXfrm>
        <a:off x="3039075" y="3656625"/>
        <a:ext cx="3122102" cy="6301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4EDCEA-65A5-4760-AECB-C6DA24E9C215}">
      <dsp:nvSpPr>
        <dsp:cNvPr id="0" name=""/>
        <dsp:cNvSpPr/>
      </dsp:nvSpPr>
      <dsp:spPr>
        <a:xfrm rot="5400000">
          <a:off x="-149085" y="155010"/>
          <a:ext cx="993902" cy="695731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kern="1200" dirty="0">
              <a:solidFill>
                <a:schemeClr val="bg1"/>
              </a:solidFill>
              <a:latin typeface="+mn-lt"/>
              <a:ea typeface="Roboto Condensed" pitchFamily="2" charset="0"/>
              <a:cs typeface="Times New Roman" pitchFamily="18" charset="0"/>
            </a:rPr>
            <a:t>1 этап</a:t>
          </a:r>
        </a:p>
      </dsp:txBody>
      <dsp:txXfrm rot="-5400000">
        <a:off x="1" y="353791"/>
        <a:ext cx="695731" cy="298171"/>
      </dsp:txXfrm>
    </dsp:sp>
    <dsp:sp modelId="{133C210E-1BB3-4951-8247-1BED1EB5B9C7}">
      <dsp:nvSpPr>
        <dsp:cNvPr id="0" name=""/>
        <dsp:cNvSpPr/>
      </dsp:nvSpPr>
      <dsp:spPr>
        <a:xfrm rot="5400000">
          <a:off x="5491630" y="-4789973"/>
          <a:ext cx="646036" cy="102378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latin typeface="+mn-lt"/>
              <a:ea typeface="Roboto Light" pitchFamily="2" charset="0"/>
              <a:cs typeface="Times New Roman" pitchFamily="18" charset="0"/>
            </a:rPr>
            <a:t>Объединение участников игры в команды по 5-6 человек (1 минута)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latin typeface="+mn-lt"/>
              <a:ea typeface="Roboto Light" pitchFamily="2" charset="0"/>
              <a:cs typeface="Times New Roman" pitchFamily="18" charset="0"/>
            </a:rPr>
            <a:t>Определение капитанов команд (1 минута) </a:t>
          </a:r>
        </a:p>
      </dsp:txBody>
      <dsp:txXfrm rot="-5400000">
        <a:off x="695732" y="37462"/>
        <a:ext cx="10206297" cy="582962"/>
      </dsp:txXfrm>
    </dsp:sp>
    <dsp:sp modelId="{4D517B3F-DC91-4FDA-96E9-B33BED4A3BE3}">
      <dsp:nvSpPr>
        <dsp:cNvPr id="0" name=""/>
        <dsp:cNvSpPr/>
      </dsp:nvSpPr>
      <dsp:spPr>
        <a:xfrm rot="5400000">
          <a:off x="-149085" y="1053535"/>
          <a:ext cx="993902" cy="695731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bg1"/>
              </a:solidFill>
              <a:latin typeface="+mn-lt"/>
              <a:ea typeface="Roboto Condensed" pitchFamily="2" charset="0"/>
              <a:cs typeface="Times New Roman" pitchFamily="18" charset="0"/>
            </a:rPr>
            <a:t>2 этап</a:t>
          </a:r>
        </a:p>
      </dsp:txBody>
      <dsp:txXfrm rot="-5400000">
        <a:off x="1" y="1252316"/>
        <a:ext cx="695731" cy="298171"/>
      </dsp:txXfrm>
    </dsp:sp>
    <dsp:sp modelId="{2D0C9C95-7228-461E-BD35-DC985CD13933}">
      <dsp:nvSpPr>
        <dsp:cNvPr id="0" name=""/>
        <dsp:cNvSpPr/>
      </dsp:nvSpPr>
      <dsp:spPr>
        <a:xfrm rot="5400000">
          <a:off x="5491630" y="-3891448"/>
          <a:ext cx="646036" cy="102378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latin typeface="+mn-lt"/>
              <a:ea typeface="Roboto Light" pitchFamily="2" charset="0"/>
              <a:cs typeface="Times New Roman" pitchFamily="18" charset="0"/>
            </a:rPr>
            <a:t>Выбор </a:t>
          </a:r>
          <a:r>
            <a:rPr lang="ru-RU" sz="1800" kern="1200" dirty="0">
              <a:latin typeface="+mn-lt"/>
              <a:ea typeface="Roboto Light" pitchFamily="2" charset="0"/>
              <a:cs typeface="Times New Roman" pitchFamily="18" charset="0"/>
              <a:hlinkClick xmlns:r="http://schemas.openxmlformats.org/officeDocument/2006/relationships" r:id="" action="ppaction://hlinksldjump"/>
            </a:rPr>
            <a:t>направления проекта </a:t>
          </a:r>
          <a:r>
            <a:rPr lang="ru-RU" sz="1800" kern="1200" dirty="0">
              <a:latin typeface="+mn-lt"/>
              <a:ea typeface="Roboto Light" pitchFamily="2" charset="0"/>
              <a:cs typeface="Times New Roman" pitchFamily="18" charset="0"/>
            </a:rPr>
            <a:t>по благоустройству школы (2-3 минуты)</a:t>
          </a:r>
        </a:p>
      </dsp:txBody>
      <dsp:txXfrm rot="-5400000">
        <a:off x="695732" y="935987"/>
        <a:ext cx="10206297" cy="582962"/>
      </dsp:txXfrm>
    </dsp:sp>
    <dsp:sp modelId="{83BD5973-2EBE-414B-A20D-134A5BEA8863}">
      <dsp:nvSpPr>
        <dsp:cNvPr id="0" name=""/>
        <dsp:cNvSpPr/>
      </dsp:nvSpPr>
      <dsp:spPr>
        <a:xfrm rot="5400000">
          <a:off x="-149085" y="1952060"/>
          <a:ext cx="993902" cy="695731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bg1"/>
              </a:solidFill>
              <a:latin typeface="+mn-lt"/>
              <a:ea typeface="Roboto Condensed" pitchFamily="2" charset="0"/>
              <a:cs typeface="Times New Roman" pitchFamily="18" charset="0"/>
            </a:rPr>
            <a:t>3 этап</a:t>
          </a:r>
        </a:p>
      </dsp:txBody>
      <dsp:txXfrm rot="-5400000">
        <a:off x="1" y="2150841"/>
        <a:ext cx="695731" cy="298171"/>
      </dsp:txXfrm>
    </dsp:sp>
    <dsp:sp modelId="{23D6289B-6A2C-4061-B0DB-AE77DB323ED2}">
      <dsp:nvSpPr>
        <dsp:cNvPr id="0" name=""/>
        <dsp:cNvSpPr/>
      </dsp:nvSpPr>
      <dsp:spPr>
        <a:xfrm rot="5400000">
          <a:off x="5491630" y="-2992923"/>
          <a:ext cx="646036" cy="102378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latin typeface="+mn-lt"/>
              <a:ea typeface="Roboto Light" pitchFamily="2" charset="0"/>
              <a:cs typeface="Times New Roman" pitchFamily="18" charset="0"/>
            </a:rPr>
            <a:t>Разработка проекта по </a:t>
          </a:r>
          <a:r>
            <a:rPr lang="ru-RU" sz="1800" kern="1200" dirty="0">
              <a:latin typeface="+mn-lt"/>
              <a:ea typeface="Roboto Light" pitchFamily="2" charset="0"/>
              <a:cs typeface="Times New Roman" pitchFamily="18" charset="0"/>
              <a:hlinkClick xmlns:r="http://schemas.openxmlformats.org/officeDocument/2006/relationships" r:id="" action="ppaction://hlinksldjump"/>
            </a:rPr>
            <a:t>установленным критериям </a:t>
          </a:r>
          <a:r>
            <a:rPr lang="ru-RU" sz="1800" kern="1200" dirty="0">
              <a:latin typeface="+mn-lt"/>
              <a:ea typeface="Roboto Light" pitchFamily="2" charset="0"/>
              <a:cs typeface="Times New Roman" pitchFamily="18" charset="0"/>
            </a:rPr>
            <a:t>(15 минут) </a:t>
          </a:r>
        </a:p>
      </dsp:txBody>
      <dsp:txXfrm rot="-5400000">
        <a:off x="695732" y="1834512"/>
        <a:ext cx="10206297" cy="582962"/>
      </dsp:txXfrm>
    </dsp:sp>
    <dsp:sp modelId="{116BD72A-68C8-457F-A655-2EF5BEE110B6}">
      <dsp:nvSpPr>
        <dsp:cNvPr id="0" name=""/>
        <dsp:cNvSpPr/>
      </dsp:nvSpPr>
      <dsp:spPr>
        <a:xfrm rot="5400000">
          <a:off x="-149085" y="2934402"/>
          <a:ext cx="993902" cy="695731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bg1"/>
              </a:solidFill>
              <a:latin typeface="+mn-lt"/>
              <a:ea typeface="Roboto Condensed" pitchFamily="2" charset="0"/>
              <a:cs typeface="Times New Roman" pitchFamily="18" charset="0"/>
            </a:rPr>
            <a:t>4 этап</a:t>
          </a:r>
        </a:p>
      </dsp:txBody>
      <dsp:txXfrm rot="-5400000">
        <a:off x="1" y="3133183"/>
        <a:ext cx="695731" cy="298171"/>
      </dsp:txXfrm>
    </dsp:sp>
    <dsp:sp modelId="{D82112D9-0F1B-45B0-AC33-CDA51FAC76C8}">
      <dsp:nvSpPr>
        <dsp:cNvPr id="0" name=""/>
        <dsp:cNvSpPr/>
      </dsp:nvSpPr>
      <dsp:spPr>
        <a:xfrm rot="5400000">
          <a:off x="5407813" y="-2010581"/>
          <a:ext cx="813669" cy="102378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0" kern="1200" dirty="0">
              <a:latin typeface="+mn-lt"/>
              <a:ea typeface="Roboto Light" pitchFamily="2" charset="0"/>
              <a:cs typeface="Times New Roman" pitchFamily="18" charset="0"/>
            </a:rPr>
            <a:t>Формирование отдельной команды экспертов из числа ответственных за проекты </a:t>
          </a:r>
          <a:br>
            <a:rPr lang="ru-RU" sz="1800" b="0" kern="1200" dirty="0">
              <a:latin typeface="+mn-lt"/>
              <a:ea typeface="Roboto Light" pitchFamily="2" charset="0"/>
              <a:cs typeface="Times New Roman" pitchFamily="18" charset="0"/>
            </a:rPr>
          </a:br>
          <a:r>
            <a:rPr lang="ru-RU" sz="1800" b="0" kern="1200" dirty="0">
              <a:latin typeface="+mn-lt"/>
              <a:ea typeface="Roboto Light" pitchFamily="2" charset="0"/>
              <a:cs typeface="Times New Roman" pitchFamily="18" charset="0"/>
            </a:rPr>
            <a:t>(спустя 5 минут работы над проектами)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0" kern="1200" dirty="0">
              <a:latin typeface="+mn-lt"/>
              <a:ea typeface="Roboto Light" pitchFamily="2" charset="0"/>
              <a:cs typeface="Times New Roman" pitchFamily="18" charset="0"/>
            </a:rPr>
            <a:t>Разработка командой экспертов 5-ти критериев оценивания проектов (8 минут)</a:t>
          </a:r>
        </a:p>
      </dsp:txBody>
      <dsp:txXfrm rot="-5400000">
        <a:off x="695731" y="2741221"/>
        <a:ext cx="10198114" cy="734229"/>
      </dsp:txXfrm>
    </dsp:sp>
    <dsp:sp modelId="{982EE0E1-1A99-4970-86D6-1E82CAF1149E}">
      <dsp:nvSpPr>
        <dsp:cNvPr id="0" name=""/>
        <dsp:cNvSpPr/>
      </dsp:nvSpPr>
      <dsp:spPr>
        <a:xfrm rot="5400000">
          <a:off x="-149085" y="3832927"/>
          <a:ext cx="993902" cy="695731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bg1"/>
              </a:solidFill>
              <a:latin typeface="+mn-lt"/>
              <a:ea typeface="Roboto Condensed" pitchFamily="2" charset="0"/>
              <a:cs typeface="Times New Roman" pitchFamily="18" charset="0"/>
            </a:rPr>
            <a:t>5 этап</a:t>
          </a:r>
        </a:p>
      </dsp:txBody>
      <dsp:txXfrm rot="-5400000">
        <a:off x="1" y="4031708"/>
        <a:ext cx="695731" cy="298171"/>
      </dsp:txXfrm>
    </dsp:sp>
    <dsp:sp modelId="{CC70B3E1-49BB-43E6-9E92-87FAFFF7D43A}">
      <dsp:nvSpPr>
        <dsp:cNvPr id="0" name=""/>
        <dsp:cNvSpPr/>
      </dsp:nvSpPr>
      <dsp:spPr>
        <a:xfrm rot="5400000">
          <a:off x="5491630" y="-1112056"/>
          <a:ext cx="646036" cy="102378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0" kern="1200" dirty="0">
              <a:latin typeface="+mn-lt"/>
              <a:ea typeface="Roboto Light" pitchFamily="2" charset="0"/>
              <a:cs typeface="Times New Roman" pitchFamily="18" charset="0"/>
            </a:rPr>
            <a:t>Защита проектов (по 3 минуты на проект с учетом вопросов)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0" kern="1200" dirty="0">
              <a:latin typeface="+mn-lt"/>
              <a:ea typeface="Roboto Light" pitchFamily="2" charset="0"/>
              <a:cs typeface="Times New Roman" pitchFamily="18" charset="0"/>
            </a:rPr>
            <a:t>Обсуждение итогов командой экспертов и присуждение баллов (3 минуты) </a:t>
          </a:r>
        </a:p>
      </dsp:txBody>
      <dsp:txXfrm rot="-5400000">
        <a:off x="695732" y="3715379"/>
        <a:ext cx="10206297" cy="582962"/>
      </dsp:txXfrm>
    </dsp:sp>
    <dsp:sp modelId="{B6FA43B3-A8F9-48F5-A6C7-E201A46E1CA7}">
      <dsp:nvSpPr>
        <dsp:cNvPr id="0" name=""/>
        <dsp:cNvSpPr/>
      </dsp:nvSpPr>
      <dsp:spPr>
        <a:xfrm rot="5400000">
          <a:off x="-149085" y="4731452"/>
          <a:ext cx="993902" cy="695731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bg1"/>
              </a:solidFill>
              <a:latin typeface="+mn-lt"/>
              <a:ea typeface="Roboto Condensed" pitchFamily="2" charset="0"/>
              <a:cs typeface="Times New Roman" pitchFamily="18" charset="0"/>
            </a:rPr>
            <a:t>6 этап</a:t>
          </a:r>
        </a:p>
      </dsp:txBody>
      <dsp:txXfrm rot="-5400000">
        <a:off x="1" y="4930233"/>
        <a:ext cx="695731" cy="298171"/>
      </dsp:txXfrm>
    </dsp:sp>
    <dsp:sp modelId="{9FC7DD20-324C-4CE5-AF3D-826FF554E383}">
      <dsp:nvSpPr>
        <dsp:cNvPr id="0" name=""/>
        <dsp:cNvSpPr/>
      </dsp:nvSpPr>
      <dsp:spPr>
        <a:xfrm rot="5400000">
          <a:off x="5491630" y="-213531"/>
          <a:ext cx="646036" cy="102378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0" kern="1200" dirty="0">
              <a:latin typeface="+mn-lt"/>
              <a:ea typeface="Roboto Light" pitchFamily="2" charset="0"/>
              <a:cs typeface="Times New Roman" pitchFamily="18" charset="0"/>
            </a:rPr>
            <a:t>Подведение </a:t>
          </a:r>
          <a:r>
            <a:rPr lang="ru-RU" sz="1800" b="0" kern="1200" dirty="0">
              <a:latin typeface="+mn-lt"/>
              <a:ea typeface="Roboto Light" pitchFamily="2" charset="0"/>
              <a:cs typeface="Times New Roman" pitchFamily="18" charset="0"/>
              <a:hlinkClick xmlns:r="http://schemas.openxmlformats.org/officeDocument/2006/relationships" r:id="" action="ppaction://hlinksldjump"/>
            </a:rPr>
            <a:t>итогов</a:t>
          </a:r>
          <a:r>
            <a:rPr lang="ru-RU" sz="1800" b="0" kern="1200" dirty="0">
              <a:latin typeface="+mn-lt"/>
              <a:ea typeface="Roboto Light" pitchFamily="2" charset="0"/>
              <a:cs typeface="Times New Roman" pitchFamily="18" charset="0"/>
            </a:rPr>
            <a:t> проектной игры «Школа мечты»</a:t>
          </a:r>
        </a:p>
      </dsp:txBody>
      <dsp:txXfrm rot="-5400000">
        <a:off x="695732" y="4613904"/>
        <a:ext cx="10206297" cy="5829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298E8D-C532-4B4E-AA18-9ACEAF3A4382}">
      <dsp:nvSpPr>
        <dsp:cNvPr id="0" name=""/>
        <dsp:cNvSpPr/>
      </dsp:nvSpPr>
      <dsp:spPr>
        <a:xfrm rot="5400000">
          <a:off x="7039664" y="-3119080"/>
          <a:ext cx="758689" cy="719225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i="1" kern="1200" dirty="0">
              <a:latin typeface="+mn-lt"/>
              <a:ea typeface="Roboto Light" pitchFamily="2" charset="0"/>
              <a:cs typeface="Times New Roman" pitchFamily="18" charset="0"/>
            </a:rPr>
            <a:t>Например: «</a:t>
          </a:r>
          <a:r>
            <a:rPr lang="en-US" sz="1600" i="1" kern="1200" dirty="0" err="1">
              <a:latin typeface="+mn-lt"/>
              <a:ea typeface="Roboto Light" pitchFamily="2" charset="0"/>
              <a:cs typeface="Times New Roman" pitchFamily="18" charset="0"/>
            </a:rPr>
            <a:t>MediaStar</a:t>
          </a:r>
          <a:r>
            <a:rPr lang="en-US" sz="1600" i="1" kern="1200" dirty="0">
              <a:latin typeface="+mn-lt"/>
              <a:ea typeface="Roboto Light" pitchFamily="2" charset="0"/>
              <a:cs typeface="Times New Roman" pitchFamily="18" charset="0"/>
            </a:rPr>
            <a:t>: </a:t>
          </a:r>
          <a:r>
            <a:rPr lang="ru-RU" sz="1600" i="1" kern="1200" dirty="0" err="1">
              <a:latin typeface="+mn-lt"/>
              <a:ea typeface="Roboto Light" pitchFamily="2" charset="0"/>
              <a:cs typeface="Times New Roman" pitchFamily="18" charset="0"/>
            </a:rPr>
            <a:t>медиапространство</a:t>
          </a:r>
          <a:r>
            <a:rPr lang="ru-RU" sz="1600" i="1" kern="1200" dirty="0">
              <a:latin typeface="+mn-lt"/>
              <a:ea typeface="Roboto Light" pitchFamily="2" charset="0"/>
              <a:cs typeface="Times New Roman" pitchFamily="18" charset="0"/>
            </a:rPr>
            <a:t> гимназии»; </a:t>
          </a:r>
          <a:r>
            <a:rPr lang="ru-RU" sz="1600" i="1" kern="1200" dirty="0" err="1">
              <a:latin typeface="+mn-lt"/>
              <a:ea typeface="Roboto Light" pitchFamily="2" charset="0"/>
              <a:cs typeface="Times New Roman" pitchFamily="18" charset="0"/>
            </a:rPr>
            <a:t>Мультифункциональное</a:t>
          </a:r>
          <a:r>
            <a:rPr lang="ru-RU" sz="1600" i="1" kern="1200" dirty="0">
              <a:latin typeface="+mn-lt"/>
              <a:ea typeface="Roboto Light" pitchFamily="2" charset="0"/>
              <a:cs typeface="Times New Roman" pitchFamily="18" charset="0"/>
            </a:rPr>
            <a:t> пространство; «Школьный </a:t>
          </a:r>
          <a:r>
            <a:rPr lang="ru-RU" sz="1600" i="1" kern="1200" dirty="0" err="1">
              <a:latin typeface="+mn-lt"/>
              <a:ea typeface="Roboto Light" pitchFamily="2" charset="0"/>
              <a:cs typeface="Times New Roman" pitchFamily="18" charset="0"/>
            </a:rPr>
            <a:t>медиацентр</a:t>
          </a:r>
          <a:r>
            <a:rPr lang="ru-RU" sz="1600" i="1" kern="1200" dirty="0">
              <a:latin typeface="+mn-lt"/>
              <a:ea typeface="Roboto Light" pitchFamily="2" charset="0"/>
              <a:cs typeface="Times New Roman" pitchFamily="18" charset="0"/>
            </a:rPr>
            <a:t> «</a:t>
          </a:r>
          <a:r>
            <a:rPr lang="ru-RU" sz="1600" i="1" kern="1200" dirty="0" err="1">
              <a:latin typeface="+mn-lt"/>
              <a:ea typeface="Roboto Light" pitchFamily="2" charset="0"/>
              <a:cs typeface="Times New Roman" pitchFamily="18" charset="0"/>
            </a:rPr>
            <a:t>Инсайт</a:t>
          </a:r>
          <a:r>
            <a:rPr lang="ru-RU" sz="1600" i="1" kern="1200" dirty="0">
              <a:latin typeface="+mn-lt"/>
              <a:ea typeface="Roboto Light" pitchFamily="2" charset="0"/>
              <a:cs typeface="Times New Roman" pitchFamily="18" charset="0"/>
            </a:rPr>
            <a:t>», «Оснащение спортивным инвентарем школьной футбольной команды «Феникс» и др.)</a:t>
          </a:r>
          <a:endParaRPr lang="ru-RU" sz="1600" i="1" kern="1200" dirty="0">
            <a:latin typeface="+mn-lt"/>
            <a:ea typeface="Roboto Light" pitchFamily="2" charset="0"/>
          </a:endParaRPr>
        </a:p>
      </dsp:txBody>
      <dsp:txXfrm rot="-5400000">
        <a:off x="3822881" y="134739"/>
        <a:ext cx="7155219" cy="684617"/>
      </dsp:txXfrm>
    </dsp:sp>
    <dsp:sp modelId="{96437962-3D3E-41AB-9FDB-9CEC8C12B210}">
      <dsp:nvSpPr>
        <dsp:cNvPr id="0" name=""/>
        <dsp:cNvSpPr/>
      </dsp:nvSpPr>
      <dsp:spPr>
        <a:xfrm>
          <a:off x="233747" y="2866"/>
          <a:ext cx="3589133" cy="948361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bg1"/>
              </a:solidFill>
              <a:latin typeface="+mn-lt"/>
              <a:ea typeface="Roboto Light" pitchFamily="2" charset="0"/>
              <a:cs typeface="Times New Roman" pitchFamily="18" charset="0"/>
            </a:rPr>
            <a:t>1. Название проекта</a:t>
          </a:r>
          <a:endParaRPr lang="ru-RU" sz="1600" b="1" kern="1200" dirty="0">
            <a:solidFill>
              <a:schemeClr val="bg1"/>
            </a:solidFill>
            <a:latin typeface="+mn-lt"/>
            <a:ea typeface="Roboto Light" pitchFamily="2" charset="0"/>
          </a:endParaRPr>
        </a:p>
      </dsp:txBody>
      <dsp:txXfrm>
        <a:off x="280042" y="49161"/>
        <a:ext cx="3496543" cy="855771"/>
      </dsp:txXfrm>
    </dsp:sp>
    <dsp:sp modelId="{8E235236-C4EB-471A-AAF5-3B9ED304A90F}">
      <dsp:nvSpPr>
        <dsp:cNvPr id="0" name=""/>
        <dsp:cNvSpPr/>
      </dsp:nvSpPr>
      <dsp:spPr>
        <a:xfrm rot="5400000">
          <a:off x="7146515" y="-2234441"/>
          <a:ext cx="544987" cy="719225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i="1" kern="1200" dirty="0">
              <a:latin typeface="+mn-lt"/>
              <a:ea typeface="Roboto Light" pitchFamily="2" charset="0"/>
              <a:cs typeface="Times New Roman" pitchFamily="18" charset="0"/>
            </a:rPr>
            <a:t>Например: </a:t>
          </a:r>
          <a:r>
            <a:rPr lang="ru-RU" sz="1600" i="1" kern="1200" dirty="0" err="1">
              <a:latin typeface="+mn-lt"/>
              <a:ea typeface="Roboto Light" pitchFamily="2" charset="0"/>
              <a:cs typeface="Times New Roman" pitchFamily="18" charset="0"/>
            </a:rPr>
            <a:t>Почтовское</a:t>
          </a:r>
          <a:r>
            <a:rPr lang="ru-RU" sz="1600" i="1" kern="1200" dirty="0">
              <a:latin typeface="+mn-lt"/>
              <a:ea typeface="Roboto Light" pitchFamily="2" charset="0"/>
              <a:cs typeface="Times New Roman" pitchFamily="18" charset="0"/>
            </a:rPr>
            <a:t> сельское поселение Бахчисарайского района Республики Крым</a:t>
          </a:r>
          <a:endParaRPr lang="ru-RU" sz="1600" i="1" kern="1200" dirty="0">
            <a:latin typeface="+mn-lt"/>
            <a:ea typeface="Roboto Light" pitchFamily="2" charset="0"/>
          </a:endParaRPr>
        </a:p>
      </dsp:txBody>
      <dsp:txXfrm rot="-5400000">
        <a:off x="3822881" y="1115797"/>
        <a:ext cx="7165651" cy="491779"/>
      </dsp:txXfrm>
    </dsp:sp>
    <dsp:sp modelId="{415BB535-7449-4D80-8877-E1277B5A60DA}">
      <dsp:nvSpPr>
        <dsp:cNvPr id="0" name=""/>
        <dsp:cNvSpPr/>
      </dsp:nvSpPr>
      <dsp:spPr>
        <a:xfrm>
          <a:off x="233747" y="971787"/>
          <a:ext cx="3589133" cy="779798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+mn-lt"/>
              <a:ea typeface="Roboto Light" pitchFamily="2" charset="0"/>
              <a:cs typeface="Times New Roman" pitchFamily="18" charset="0"/>
            </a:rPr>
            <a:t>2. Наименование муниципального образования, на территории которого планируется реализовывать проект</a:t>
          </a:r>
          <a:endParaRPr lang="ru-RU" sz="1600" b="1" kern="1200" dirty="0">
            <a:latin typeface="+mn-lt"/>
            <a:ea typeface="Roboto Light" pitchFamily="2" charset="0"/>
          </a:endParaRPr>
        </a:p>
      </dsp:txBody>
      <dsp:txXfrm>
        <a:off x="271814" y="1009854"/>
        <a:ext cx="3512999" cy="703664"/>
      </dsp:txXfrm>
    </dsp:sp>
    <dsp:sp modelId="{23B7FAA4-4CD1-44A0-A921-0BC204CD827D}">
      <dsp:nvSpPr>
        <dsp:cNvPr id="0" name=""/>
        <dsp:cNvSpPr/>
      </dsp:nvSpPr>
      <dsp:spPr>
        <a:xfrm rot="5400000">
          <a:off x="7114421" y="-1443248"/>
          <a:ext cx="609174" cy="719225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i="1" kern="1200" dirty="0">
              <a:latin typeface="+mn-lt"/>
              <a:ea typeface="Roboto Light" pitchFamily="2" charset="0"/>
              <a:cs typeface="Times New Roman" pitchFamily="18" charset="0"/>
            </a:rPr>
            <a:t>Например: Муниципальное бюджетное общеобразовательное учреждение «</a:t>
          </a:r>
          <a:r>
            <a:rPr lang="ru-RU" sz="1600" i="1" kern="1200" dirty="0" err="1">
              <a:latin typeface="+mn-lt"/>
              <a:ea typeface="Roboto Light" pitchFamily="2" charset="0"/>
              <a:cs typeface="Times New Roman" pitchFamily="18" charset="0"/>
            </a:rPr>
            <a:t>Почтовская</a:t>
          </a:r>
          <a:r>
            <a:rPr lang="ru-RU" sz="1600" i="1" kern="1200" dirty="0">
              <a:latin typeface="+mn-lt"/>
              <a:ea typeface="Roboto Light" pitchFamily="2" charset="0"/>
              <a:cs typeface="Times New Roman" pitchFamily="18" charset="0"/>
            </a:rPr>
            <a:t> средняя общеобразовательная школа» Бахчисарайского района Республики Крым</a:t>
          </a:r>
          <a:endParaRPr lang="ru-RU" sz="1600" i="1" kern="1200" dirty="0">
            <a:latin typeface="+mn-lt"/>
            <a:ea typeface="Roboto Light" pitchFamily="2" charset="0"/>
          </a:endParaRPr>
        </a:p>
      </dsp:txBody>
      <dsp:txXfrm rot="-5400000">
        <a:off x="3822881" y="1878029"/>
        <a:ext cx="7162518" cy="549700"/>
      </dsp:txXfrm>
    </dsp:sp>
    <dsp:sp modelId="{671BA36A-A88D-4FF6-AF81-2E85670B953A}">
      <dsp:nvSpPr>
        <dsp:cNvPr id="0" name=""/>
        <dsp:cNvSpPr/>
      </dsp:nvSpPr>
      <dsp:spPr>
        <a:xfrm>
          <a:off x="233747" y="1772145"/>
          <a:ext cx="3589133" cy="761468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+mn-lt"/>
              <a:ea typeface="Roboto Light" pitchFamily="2" charset="0"/>
              <a:cs typeface="Times New Roman" pitchFamily="18" charset="0"/>
            </a:rPr>
            <a:t>3. Полное наименование общеобразовательной организации </a:t>
          </a:r>
          <a:endParaRPr lang="ru-RU" sz="1600" b="1" kern="1200" dirty="0">
            <a:latin typeface="+mn-lt"/>
            <a:ea typeface="Roboto Light" pitchFamily="2" charset="0"/>
          </a:endParaRPr>
        </a:p>
      </dsp:txBody>
      <dsp:txXfrm>
        <a:off x="270919" y="1809317"/>
        <a:ext cx="3514789" cy="687124"/>
      </dsp:txXfrm>
    </dsp:sp>
    <dsp:sp modelId="{7272788C-F7EF-4451-822F-43B3851029C9}">
      <dsp:nvSpPr>
        <dsp:cNvPr id="0" name=""/>
        <dsp:cNvSpPr/>
      </dsp:nvSpPr>
      <dsp:spPr>
        <a:xfrm rot="5400000">
          <a:off x="7018556" y="-541389"/>
          <a:ext cx="800906" cy="719225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0" i="1" kern="1200" dirty="0">
              <a:latin typeface="+mn-lt"/>
              <a:ea typeface="Roboto Light" pitchFamily="2" charset="0"/>
              <a:cs typeface="Times New Roman" pitchFamily="18" charset="0"/>
            </a:rPr>
            <a:t>Формулировка цели должна быть конкретной, измеримой, достижимой, значимой и ограниченной по времени. Например: «Создать оптимальную атмосферу сплоченности и информированности школьников…»</a:t>
          </a:r>
          <a:endParaRPr lang="ru-RU" sz="1600" b="0" i="1" kern="1200" dirty="0">
            <a:latin typeface="+mn-lt"/>
            <a:ea typeface="Roboto Light" pitchFamily="2" charset="0"/>
          </a:endParaRPr>
        </a:p>
      </dsp:txBody>
      <dsp:txXfrm rot="-5400000">
        <a:off x="3822882" y="2693382"/>
        <a:ext cx="7153158" cy="722712"/>
      </dsp:txXfrm>
    </dsp:sp>
    <dsp:sp modelId="{9E140FC4-BA6D-470C-8287-BFB672CA0443}">
      <dsp:nvSpPr>
        <dsp:cNvPr id="0" name=""/>
        <dsp:cNvSpPr/>
      </dsp:nvSpPr>
      <dsp:spPr>
        <a:xfrm>
          <a:off x="233747" y="2554172"/>
          <a:ext cx="3589133" cy="1001132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+mn-lt"/>
              <a:ea typeface="Roboto Light" pitchFamily="2" charset="0"/>
              <a:cs typeface="Times New Roman" pitchFamily="18" charset="0"/>
            </a:rPr>
            <a:t>4. Цель проекта</a:t>
          </a:r>
          <a:endParaRPr lang="ru-RU" sz="1600" b="1" i="1" kern="1200" dirty="0">
            <a:latin typeface="+mn-lt"/>
            <a:ea typeface="Roboto Light" pitchFamily="2" charset="0"/>
          </a:endParaRPr>
        </a:p>
      </dsp:txBody>
      <dsp:txXfrm>
        <a:off x="282618" y="2603043"/>
        <a:ext cx="3491391" cy="903390"/>
      </dsp:txXfrm>
    </dsp:sp>
    <dsp:sp modelId="{CB89EA19-D676-4A24-8768-4D88C0B033FA}">
      <dsp:nvSpPr>
        <dsp:cNvPr id="0" name=""/>
        <dsp:cNvSpPr/>
      </dsp:nvSpPr>
      <dsp:spPr>
        <a:xfrm rot="5400000">
          <a:off x="6937385" y="581765"/>
          <a:ext cx="963246" cy="719225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0" i="1" kern="1200" dirty="0">
              <a:latin typeface="+mn-lt"/>
              <a:ea typeface="Roboto Light" pitchFamily="2" charset="0"/>
              <a:cs typeface="Times New Roman" pitchFamily="18" charset="0"/>
            </a:rPr>
            <a:t>Это то, чего вы планируете достигнуть в результате реализации проекта. Например: «Создать кружок по журналистике», «Создать зону отдыха», «Рационально организовать хранение личных вещей обучающихся школы»</a:t>
          </a:r>
          <a:endParaRPr lang="ru-RU" sz="1600" b="0" i="1" kern="1200" dirty="0">
            <a:latin typeface="+mn-lt"/>
            <a:ea typeface="Roboto Light" pitchFamily="2" charset="0"/>
          </a:endParaRPr>
        </a:p>
      </dsp:txBody>
      <dsp:txXfrm rot="-5400000">
        <a:off x="3822881" y="3743291"/>
        <a:ext cx="7145233" cy="869202"/>
      </dsp:txXfrm>
    </dsp:sp>
    <dsp:sp modelId="{1B05BA05-E233-42EE-A658-665FC484B058}">
      <dsp:nvSpPr>
        <dsp:cNvPr id="0" name=""/>
        <dsp:cNvSpPr/>
      </dsp:nvSpPr>
      <dsp:spPr>
        <a:xfrm>
          <a:off x="233747" y="3575864"/>
          <a:ext cx="3589133" cy="1204058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+mn-lt"/>
              <a:ea typeface="Roboto Light" pitchFamily="2" charset="0"/>
              <a:cs typeface="Times New Roman" pitchFamily="18" charset="0"/>
            </a:rPr>
            <a:t>5. Задачи проекта</a:t>
          </a:r>
          <a:endParaRPr lang="ru-RU" sz="1600" b="1" i="1" kern="1200" dirty="0">
            <a:latin typeface="+mn-lt"/>
            <a:ea typeface="Roboto Light" pitchFamily="2" charset="0"/>
          </a:endParaRPr>
        </a:p>
      </dsp:txBody>
      <dsp:txXfrm>
        <a:off x="292524" y="3634641"/>
        <a:ext cx="3471579" cy="1086504"/>
      </dsp:txXfrm>
    </dsp:sp>
    <dsp:sp modelId="{8D23BDF9-020E-491B-BDBD-CE13DA18FD5F}">
      <dsp:nvSpPr>
        <dsp:cNvPr id="0" name=""/>
        <dsp:cNvSpPr/>
      </dsp:nvSpPr>
      <dsp:spPr>
        <a:xfrm rot="5400000">
          <a:off x="7188024" y="1493084"/>
          <a:ext cx="461968" cy="719225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i="1" kern="1200" dirty="0">
              <a:latin typeface="+mn-lt"/>
              <a:ea typeface="Roboto Light" pitchFamily="2" charset="0"/>
              <a:cs typeface="Times New Roman" pitchFamily="18" charset="0"/>
            </a:rPr>
            <a:t>Указать, на решение какой конкретной проблемы данного общеобразовательного учреждения нацелен проект</a:t>
          </a:r>
          <a:endParaRPr lang="ru-RU" sz="1600" b="0" i="1" kern="1200" dirty="0">
            <a:latin typeface="+mn-lt"/>
            <a:ea typeface="Roboto Light" pitchFamily="2" charset="0"/>
          </a:endParaRPr>
        </a:p>
      </dsp:txBody>
      <dsp:txXfrm rot="-5400000">
        <a:off x="3822881" y="4880779"/>
        <a:ext cx="7169704" cy="416866"/>
      </dsp:txXfrm>
    </dsp:sp>
    <dsp:sp modelId="{AB65E891-7E3F-440D-AF35-620C74083D9F}">
      <dsp:nvSpPr>
        <dsp:cNvPr id="0" name=""/>
        <dsp:cNvSpPr/>
      </dsp:nvSpPr>
      <dsp:spPr>
        <a:xfrm>
          <a:off x="233747" y="4800481"/>
          <a:ext cx="3589133" cy="577461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+mn-lt"/>
              <a:ea typeface="Roboto Light" pitchFamily="2" charset="0"/>
              <a:cs typeface="Times New Roman" pitchFamily="18" charset="0"/>
            </a:rPr>
            <a:t>6. Актуальность проекта</a:t>
          </a:r>
          <a:endParaRPr lang="ru-RU" sz="1600" b="1" i="1" kern="1200" dirty="0">
            <a:latin typeface="+mn-lt"/>
            <a:ea typeface="Roboto Light" pitchFamily="2" charset="0"/>
          </a:endParaRPr>
        </a:p>
      </dsp:txBody>
      <dsp:txXfrm>
        <a:off x="261936" y="4828670"/>
        <a:ext cx="3532755" cy="5210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5EB500-5DA2-418C-89B2-A6B619FFA71B}">
      <dsp:nvSpPr>
        <dsp:cNvPr id="0" name=""/>
        <dsp:cNvSpPr/>
      </dsp:nvSpPr>
      <dsp:spPr>
        <a:xfrm rot="5400000">
          <a:off x="6838622" y="-3116096"/>
          <a:ext cx="524262" cy="6888828"/>
        </a:xfrm>
        <a:prstGeom prst="round2Same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tabLst/>
          </a:pPr>
          <a:r>
            <a:rPr lang="ru-RU" sz="1600" i="1" kern="1200" dirty="0">
              <a:latin typeface="+mn-lt"/>
              <a:ea typeface="Roboto Light" pitchFamily="2" charset="0"/>
            </a:rPr>
            <a:t>Например: «закупка необходимой мебели», «согласование с поставщиком спортивного инвентаря» и др</a:t>
          </a:r>
          <a:r>
            <a:rPr lang="ru-RU" sz="1600" b="0" i="1" kern="1200" dirty="0">
              <a:latin typeface="+mn-lt"/>
              <a:ea typeface="Roboto Light" pitchFamily="2" charset="0"/>
            </a:rPr>
            <a:t>.</a:t>
          </a:r>
        </a:p>
      </dsp:txBody>
      <dsp:txXfrm rot="-5400000">
        <a:off x="3656339" y="91779"/>
        <a:ext cx="6863236" cy="473078"/>
      </dsp:txXfrm>
    </dsp:sp>
    <dsp:sp modelId="{CD6A6F74-D27D-401B-B7D5-FC567EF6C368}">
      <dsp:nvSpPr>
        <dsp:cNvPr id="0" name=""/>
        <dsp:cNvSpPr/>
      </dsp:nvSpPr>
      <dsp:spPr>
        <a:xfrm>
          <a:off x="218625" y="652"/>
          <a:ext cx="3437714" cy="655328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+mn-lt"/>
              <a:ea typeface="Roboto Light" pitchFamily="2" charset="0"/>
              <a:cs typeface="Times New Roman" pitchFamily="18" charset="0"/>
            </a:rPr>
            <a:t>7. Этапы проекта и работы внутри этапа </a:t>
          </a:r>
          <a:endParaRPr lang="ru-RU" sz="1600" b="1" i="1" kern="1200" dirty="0">
            <a:latin typeface="+mn-lt"/>
            <a:ea typeface="Roboto Light" pitchFamily="2" charset="0"/>
          </a:endParaRPr>
        </a:p>
      </dsp:txBody>
      <dsp:txXfrm>
        <a:off x="250615" y="32642"/>
        <a:ext cx="3373734" cy="591348"/>
      </dsp:txXfrm>
    </dsp:sp>
    <dsp:sp modelId="{0CA68C11-D068-4B9F-9B28-8425E7F2630F}">
      <dsp:nvSpPr>
        <dsp:cNvPr id="0" name=""/>
        <dsp:cNvSpPr/>
      </dsp:nvSpPr>
      <dsp:spPr>
        <a:xfrm rot="5400000">
          <a:off x="6676198" y="-2230008"/>
          <a:ext cx="835669" cy="6882100"/>
        </a:xfrm>
        <a:prstGeom prst="round2Same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0" i="1" kern="1200" dirty="0">
              <a:latin typeface="+mn-lt"/>
              <a:ea typeface="Roboto Light" pitchFamily="2" charset="0"/>
            </a:rPr>
            <a:t>Например: «Штаб </a:t>
          </a:r>
          <a:r>
            <a:rPr lang="ru-RU" sz="1600" b="0" i="1" kern="1200" dirty="0" err="1">
              <a:latin typeface="+mn-lt"/>
              <a:ea typeface="Roboto Light" pitchFamily="2" charset="0"/>
            </a:rPr>
            <a:t>ШкИБ</a:t>
          </a:r>
          <a:r>
            <a:rPr lang="ru-RU" sz="1600" b="0" i="1" kern="1200" dirty="0">
              <a:latin typeface="+mn-lt"/>
              <a:ea typeface="Roboto Light" pitchFamily="2" charset="0"/>
            </a:rPr>
            <a:t>» (директор школы, завуч, учитель финансовой грамотности и др.), «министр культуры школы», «министр спорта школы» и др.</a:t>
          </a:r>
        </a:p>
      </dsp:txBody>
      <dsp:txXfrm rot="-5400000">
        <a:off x="3652983" y="834001"/>
        <a:ext cx="6841306" cy="754081"/>
      </dsp:txXfrm>
    </dsp:sp>
    <dsp:sp modelId="{A2091EF6-132F-403A-AFFD-B72776B1366F}">
      <dsp:nvSpPr>
        <dsp:cNvPr id="0" name=""/>
        <dsp:cNvSpPr/>
      </dsp:nvSpPr>
      <dsp:spPr>
        <a:xfrm>
          <a:off x="218625" y="688747"/>
          <a:ext cx="3434357" cy="1044587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+mn-lt"/>
              <a:ea typeface="Roboto Light" pitchFamily="2" charset="0"/>
              <a:cs typeface="Times New Roman" pitchFamily="18" charset="0"/>
            </a:rPr>
            <a:t>8. Ответственное лицо по каждому этапу проекта, включая представителей школьной команды</a:t>
          </a:r>
          <a:endParaRPr lang="ru-RU" sz="1600" b="1" i="1" kern="1200" dirty="0">
            <a:latin typeface="+mn-lt"/>
            <a:ea typeface="Roboto Light" pitchFamily="2" charset="0"/>
          </a:endParaRPr>
        </a:p>
      </dsp:txBody>
      <dsp:txXfrm>
        <a:off x="269618" y="739740"/>
        <a:ext cx="3332371" cy="942601"/>
      </dsp:txXfrm>
    </dsp:sp>
    <dsp:sp modelId="{C915FD7F-3AAA-45EB-8274-045DAD1C043B}">
      <dsp:nvSpPr>
        <dsp:cNvPr id="0" name=""/>
        <dsp:cNvSpPr/>
      </dsp:nvSpPr>
      <dsp:spPr>
        <a:xfrm rot="5400000">
          <a:off x="6838622" y="-1350648"/>
          <a:ext cx="524262" cy="6888828"/>
        </a:xfrm>
        <a:prstGeom prst="round2Same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0" i="1" kern="1200" dirty="0">
              <a:latin typeface="+mn-lt"/>
              <a:ea typeface="Roboto Light" pitchFamily="2" charset="0"/>
            </a:rPr>
            <a:t>Например: «закупка необходимой мебели (30.05.2023 – 30.06.2023)</a:t>
          </a:r>
        </a:p>
      </dsp:txBody>
      <dsp:txXfrm rot="-5400000">
        <a:off x="3656339" y="1857227"/>
        <a:ext cx="6863236" cy="473078"/>
      </dsp:txXfrm>
    </dsp:sp>
    <dsp:sp modelId="{AB94F092-4CCF-4C39-9831-4A7BF96C77C4}">
      <dsp:nvSpPr>
        <dsp:cNvPr id="0" name=""/>
        <dsp:cNvSpPr/>
      </dsp:nvSpPr>
      <dsp:spPr>
        <a:xfrm>
          <a:off x="218625" y="1766101"/>
          <a:ext cx="3437714" cy="655328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+mn-lt"/>
              <a:ea typeface="Roboto Light" pitchFamily="2" charset="0"/>
            </a:rPr>
            <a:t>9. Сроки реализации каждого этапа проекта</a:t>
          </a:r>
          <a:endParaRPr lang="ru-RU" sz="1600" b="1" i="1" kern="1200" dirty="0">
            <a:latin typeface="+mn-lt"/>
            <a:ea typeface="Roboto Light" pitchFamily="2" charset="0"/>
          </a:endParaRPr>
        </a:p>
      </dsp:txBody>
      <dsp:txXfrm>
        <a:off x="250615" y="1798091"/>
        <a:ext cx="3373734" cy="591348"/>
      </dsp:txXfrm>
    </dsp:sp>
    <dsp:sp modelId="{4B78CCE2-8745-4B3F-8125-C94F48AEB30A}">
      <dsp:nvSpPr>
        <dsp:cNvPr id="0" name=""/>
        <dsp:cNvSpPr/>
      </dsp:nvSpPr>
      <dsp:spPr>
        <a:xfrm rot="5400000">
          <a:off x="6838622" y="-662552"/>
          <a:ext cx="524262" cy="688882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0" i="1" u="sng" kern="1200" dirty="0">
              <a:latin typeface="+mn-lt"/>
              <a:ea typeface="Roboto Light" pitchFamily="2" charset="0"/>
            </a:rPr>
            <a:t>Сумма субсидии из бюджета Республики Крым не должна превышать 350 000  рублей (сам проект может иметь большую стоимость)</a:t>
          </a:r>
        </a:p>
      </dsp:txBody>
      <dsp:txXfrm rot="-5400000">
        <a:off x="3656339" y="2545323"/>
        <a:ext cx="6863236" cy="473078"/>
      </dsp:txXfrm>
    </dsp:sp>
    <dsp:sp modelId="{79E034CE-C377-4B74-9FA6-6E9C2D320F13}">
      <dsp:nvSpPr>
        <dsp:cNvPr id="0" name=""/>
        <dsp:cNvSpPr/>
      </dsp:nvSpPr>
      <dsp:spPr>
        <a:xfrm>
          <a:off x="218625" y="2454196"/>
          <a:ext cx="3437714" cy="655328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+mn-lt"/>
              <a:ea typeface="Roboto Light" pitchFamily="2" charset="0"/>
              <a:cs typeface="Times New Roman" pitchFamily="18" charset="0"/>
            </a:rPr>
            <a:t>10. Стоимость проекта</a:t>
          </a:r>
          <a:endParaRPr lang="ru-RU" sz="1600" b="1" i="1" kern="1200" dirty="0">
            <a:latin typeface="+mn-lt"/>
            <a:ea typeface="Roboto Light" pitchFamily="2" charset="0"/>
          </a:endParaRPr>
        </a:p>
      </dsp:txBody>
      <dsp:txXfrm>
        <a:off x="250615" y="2486186"/>
        <a:ext cx="3373734" cy="591348"/>
      </dsp:txXfrm>
    </dsp:sp>
    <dsp:sp modelId="{DB121AC4-31EB-4548-8C6B-CB4DAC97BC21}">
      <dsp:nvSpPr>
        <dsp:cNvPr id="0" name=""/>
        <dsp:cNvSpPr/>
      </dsp:nvSpPr>
      <dsp:spPr>
        <a:xfrm rot="5400000">
          <a:off x="6678717" y="220386"/>
          <a:ext cx="830631" cy="688210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0" i="1" kern="1200" dirty="0">
              <a:latin typeface="+mn-lt"/>
              <a:ea typeface="Roboto Light" pitchFamily="2" charset="0"/>
              <a:cs typeface="Times New Roman" pitchFamily="18" charset="0"/>
            </a:rPr>
            <a:t>Количественные и/или качественные (например: «</a:t>
          </a:r>
          <a:r>
            <a:rPr lang="ru-RU" sz="1600" b="0" i="1" kern="1200" dirty="0">
              <a:latin typeface="+mn-lt"/>
              <a:ea typeface="Roboto Light" pitchFamily="2" charset="0"/>
            </a:rPr>
            <a:t>повышение общего уровня технической грамотности гимназистов, задействованных в кружках»</a:t>
          </a:r>
        </a:p>
      </dsp:txBody>
      <dsp:txXfrm rot="-5400000">
        <a:off x="3652983" y="3286668"/>
        <a:ext cx="6841552" cy="749535"/>
      </dsp:txXfrm>
    </dsp:sp>
    <dsp:sp modelId="{A1368596-309E-4C08-A56A-CF4645C5FFA9}">
      <dsp:nvSpPr>
        <dsp:cNvPr id="0" name=""/>
        <dsp:cNvSpPr/>
      </dsp:nvSpPr>
      <dsp:spPr>
        <a:xfrm>
          <a:off x="218625" y="3142291"/>
          <a:ext cx="3434357" cy="1038289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+mn-lt"/>
              <a:ea typeface="Roboto Light" pitchFamily="2" charset="0"/>
              <a:cs typeface="Times New Roman" pitchFamily="18" charset="0"/>
            </a:rPr>
            <a:t>11. Ожидаемые результаты проекта</a:t>
          </a:r>
          <a:endParaRPr lang="ru-RU" sz="1600" b="1" i="1" kern="1200" dirty="0">
            <a:latin typeface="+mn-lt"/>
            <a:ea typeface="Roboto Light" pitchFamily="2" charset="0"/>
          </a:endParaRPr>
        </a:p>
      </dsp:txBody>
      <dsp:txXfrm>
        <a:off x="269310" y="3192976"/>
        <a:ext cx="3332987" cy="936919"/>
      </dsp:txXfrm>
    </dsp:sp>
    <dsp:sp modelId="{79715302-D19E-48CB-8F14-9525A3CFB8FC}">
      <dsp:nvSpPr>
        <dsp:cNvPr id="0" name=""/>
        <dsp:cNvSpPr/>
      </dsp:nvSpPr>
      <dsp:spPr>
        <a:xfrm rot="5400000">
          <a:off x="6640808" y="1338829"/>
          <a:ext cx="906450" cy="688210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0" i="1" kern="1200" dirty="0">
              <a:latin typeface="+mn-lt"/>
              <a:ea typeface="Roboto Light" pitchFamily="2" charset="0"/>
              <a:cs typeface="Times New Roman" pitchFamily="18" charset="0"/>
            </a:rPr>
            <a:t>Раскрыть особенности информационной компании по продвижению проекта в социальных сетях, блогах, средствах массовой информации</a:t>
          </a:r>
          <a:endParaRPr lang="ru-RU" sz="1600" b="0" i="1" kern="1200" dirty="0">
            <a:latin typeface="+mn-lt"/>
            <a:ea typeface="Roboto Light" pitchFamily="2" charset="0"/>
          </a:endParaRPr>
        </a:p>
      </dsp:txBody>
      <dsp:txXfrm rot="-5400000">
        <a:off x="3652984" y="4370903"/>
        <a:ext cx="6837851" cy="817952"/>
      </dsp:txXfrm>
    </dsp:sp>
    <dsp:sp modelId="{B5C1D6B4-98FC-4DE3-B8E5-3BEF58AB86DA}">
      <dsp:nvSpPr>
        <dsp:cNvPr id="0" name=""/>
        <dsp:cNvSpPr/>
      </dsp:nvSpPr>
      <dsp:spPr>
        <a:xfrm>
          <a:off x="218625" y="4213347"/>
          <a:ext cx="3434357" cy="1133063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+mn-lt"/>
              <a:ea typeface="Roboto Light" pitchFamily="2" charset="0"/>
              <a:cs typeface="Times New Roman" pitchFamily="18" charset="0"/>
            </a:rPr>
            <a:t>12. Мероприятия по продвижению проекта</a:t>
          </a:r>
          <a:endParaRPr lang="ru-RU" sz="1600" b="1" i="1" kern="1200" dirty="0">
            <a:latin typeface="+mn-lt"/>
            <a:ea typeface="Roboto Light" pitchFamily="2" charset="0"/>
          </a:endParaRPr>
        </a:p>
      </dsp:txBody>
      <dsp:txXfrm>
        <a:off x="273937" y="4268659"/>
        <a:ext cx="3323733" cy="1022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9238-B4D6-4EC6-ADE6-9487A6607398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6C78-1540-4A64-AB4A-5E3531E915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533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9238-B4D6-4EC6-ADE6-9487A6607398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6C78-1540-4A64-AB4A-5E3531E915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38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9238-B4D6-4EC6-ADE6-9487A6607398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6C78-1540-4A64-AB4A-5E3531E915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788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9238-B4D6-4EC6-ADE6-9487A6607398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6C78-1540-4A64-AB4A-5E3531E915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495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9238-B4D6-4EC6-ADE6-9487A6607398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6C78-1540-4A64-AB4A-5E3531E915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514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9238-B4D6-4EC6-ADE6-9487A6607398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6C78-1540-4A64-AB4A-5E3531E915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879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9238-B4D6-4EC6-ADE6-9487A6607398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6C78-1540-4A64-AB4A-5E3531E915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740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9238-B4D6-4EC6-ADE6-9487A6607398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6C78-1540-4A64-AB4A-5E3531E915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018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9238-B4D6-4EC6-ADE6-9487A6607398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6C78-1540-4A64-AB4A-5E3531E915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135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9238-B4D6-4EC6-ADE6-9487A6607398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6C78-1540-4A64-AB4A-5E3531E915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846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9238-B4D6-4EC6-ADE6-9487A6607398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6C78-1540-4A64-AB4A-5E3531E915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196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A9238-B4D6-4EC6-ADE6-9487A6607398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56C78-1540-4A64-AB4A-5E3531E915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249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10" Type="http://schemas.openxmlformats.org/officeDocument/2006/relationships/image" Target="../media/image13.png"/><Relationship Id="rId4" Type="http://schemas.openxmlformats.org/officeDocument/2006/relationships/diagramData" Target="../diagrams/data6.xml"/><Relationship Id="rId9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mailto:unp@minfin.rk.gov.ru" TargetMode="External"/><Relationship Id="rId3" Type="http://schemas.openxmlformats.org/officeDocument/2006/relationships/image" Target="../media/image18.jpeg"/><Relationship Id="rId7" Type="http://schemas.openxmlformats.org/officeDocument/2006/relationships/hyperlink" Target="mailto:centr_grajdan@kipu-rc.ru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5.png"/><Relationship Id="rId4" Type="http://schemas.openxmlformats.org/officeDocument/2006/relationships/image" Target="../media/image19.png"/><Relationship Id="rId9" Type="http://schemas.openxmlformats.org/officeDocument/2006/relationships/image" Target="../media/image2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slide" Target="slide7.xml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10" Type="http://schemas.openxmlformats.org/officeDocument/2006/relationships/image" Target="../media/image13.png"/><Relationship Id="rId4" Type="http://schemas.openxmlformats.org/officeDocument/2006/relationships/diagramData" Target="../diagrams/data5.xml"/><Relationship Id="rId9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904" y="0"/>
            <a:ext cx="7743825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222" y="4075933"/>
            <a:ext cx="5763356" cy="83820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solidFill>
                  <a:schemeClr val="bg1"/>
                </a:solidFill>
                <a:ea typeface="Roboto" pitchFamily="2" charset="0"/>
              </a:rPr>
              <a:t>Организационно-методическое сопровождение школьного инициативного бюджетирования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29" y="399643"/>
            <a:ext cx="2809880" cy="3029357"/>
          </a:xfrm>
          <a:prstGeom prst="rect">
            <a:avLst/>
          </a:prstGeom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578829" y="5719824"/>
            <a:ext cx="3972624" cy="10719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2644" y="5561067"/>
            <a:ext cx="40334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a typeface="Roboto Light" pitchFamily="2" charset="0"/>
              </a:rPr>
              <a:t>Кропотова Наталья Владимировна </a:t>
            </a:r>
            <a:r>
              <a:rPr lang="ru-RU" dirty="0">
                <a:solidFill>
                  <a:schemeClr val="bg1"/>
                </a:solidFill>
                <a:ea typeface="Roboto Light" pitchFamily="2" charset="0"/>
              </a:rPr>
              <a:t>– начальник Центра изучения гражданских инициатив</a:t>
            </a:r>
          </a:p>
        </p:txBody>
      </p:sp>
    </p:spTree>
    <p:extLst>
      <p:ext uri="{BB962C8B-B14F-4D97-AF65-F5344CB8AC3E}">
        <p14:creationId xmlns:p14="http://schemas.microsoft.com/office/powerpoint/2010/main" val="3402462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014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660" y="5553704"/>
            <a:ext cx="1926340" cy="1295403"/>
          </a:xfrm>
          <a:prstGeom prst="rect">
            <a:avLst/>
          </a:prstGeom>
        </p:spPr>
      </p:pic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3576" y="370396"/>
            <a:ext cx="8143141" cy="560704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latin typeface="Roboto Condensed" pitchFamily="2" charset="0"/>
                <a:ea typeface="Roboto Condensed" pitchFamily="2" charset="0"/>
                <a:cs typeface="Times New Roman" pitchFamily="18" charset="0"/>
              </a:rPr>
              <a:t>Критерии разработки и презентации проекта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Roboto Condensed" pitchFamily="2" charset="0"/>
              <a:ea typeface="Roboto Condensed" pitchFamily="2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795277391"/>
              </p:ext>
            </p:extLst>
          </p:nvPr>
        </p:nvGraphicFramePr>
        <p:xfrm>
          <a:off x="226424" y="1054825"/>
          <a:ext cx="10763794" cy="5347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Рисунок 7" descr="2023-03-11_17-14-15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6435634"/>
            <a:ext cx="442010" cy="42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157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01496"/>
          </a:xfrm>
          <a:prstGeom prst="rect">
            <a:avLst/>
          </a:prstGeom>
          <a:ln>
            <a:noFill/>
            <a:prstDash val="sysDot"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660" y="5553704"/>
            <a:ext cx="1926340" cy="1295403"/>
          </a:xfrm>
          <a:prstGeom prst="rect">
            <a:avLst/>
          </a:prstGeom>
        </p:spPr>
      </p:pic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4808" y="967689"/>
            <a:ext cx="8143141" cy="560704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ea typeface="Roboto Condensed" pitchFamily="2" charset="0"/>
                <a:cs typeface="Times New Roman" pitchFamily="18" charset="0"/>
              </a:rPr>
              <a:t>Итоги проектной игры «Школа мечты»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ea typeface="Roboto Condensed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3591" y="1755289"/>
            <a:ext cx="1110880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ea typeface="Roboto Light" pitchFamily="2" charset="0"/>
                <a:cs typeface="Times New Roman" pitchFamily="18" charset="0"/>
              </a:rPr>
              <a:t>1. Были ли трудности при разработке проекта? В чем они заключались?</a:t>
            </a:r>
          </a:p>
          <a:p>
            <a:endParaRPr lang="ru-RU" sz="2400" dirty="0">
              <a:ea typeface="Roboto Light" pitchFamily="2" charset="0"/>
              <a:cs typeface="Times New Roman" pitchFamily="18" charset="0"/>
            </a:endParaRPr>
          </a:p>
          <a:p>
            <a:r>
              <a:rPr lang="ru-RU" sz="2400" dirty="0">
                <a:ea typeface="Roboto Light" pitchFamily="2" charset="0"/>
                <a:cs typeface="Times New Roman" pitchFamily="18" charset="0"/>
              </a:rPr>
              <a:t>2. Удалось ли вам справиться с трудностями? Каким способом?</a:t>
            </a:r>
          </a:p>
          <a:p>
            <a:endParaRPr lang="ru-RU" sz="2400" dirty="0">
              <a:ea typeface="Roboto Light" pitchFamily="2" charset="0"/>
              <a:cs typeface="Times New Roman" pitchFamily="18" charset="0"/>
            </a:endParaRPr>
          </a:p>
          <a:p>
            <a:r>
              <a:rPr lang="ru-RU" sz="2400" dirty="0">
                <a:ea typeface="Roboto Light" pitchFamily="2" charset="0"/>
                <a:cs typeface="Times New Roman" pitchFamily="18" charset="0"/>
              </a:rPr>
              <a:t>3. Как вы думаете, могут ли такие проекты быть реализованы при поддержке администрации Республики Крым?</a:t>
            </a:r>
          </a:p>
          <a:p>
            <a:endParaRPr lang="ru-RU" sz="2400" dirty="0">
              <a:ea typeface="Roboto Light" pitchFamily="2" charset="0"/>
              <a:cs typeface="Times New Roman" pitchFamily="18" charset="0"/>
            </a:endParaRPr>
          </a:p>
          <a:p>
            <a:r>
              <a:rPr lang="ru-RU" sz="2400" dirty="0">
                <a:ea typeface="Roboto Light" pitchFamily="2" charset="0"/>
                <a:cs typeface="Times New Roman" pitchFamily="18" charset="0"/>
              </a:rPr>
              <a:t>4. Есть ли у вас желание принять участие в подобных проектах? </a:t>
            </a:r>
          </a:p>
          <a:p>
            <a:endParaRPr lang="ru-RU" sz="2400" dirty="0">
              <a:latin typeface="Roboto Light" pitchFamily="2" charset="0"/>
              <a:ea typeface="Roboto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682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351"/>
            <a:ext cx="12192000" cy="1301496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66349" y="803745"/>
            <a:ext cx="7210370" cy="1112888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</a:rPr>
              <a:t>Центр изучения гражданских инициатив в социальных сетях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660" y="5553704"/>
            <a:ext cx="1926340" cy="1295403"/>
          </a:xfrm>
          <a:prstGeom prst="rect">
            <a:avLst/>
          </a:prstGeom>
        </p:spPr>
      </p:pic>
      <p:sp>
        <p:nvSpPr>
          <p:cNvPr id="15" name="Подзаголовок 2"/>
          <p:cNvSpPr txBox="1">
            <a:spLocks/>
          </p:cNvSpPr>
          <p:nvPr/>
        </p:nvSpPr>
        <p:spPr>
          <a:xfrm>
            <a:off x="5664549" y="3062574"/>
            <a:ext cx="4219202" cy="37454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7" name="Рисунок 16" descr="http://qrcoder.ru/code/?https%3A%2F%2Fvk.com%2Fcentr_izuch_grazhdans_initsiativ&amp;4&amp;0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5" t="885" r="3540" b="7081"/>
          <a:stretch/>
        </p:blipFill>
        <p:spPr bwMode="auto">
          <a:xfrm>
            <a:off x="854048" y="2767398"/>
            <a:ext cx="1936043" cy="18337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Рисунок 19" descr="http://qrcoder.ru/code/?https%3A%2F%2Fm.ok.ru%2Fdk%3Fst.cmd%3DaltGroupMain%26st.groupId%3D59294494359577%26_prevCmd%3DuserAltGroups%26tkn%3D1276%26_aid%3DgroupOwnShowcase&amp;4&amp;0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8" t="4808" r="1" b="5770"/>
          <a:stretch/>
        </p:blipFill>
        <p:spPr bwMode="auto">
          <a:xfrm>
            <a:off x="4857147" y="2888999"/>
            <a:ext cx="1794917" cy="15905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66480" y="1798144"/>
            <a:ext cx="235163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Roboto" pitchFamily="2" charset="0"/>
                <a:ea typeface="Roboto" pitchFamily="2" charset="0"/>
              </a:rPr>
              <a:t>ВКонтакте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583900" y="1821612"/>
            <a:ext cx="2161298" cy="460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Одноклассники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657224" y="1821612"/>
            <a:ext cx="2161298" cy="460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Telegram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3314" name="Picture 2" descr="http://qrcoder.ru/code/?https%3A%2F%2Ft.me%2F%2BHtc3n4vb9ptiNmU6&amp;4&amp;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9137" y="2721911"/>
            <a:ext cx="1924718" cy="192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653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912" y="1301496"/>
            <a:ext cx="6487887" cy="25502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058" y="3995056"/>
            <a:ext cx="5788741" cy="26887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86728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820" y="1301496"/>
            <a:ext cx="2170180" cy="15666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01496"/>
          </a:xfrm>
          <a:prstGeom prst="rect">
            <a:avLst/>
          </a:prstGeom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274025" y="932022"/>
            <a:ext cx="4853144" cy="36284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ts val="2100"/>
              </a:lnSpc>
              <a:spcAft>
                <a:spcPts val="600"/>
              </a:spcAft>
              <a:defRPr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Центр изучения гражданских инициатив</a:t>
            </a:r>
            <a:b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</a:b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ГБОУВО РК «Крымский инженерно-педагогический университет имени Февзи Якубова»</a:t>
            </a:r>
          </a:p>
          <a:p>
            <a:pPr>
              <a:lnSpc>
                <a:spcPts val="0"/>
              </a:lnSpc>
              <a:defRPr/>
            </a:pPr>
            <a:r>
              <a:rPr lang="ru-RU" sz="1400" b="1" dirty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Начальник Центра – </a:t>
            </a:r>
            <a:r>
              <a:rPr lang="ru-RU" sz="1400" b="1" dirty="0" err="1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Кропотова</a:t>
            </a:r>
            <a:r>
              <a:rPr lang="ru-RU" sz="1400" b="1" dirty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Наталья Владимировна</a:t>
            </a:r>
          </a:p>
          <a:p>
            <a:pPr fontAlgn="auto">
              <a:lnSpc>
                <a:spcPts val="0"/>
              </a:lnSpc>
              <a:spcAft>
                <a:spcPts val="0"/>
              </a:spcAft>
              <a:defRPr/>
            </a:pPr>
            <a:endParaRPr lang="ru-RU" sz="1400" b="1" dirty="0"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1400" b="1" dirty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e-mail</a:t>
            </a:r>
            <a:r>
              <a:rPr lang="ru-RU" sz="1400" b="1" dirty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: </a:t>
            </a:r>
            <a:r>
              <a:rPr lang="en-US" sz="1400" b="1" u="sng" dirty="0">
                <a:solidFill>
                  <a:srgbClr val="0069B4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  <a:hlinkClick r:id="rId7"/>
              </a:rPr>
              <a:t>centr_grajdan@kipu-rc.ru</a:t>
            </a:r>
            <a:endParaRPr lang="ru-RU" sz="1400" b="1" u="sng" dirty="0">
              <a:solidFill>
                <a:srgbClr val="0069B4"/>
              </a:solidFill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тел. : (3652) 78-82-82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400" b="1" u="sng" dirty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+7-978-624-40-76</a:t>
            </a:r>
            <a:endParaRPr lang="ru-RU" sz="1400" u="sng" dirty="0"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  <a:p>
            <a:pPr>
              <a:lnSpc>
                <a:spcPts val="2100"/>
              </a:lnSpc>
              <a:spcAft>
                <a:spcPts val="600"/>
              </a:spcAft>
              <a:defRPr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Отдел проектного управления и инициативного бюджетирования Министерства финансов              Республики Крым</a:t>
            </a:r>
            <a:endParaRPr lang="ru-RU" sz="11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  <a:p>
            <a:pPr>
              <a:lnSpc>
                <a:spcPts val="0"/>
              </a:lnSpc>
            </a:pPr>
            <a:r>
              <a:rPr lang="ru-RU" sz="1400" b="1" dirty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Заведующий отделом – </a:t>
            </a:r>
            <a:r>
              <a:rPr lang="ru-RU" sz="1400" b="1" dirty="0" err="1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Кадкина</a:t>
            </a:r>
            <a:r>
              <a:rPr lang="ru-RU" sz="1400" b="1" dirty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Алина Юрьевна</a:t>
            </a:r>
          </a:p>
          <a:p>
            <a:pPr>
              <a:lnSpc>
                <a:spcPts val="0"/>
              </a:lnSpc>
            </a:pPr>
            <a:endParaRPr lang="ru-RU" sz="1400" b="1" dirty="0"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  <a:p>
            <a:r>
              <a:rPr lang="en-US" sz="1400" b="1" dirty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e-mail</a:t>
            </a:r>
            <a:r>
              <a:rPr lang="ru-RU" sz="1400" b="1" dirty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: </a:t>
            </a:r>
            <a:r>
              <a:rPr lang="en-US" sz="1400" b="1" dirty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  <a:hlinkClick r:id="rId8"/>
              </a:rPr>
              <a:t>unp@minfin.rk.gov.ru</a:t>
            </a:r>
            <a:endParaRPr lang="ru-RU" sz="1400" b="1" dirty="0"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тел. : (3652) 733-037</a:t>
            </a:r>
            <a:endParaRPr lang="ru-RU" sz="1400" dirty="0"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578829" y="55069"/>
            <a:ext cx="7269771" cy="8769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endParaRPr lang="ru-RU" sz="2000" dirty="0">
              <a:solidFill>
                <a:schemeClr val="accent1">
                  <a:lumMod val="75000"/>
                </a:schemeClr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  <a:p>
            <a:pPr fontAlgn="base"/>
            <a:r>
              <a:rPr lang="ru-RU" b="1" dirty="0">
                <a:solidFill>
                  <a:srgbClr val="0056A4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Контактные данные</a:t>
            </a:r>
          </a:p>
        </p:txBody>
      </p:sp>
      <p:pic>
        <p:nvPicPr>
          <p:cNvPr id="1027" name="Picture 3" descr="T:\_Мониторинг\_scan\ИНИЦИАТИВНОЕ БЮДЖЕТИРОВАНИЕ\ЛОГОТИПЫ\qr-code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101" y="5339442"/>
            <a:ext cx="1518558" cy="151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5431971"/>
            <a:ext cx="2003586" cy="142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9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351"/>
            <a:ext cx="12192000" cy="1301496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4354" y="4997260"/>
            <a:ext cx="9343292" cy="854900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 Condensed" pitchFamily="2" charset="0"/>
                <a:ea typeface="Roboto Condensed" pitchFamily="2" charset="0"/>
              </a:rPr>
              <a:t>Спасибо за внимание!</a:t>
            </a: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337701" y="1965185"/>
            <a:ext cx="7735742" cy="37454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660" y="5553704"/>
            <a:ext cx="1926340" cy="129540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24" b="35296"/>
          <a:stretch/>
        </p:blipFill>
        <p:spPr>
          <a:xfrm>
            <a:off x="4368086" y="1441721"/>
            <a:ext cx="3455829" cy="397455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03842" y="399245"/>
            <a:ext cx="1197735" cy="9015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693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Соединитель: уступ 18">
            <a:extLst>
              <a:ext uri="{FF2B5EF4-FFF2-40B4-BE49-F238E27FC236}">
                <a16:creationId xmlns:a16="http://schemas.microsoft.com/office/drawing/2014/main" id="{6F266D13-78CA-2FAA-86BE-D515D0F177E6}"/>
              </a:ext>
            </a:extLst>
          </p:cNvPr>
          <p:cNvCxnSpPr>
            <a:cxnSpLocks/>
          </p:cNvCxnSpPr>
          <p:nvPr/>
        </p:nvCxnSpPr>
        <p:spPr>
          <a:xfrm rot="16200000" flipV="1">
            <a:off x="1843489" y="3234355"/>
            <a:ext cx="1395037" cy="1346155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0677"/>
            <a:ext cx="12192000" cy="13014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660" y="5553704"/>
            <a:ext cx="1926340" cy="1295403"/>
          </a:xfrm>
          <a:prstGeom prst="rect">
            <a:avLst/>
          </a:prstGeom>
        </p:spPr>
      </p:pic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41AE557E-598A-7D9F-6450-022A5FE51C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6789410"/>
              </p:ext>
            </p:extLst>
          </p:nvPr>
        </p:nvGraphicFramePr>
        <p:xfrm>
          <a:off x="1867928" y="1061049"/>
          <a:ext cx="9424049" cy="5177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6765B0A-CD43-0001-E52B-F9F2B9051B48}"/>
              </a:ext>
            </a:extLst>
          </p:cNvPr>
          <p:cNvSpPr/>
          <p:nvPr/>
        </p:nvSpPr>
        <p:spPr>
          <a:xfrm>
            <a:off x="3822358" y="1124802"/>
            <a:ext cx="2448815" cy="1440954"/>
          </a:xfrm>
          <a:prstGeom prst="rect">
            <a:avLst/>
          </a:prstGeom>
          <a:solidFill>
            <a:srgbClr val="EE72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Участники конкурса </a:t>
            </a:r>
            <a:r>
              <a:rPr lang="ru-RU" dirty="0"/>
              <a:t>– муниципальные районы</a:t>
            </a:r>
          </a:p>
        </p:txBody>
      </p: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DFF387DF-6A4B-9F32-347E-1CF077986A2E}"/>
              </a:ext>
            </a:extLst>
          </p:cNvPr>
          <p:cNvCxnSpPr>
            <a:cxnSpLocks/>
          </p:cNvCxnSpPr>
          <p:nvPr/>
        </p:nvCxnSpPr>
        <p:spPr>
          <a:xfrm flipV="1">
            <a:off x="4998823" y="2565756"/>
            <a:ext cx="0" cy="81914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6474E173-C8B3-2487-EB06-AF793E5F51B3}"/>
              </a:ext>
            </a:extLst>
          </p:cNvPr>
          <p:cNvCxnSpPr>
            <a:cxnSpLocks/>
          </p:cNvCxnSpPr>
          <p:nvPr/>
        </p:nvCxnSpPr>
        <p:spPr>
          <a:xfrm>
            <a:off x="6271173" y="1974904"/>
            <a:ext cx="1002838" cy="0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70EDED8-2E0C-1260-B9CA-918285D7382B}"/>
              </a:ext>
            </a:extLst>
          </p:cNvPr>
          <p:cNvSpPr/>
          <p:nvPr/>
        </p:nvSpPr>
        <p:spPr>
          <a:xfrm>
            <a:off x="278587" y="1744244"/>
            <a:ext cx="2935497" cy="1440955"/>
          </a:xfrm>
          <a:prstGeom prst="rect">
            <a:avLst/>
          </a:prstGeom>
          <a:solidFill>
            <a:srgbClr val="EE72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Участники разработки проектов:</a:t>
            </a:r>
          </a:p>
          <a:p>
            <a:pPr algn="ctr"/>
            <a:r>
              <a:rPr lang="ru-RU" dirty="0"/>
              <a:t>-обучающиеся 8-11 классов;</a:t>
            </a:r>
          </a:p>
          <a:p>
            <a:pPr algn="ctr"/>
            <a:r>
              <a:rPr lang="ru-RU" dirty="0"/>
              <a:t>-органы местного самоуправления МО в РК;</a:t>
            </a:r>
          </a:p>
        </p:txBody>
      </p: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19697EC0-E0F0-C03D-A85C-41ACFA2533A2}"/>
              </a:ext>
            </a:extLst>
          </p:cNvPr>
          <p:cNvCxnSpPr/>
          <p:nvPr/>
        </p:nvCxnSpPr>
        <p:spPr>
          <a:xfrm>
            <a:off x="3214084" y="2108886"/>
            <a:ext cx="608275" cy="0"/>
          </a:xfrm>
          <a:prstGeom prst="straightConnector1">
            <a:avLst/>
          </a:prstGeom>
          <a:ln w="57150">
            <a:solidFill>
              <a:srgbClr val="EE720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одзаголовок 2">
            <a:extLst>
              <a:ext uri="{FF2B5EF4-FFF2-40B4-BE49-F238E27FC236}">
                <a16:creationId xmlns:a16="http://schemas.microsoft.com/office/drawing/2014/main" id="{7CA1DE37-5F93-5062-0165-F396F288E6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13585"/>
            <a:ext cx="7434966" cy="560704"/>
          </a:xfrm>
        </p:spPr>
        <p:txBody>
          <a:bodyPr>
            <a:noAutofit/>
          </a:bodyPr>
          <a:lstStyle/>
          <a:p>
            <a:pPr algn="l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</a:rPr>
              <a:t>Механизм взаимодействия рабочих органов школьного инициативного бюджетирования на этапе формирования проектов</a:t>
            </a:r>
          </a:p>
        </p:txBody>
      </p:sp>
    </p:spTree>
    <p:extLst>
      <p:ext uri="{BB962C8B-B14F-4D97-AF65-F5344CB8AC3E}">
        <p14:creationId xmlns:p14="http://schemas.microsoft.com/office/powerpoint/2010/main" val="2779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0677"/>
            <a:ext cx="12192000" cy="13014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660" y="5553704"/>
            <a:ext cx="1926340" cy="1295403"/>
          </a:xfrm>
          <a:prstGeom prst="rect">
            <a:avLst/>
          </a:prstGeom>
        </p:spPr>
      </p:pic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4973" y="90044"/>
            <a:ext cx="7434966" cy="560704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</a:rPr>
              <a:t>Механизм организации и  проведения конкурсного отбора проектов</a:t>
            </a:r>
          </a:p>
        </p:txBody>
      </p:sp>
      <p:graphicFrame>
        <p:nvGraphicFramePr>
          <p:cNvPr id="8" name="Схема 7"/>
          <p:cNvGraphicFramePr/>
          <p:nvPr/>
        </p:nvGraphicFramePr>
        <p:xfrm>
          <a:off x="0" y="1037989"/>
          <a:ext cx="11864453" cy="5581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4840026" y="3314226"/>
            <a:ext cx="2170374" cy="101647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ea typeface="Roboto" panose="02000000000000000000" pitchFamily="2" charset="0"/>
                <a:cs typeface="Roboto" panose="02000000000000000000" pitchFamily="2" charset="0"/>
              </a:rPr>
              <a:t>Информационная кампания</a:t>
            </a:r>
          </a:p>
        </p:txBody>
      </p:sp>
    </p:spTree>
    <p:extLst>
      <p:ext uri="{BB962C8B-B14F-4D97-AF65-F5344CB8AC3E}">
        <p14:creationId xmlns:p14="http://schemas.microsoft.com/office/powerpoint/2010/main" val="2102312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9955449" y="2750325"/>
            <a:ext cx="0" cy="8102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5639868" y="1860688"/>
            <a:ext cx="0" cy="389115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0677"/>
            <a:ext cx="12192000" cy="12150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660" y="5553704"/>
            <a:ext cx="1926340" cy="1295403"/>
          </a:xfrm>
          <a:prstGeom prst="rect">
            <a:avLst/>
          </a:prstGeom>
        </p:spPr>
      </p:pic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2697" y="90044"/>
            <a:ext cx="6657242" cy="560704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ea typeface="Roboto" panose="02000000000000000000" pitchFamily="2" charset="0"/>
              </a:rPr>
              <a:t>Механизм организации и  проведения конкурсного отбора проектов</a:t>
            </a:r>
          </a:p>
        </p:txBody>
      </p:sp>
      <p:sp>
        <p:nvSpPr>
          <p:cNvPr id="26" name="Полилиния 25"/>
          <p:cNvSpPr/>
          <p:nvPr/>
        </p:nvSpPr>
        <p:spPr>
          <a:xfrm rot="10800000" flipH="1" flipV="1">
            <a:off x="7352820" y="3692564"/>
            <a:ext cx="1894238" cy="200955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2045911"/>
                </a:moveTo>
                <a:lnTo>
                  <a:pt x="1126360" y="2045911"/>
                </a:lnTo>
                <a:lnTo>
                  <a:pt x="1126360" y="0"/>
                </a:lnTo>
                <a:lnTo>
                  <a:pt x="1286655" y="0"/>
                </a:lnTo>
              </a:path>
            </a:pathLst>
          </a:cu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" name="Группа 1"/>
          <p:cNvGrpSpPr/>
          <p:nvPr/>
        </p:nvGrpSpPr>
        <p:grpSpPr>
          <a:xfrm>
            <a:off x="1642697" y="1371789"/>
            <a:ext cx="9711813" cy="4624507"/>
            <a:chOff x="1689097" y="1393683"/>
            <a:chExt cx="9711813" cy="4624507"/>
          </a:xfrm>
        </p:grpSpPr>
        <p:sp>
          <p:nvSpPr>
            <p:cNvPr id="17" name="Полилиния 16"/>
            <p:cNvSpPr/>
            <p:nvPr/>
          </p:nvSpPr>
          <p:spPr>
            <a:xfrm>
              <a:off x="1689097" y="1843057"/>
              <a:ext cx="1039223" cy="3739322"/>
            </a:xfrm>
            <a:custGeom>
              <a:avLst/>
              <a:gdLst>
                <a:gd name="connsiteX0" fmla="*/ 0 w 1039223"/>
                <a:gd name="connsiteY0" fmla="*/ 173207 h 3739322"/>
                <a:gd name="connsiteX1" fmla="*/ 173207 w 1039223"/>
                <a:gd name="connsiteY1" fmla="*/ 0 h 3739322"/>
                <a:gd name="connsiteX2" fmla="*/ 866016 w 1039223"/>
                <a:gd name="connsiteY2" fmla="*/ 0 h 3739322"/>
                <a:gd name="connsiteX3" fmla="*/ 1039223 w 1039223"/>
                <a:gd name="connsiteY3" fmla="*/ 173207 h 3739322"/>
                <a:gd name="connsiteX4" fmla="*/ 1039223 w 1039223"/>
                <a:gd name="connsiteY4" fmla="*/ 3566115 h 3739322"/>
                <a:gd name="connsiteX5" fmla="*/ 866016 w 1039223"/>
                <a:gd name="connsiteY5" fmla="*/ 3739322 h 3739322"/>
                <a:gd name="connsiteX6" fmla="*/ 173207 w 1039223"/>
                <a:gd name="connsiteY6" fmla="*/ 3739322 h 3739322"/>
                <a:gd name="connsiteX7" fmla="*/ 0 w 1039223"/>
                <a:gd name="connsiteY7" fmla="*/ 3566115 h 3739322"/>
                <a:gd name="connsiteX8" fmla="*/ 0 w 1039223"/>
                <a:gd name="connsiteY8" fmla="*/ 173207 h 3739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9223" h="3739322">
                  <a:moveTo>
                    <a:pt x="0" y="173207"/>
                  </a:moveTo>
                  <a:cubicBezTo>
                    <a:pt x="0" y="77547"/>
                    <a:pt x="77547" y="0"/>
                    <a:pt x="173207" y="0"/>
                  </a:cubicBezTo>
                  <a:lnTo>
                    <a:pt x="866016" y="0"/>
                  </a:lnTo>
                  <a:cubicBezTo>
                    <a:pt x="961676" y="0"/>
                    <a:pt x="1039223" y="77547"/>
                    <a:pt x="1039223" y="173207"/>
                  </a:cubicBezTo>
                  <a:lnTo>
                    <a:pt x="1039223" y="3566115"/>
                  </a:lnTo>
                  <a:cubicBezTo>
                    <a:pt x="1039223" y="3661775"/>
                    <a:pt x="961676" y="3739322"/>
                    <a:pt x="866016" y="3739322"/>
                  </a:cubicBezTo>
                  <a:lnTo>
                    <a:pt x="173207" y="3739322"/>
                  </a:lnTo>
                  <a:cubicBezTo>
                    <a:pt x="77547" y="3739322"/>
                    <a:pt x="0" y="3661775"/>
                    <a:pt x="0" y="3566115"/>
                  </a:cubicBezTo>
                  <a:lnTo>
                    <a:pt x="0" y="173207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vert270" wrap="square" lIns="59621" tIns="59621" rIns="59621" bIns="59621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>
                  <a:solidFill>
                    <a:schemeClr val="tx1"/>
                  </a:solidFill>
                  <a:ea typeface="Roboto Light" panose="02000000000000000000" pitchFamily="2" charset="0"/>
                </a:rPr>
                <a:t>Информационная кампания</a:t>
              </a:r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4028986" y="1393683"/>
              <a:ext cx="3425902" cy="488899"/>
            </a:xfrm>
            <a:custGeom>
              <a:avLst/>
              <a:gdLst>
                <a:gd name="connsiteX0" fmla="*/ 0 w 3425902"/>
                <a:gd name="connsiteY0" fmla="*/ 0 h 488899"/>
                <a:gd name="connsiteX1" fmla="*/ 3425902 w 3425902"/>
                <a:gd name="connsiteY1" fmla="*/ 0 h 488899"/>
                <a:gd name="connsiteX2" fmla="*/ 3425902 w 3425902"/>
                <a:gd name="connsiteY2" fmla="*/ 488899 h 488899"/>
                <a:gd name="connsiteX3" fmla="*/ 0 w 3425902"/>
                <a:gd name="connsiteY3" fmla="*/ 488899 h 488899"/>
                <a:gd name="connsiteX4" fmla="*/ 0 w 3425902"/>
                <a:gd name="connsiteY4" fmla="*/ 0 h 48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5902" h="488899">
                  <a:moveTo>
                    <a:pt x="0" y="0"/>
                  </a:moveTo>
                  <a:lnTo>
                    <a:pt x="3425902" y="0"/>
                  </a:lnTo>
                  <a:lnTo>
                    <a:pt x="3425902" y="488899"/>
                  </a:lnTo>
                  <a:lnTo>
                    <a:pt x="0" y="48889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>
                  <a:solidFill>
                    <a:schemeClr val="tx1"/>
                  </a:solidFill>
                  <a:ea typeface="Roboto Light" panose="02000000000000000000" pitchFamily="2" charset="0"/>
                </a:rPr>
                <a:t>Утверждение необходимых НПА</a:t>
              </a:r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4014976" y="2082951"/>
              <a:ext cx="3453922" cy="488899"/>
            </a:xfrm>
            <a:custGeom>
              <a:avLst/>
              <a:gdLst>
                <a:gd name="connsiteX0" fmla="*/ 0 w 3453922"/>
                <a:gd name="connsiteY0" fmla="*/ 0 h 488899"/>
                <a:gd name="connsiteX1" fmla="*/ 3453922 w 3453922"/>
                <a:gd name="connsiteY1" fmla="*/ 0 h 488899"/>
                <a:gd name="connsiteX2" fmla="*/ 3453922 w 3453922"/>
                <a:gd name="connsiteY2" fmla="*/ 488899 h 488899"/>
                <a:gd name="connsiteX3" fmla="*/ 0 w 3453922"/>
                <a:gd name="connsiteY3" fmla="*/ 488899 h 488899"/>
                <a:gd name="connsiteX4" fmla="*/ 0 w 3453922"/>
                <a:gd name="connsiteY4" fmla="*/ 0 h 48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922" h="488899">
                  <a:moveTo>
                    <a:pt x="0" y="0"/>
                  </a:moveTo>
                  <a:lnTo>
                    <a:pt x="3453922" y="0"/>
                  </a:lnTo>
                  <a:lnTo>
                    <a:pt x="3453922" y="488899"/>
                  </a:lnTo>
                  <a:lnTo>
                    <a:pt x="0" y="48889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>
                  <a:solidFill>
                    <a:schemeClr val="tx1"/>
                  </a:solidFill>
                  <a:ea typeface="Roboto Light" panose="02000000000000000000" pitchFamily="2" charset="0"/>
                </a:rPr>
                <a:t>Создание команд/Оформление проектных идей</a:t>
              </a:r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4014976" y="2772219"/>
              <a:ext cx="3453922" cy="488899"/>
            </a:xfrm>
            <a:custGeom>
              <a:avLst/>
              <a:gdLst>
                <a:gd name="connsiteX0" fmla="*/ 0 w 2546877"/>
                <a:gd name="connsiteY0" fmla="*/ 0 h 488899"/>
                <a:gd name="connsiteX1" fmla="*/ 2546877 w 2546877"/>
                <a:gd name="connsiteY1" fmla="*/ 0 h 488899"/>
                <a:gd name="connsiteX2" fmla="*/ 2546877 w 2546877"/>
                <a:gd name="connsiteY2" fmla="*/ 488899 h 488899"/>
                <a:gd name="connsiteX3" fmla="*/ 0 w 2546877"/>
                <a:gd name="connsiteY3" fmla="*/ 488899 h 488899"/>
                <a:gd name="connsiteX4" fmla="*/ 0 w 2546877"/>
                <a:gd name="connsiteY4" fmla="*/ 0 h 48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6877" h="488899">
                  <a:moveTo>
                    <a:pt x="0" y="0"/>
                  </a:moveTo>
                  <a:lnTo>
                    <a:pt x="2546877" y="0"/>
                  </a:lnTo>
                  <a:lnTo>
                    <a:pt x="2546877" y="488899"/>
                  </a:lnTo>
                  <a:lnTo>
                    <a:pt x="0" y="48889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>
                  <a:solidFill>
                    <a:schemeClr val="tx1"/>
                  </a:solidFill>
                  <a:ea typeface="Roboto Light" panose="02000000000000000000" pitchFamily="2" charset="0"/>
                </a:rPr>
                <a:t>Презентация проектов</a:t>
              </a:r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4014976" y="3461487"/>
              <a:ext cx="3425902" cy="488899"/>
            </a:xfrm>
            <a:custGeom>
              <a:avLst/>
              <a:gdLst>
                <a:gd name="connsiteX0" fmla="*/ 0 w 2546877"/>
                <a:gd name="connsiteY0" fmla="*/ 0 h 488899"/>
                <a:gd name="connsiteX1" fmla="*/ 2546877 w 2546877"/>
                <a:gd name="connsiteY1" fmla="*/ 0 h 488899"/>
                <a:gd name="connsiteX2" fmla="*/ 2546877 w 2546877"/>
                <a:gd name="connsiteY2" fmla="*/ 488899 h 488899"/>
                <a:gd name="connsiteX3" fmla="*/ 0 w 2546877"/>
                <a:gd name="connsiteY3" fmla="*/ 488899 h 488899"/>
                <a:gd name="connsiteX4" fmla="*/ 0 w 2546877"/>
                <a:gd name="connsiteY4" fmla="*/ 0 h 48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6877" h="488899">
                  <a:moveTo>
                    <a:pt x="0" y="0"/>
                  </a:moveTo>
                  <a:lnTo>
                    <a:pt x="2546877" y="0"/>
                  </a:lnTo>
                  <a:lnTo>
                    <a:pt x="2546877" y="488899"/>
                  </a:lnTo>
                  <a:lnTo>
                    <a:pt x="0" y="48889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>
                  <a:solidFill>
                    <a:schemeClr val="tx1"/>
                  </a:solidFill>
                  <a:ea typeface="Roboto Light" panose="02000000000000000000" pitchFamily="2" charset="0"/>
                </a:rPr>
                <a:t>Анализ</a:t>
              </a:r>
              <a:r>
                <a:rPr lang="ru-RU" sz="1600" kern="1200" dirty="0">
                  <a:solidFill>
                    <a:schemeClr val="tx1"/>
                  </a:solidFill>
                  <a:ea typeface="Roboto Light" panose="02000000000000000000" pitchFamily="2" charset="0"/>
                </a:rPr>
                <a:t> проектов</a:t>
              </a:r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4014976" y="4150755"/>
              <a:ext cx="3425902" cy="488899"/>
            </a:xfrm>
            <a:custGeom>
              <a:avLst/>
              <a:gdLst>
                <a:gd name="connsiteX0" fmla="*/ 0 w 2564125"/>
                <a:gd name="connsiteY0" fmla="*/ 0 h 488899"/>
                <a:gd name="connsiteX1" fmla="*/ 2564125 w 2564125"/>
                <a:gd name="connsiteY1" fmla="*/ 0 h 488899"/>
                <a:gd name="connsiteX2" fmla="*/ 2564125 w 2564125"/>
                <a:gd name="connsiteY2" fmla="*/ 488899 h 488899"/>
                <a:gd name="connsiteX3" fmla="*/ 0 w 2564125"/>
                <a:gd name="connsiteY3" fmla="*/ 488899 h 488899"/>
                <a:gd name="connsiteX4" fmla="*/ 0 w 2564125"/>
                <a:gd name="connsiteY4" fmla="*/ 0 h 48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4125" h="488899">
                  <a:moveTo>
                    <a:pt x="0" y="0"/>
                  </a:moveTo>
                  <a:lnTo>
                    <a:pt x="2564125" y="0"/>
                  </a:lnTo>
                  <a:lnTo>
                    <a:pt x="2564125" y="488899"/>
                  </a:lnTo>
                  <a:lnTo>
                    <a:pt x="0" y="48889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>
                  <a:solidFill>
                    <a:schemeClr val="tx1"/>
                  </a:solidFill>
                  <a:ea typeface="Roboto Light" panose="02000000000000000000" pitchFamily="2" charset="0"/>
                </a:rPr>
                <a:t>Общешкольное голосование</a:t>
              </a:r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4014976" y="4840023"/>
              <a:ext cx="3425902" cy="488899"/>
            </a:xfrm>
            <a:custGeom>
              <a:avLst/>
              <a:gdLst>
                <a:gd name="connsiteX0" fmla="*/ 0 w 2581389"/>
                <a:gd name="connsiteY0" fmla="*/ 0 h 488899"/>
                <a:gd name="connsiteX1" fmla="*/ 2581389 w 2581389"/>
                <a:gd name="connsiteY1" fmla="*/ 0 h 488899"/>
                <a:gd name="connsiteX2" fmla="*/ 2581389 w 2581389"/>
                <a:gd name="connsiteY2" fmla="*/ 488899 h 488899"/>
                <a:gd name="connsiteX3" fmla="*/ 0 w 2581389"/>
                <a:gd name="connsiteY3" fmla="*/ 488899 h 488899"/>
                <a:gd name="connsiteX4" fmla="*/ 0 w 2581389"/>
                <a:gd name="connsiteY4" fmla="*/ 0 h 48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1389" h="488899">
                  <a:moveTo>
                    <a:pt x="0" y="0"/>
                  </a:moveTo>
                  <a:lnTo>
                    <a:pt x="2581389" y="0"/>
                  </a:lnTo>
                  <a:lnTo>
                    <a:pt x="2581389" y="488899"/>
                  </a:lnTo>
                  <a:lnTo>
                    <a:pt x="0" y="48889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>
                  <a:solidFill>
                    <a:schemeClr val="tx1"/>
                  </a:solidFill>
                  <a:ea typeface="Roboto Light" panose="02000000000000000000" pitchFamily="2" charset="0"/>
                </a:rPr>
                <a:t>Определение победителя и реализация проекта</a:t>
              </a:r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4014976" y="5529291"/>
              <a:ext cx="3425902" cy="488899"/>
            </a:xfrm>
            <a:custGeom>
              <a:avLst/>
              <a:gdLst>
                <a:gd name="connsiteX0" fmla="*/ 0 w 2620420"/>
                <a:gd name="connsiteY0" fmla="*/ 0 h 488899"/>
                <a:gd name="connsiteX1" fmla="*/ 2620420 w 2620420"/>
                <a:gd name="connsiteY1" fmla="*/ 0 h 488899"/>
                <a:gd name="connsiteX2" fmla="*/ 2620420 w 2620420"/>
                <a:gd name="connsiteY2" fmla="*/ 488899 h 488899"/>
                <a:gd name="connsiteX3" fmla="*/ 0 w 2620420"/>
                <a:gd name="connsiteY3" fmla="*/ 488899 h 488899"/>
                <a:gd name="connsiteX4" fmla="*/ 0 w 2620420"/>
                <a:gd name="connsiteY4" fmla="*/ 0 h 48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20420" h="488899">
                  <a:moveTo>
                    <a:pt x="0" y="0"/>
                  </a:moveTo>
                  <a:lnTo>
                    <a:pt x="2620420" y="0"/>
                  </a:lnTo>
                  <a:lnTo>
                    <a:pt x="2620420" y="488899"/>
                  </a:lnTo>
                  <a:lnTo>
                    <a:pt x="0" y="48889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>
                  <a:solidFill>
                    <a:schemeClr val="tx1"/>
                  </a:solidFill>
                  <a:ea typeface="Roboto Light" panose="02000000000000000000" pitchFamily="2" charset="0"/>
                </a:rPr>
                <a:t>Внесение проекта в администрацию муниципального района</a:t>
              </a:r>
              <a:endParaRPr lang="ru-RU" sz="1600" kern="1200" dirty="0">
                <a:solidFill>
                  <a:schemeClr val="tx1"/>
                </a:solidFill>
                <a:ea typeface="Roboto Light" panose="02000000000000000000" pitchFamily="2" charset="0"/>
              </a:endParaRPr>
            </a:p>
          </p:txBody>
        </p:sp>
        <p:sp>
          <p:nvSpPr>
            <p:cNvPr id="25" name="Полилиния 24"/>
            <p:cNvSpPr/>
            <p:nvPr/>
          </p:nvSpPr>
          <p:spPr>
            <a:xfrm>
              <a:off x="8602789" y="3239225"/>
              <a:ext cx="2798121" cy="889636"/>
            </a:xfrm>
            <a:custGeom>
              <a:avLst/>
              <a:gdLst>
                <a:gd name="connsiteX0" fmla="*/ 0 w 1602948"/>
                <a:gd name="connsiteY0" fmla="*/ 81485 h 488899"/>
                <a:gd name="connsiteX1" fmla="*/ 81485 w 1602948"/>
                <a:gd name="connsiteY1" fmla="*/ 0 h 488899"/>
                <a:gd name="connsiteX2" fmla="*/ 1521463 w 1602948"/>
                <a:gd name="connsiteY2" fmla="*/ 0 h 488899"/>
                <a:gd name="connsiteX3" fmla="*/ 1602948 w 1602948"/>
                <a:gd name="connsiteY3" fmla="*/ 81485 h 488899"/>
                <a:gd name="connsiteX4" fmla="*/ 1602948 w 1602948"/>
                <a:gd name="connsiteY4" fmla="*/ 407414 h 488899"/>
                <a:gd name="connsiteX5" fmla="*/ 1521463 w 1602948"/>
                <a:gd name="connsiteY5" fmla="*/ 488899 h 488899"/>
                <a:gd name="connsiteX6" fmla="*/ 81485 w 1602948"/>
                <a:gd name="connsiteY6" fmla="*/ 488899 h 488899"/>
                <a:gd name="connsiteX7" fmla="*/ 0 w 1602948"/>
                <a:gd name="connsiteY7" fmla="*/ 407414 h 488899"/>
                <a:gd name="connsiteX8" fmla="*/ 0 w 1602948"/>
                <a:gd name="connsiteY8" fmla="*/ 81485 h 48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2948" h="488899">
                  <a:moveTo>
                    <a:pt x="0" y="81485"/>
                  </a:moveTo>
                  <a:cubicBezTo>
                    <a:pt x="0" y="36482"/>
                    <a:pt x="36482" y="0"/>
                    <a:pt x="81485" y="0"/>
                  </a:cubicBezTo>
                  <a:lnTo>
                    <a:pt x="1521463" y="0"/>
                  </a:lnTo>
                  <a:cubicBezTo>
                    <a:pt x="1566466" y="0"/>
                    <a:pt x="1602948" y="36482"/>
                    <a:pt x="1602948" y="81485"/>
                  </a:cubicBezTo>
                  <a:lnTo>
                    <a:pt x="1602948" y="407414"/>
                  </a:lnTo>
                  <a:cubicBezTo>
                    <a:pt x="1602948" y="452417"/>
                    <a:pt x="1566466" y="488899"/>
                    <a:pt x="1521463" y="488899"/>
                  </a:cubicBezTo>
                  <a:lnTo>
                    <a:pt x="81485" y="488899"/>
                  </a:lnTo>
                  <a:cubicBezTo>
                    <a:pt x="36482" y="488899"/>
                    <a:pt x="0" y="452417"/>
                    <a:pt x="0" y="407414"/>
                  </a:cubicBezTo>
                  <a:lnTo>
                    <a:pt x="0" y="81485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30851" tIns="30851" rIns="30851" bIns="30851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>
                  <a:solidFill>
                    <a:schemeClr val="tx1"/>
                  </a:solidFill>
                  <a:ea typeface="Roboto Light" panose="02000000000000000000" pitchFamily="2" charset="0"/>
                </a:rPr>
                <a:t>Оформление заявки – подача заявки на конкурс</a:t>
              </a: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3926917" y="6427770"/>
            <a:ext cx="3425902" cy="24031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Образовательная организация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8258763" y="1371978"/>
            <a:ext cx="3343555" cy="25199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ea typeface="Roboto Light" panose="02000000000000000000" pitchFamily="2" charset="0"/>
              </a:rPr>
              <a:t>Муниципальный район</a:t>
            </a:r>
          </a:p>
        </p:txBody>
      </p:sp>
      <p:sp>
        <p:nvSpPr>
          <p:cNvPr id="30" name="Полилиния 29"/>
          <p:cNvSpPr/>
          <p:nvPr/>
        </p:nvSpPr>
        <p:spPr>
          <a:xfrm>
            <a:off x="8556389" y="2105138"/>
            <a:ext cx="2798121" cy="889636"/>
          </a:xfrm>
          <a:custGeom>
            <a:avLst/>
            <a:gdLst>
              <a:gd name="connsiteX0" fmla="*/ 0 w 1602948"/>
              <a:gd name="connsiteY0" fmla="*/ 81485 h 488899"/>
              <a:gd name="connsiteX1" fmla="*/ 81485 w 1602948"/>
              <a:gd name="connsiteY1" fmla="*/ 0 h 488899"/>
              <a:gd name="connsiteX2" fmla="*/ 1521463 w 1602948"/>
              <a:gd name="connsiteY2" fmla="*/ 0 h 488899"/>
              <a:gd name="connsiteX3" fmla="*/ 1602948 w 1602948"/>
              <a:gd name="connsiteY3" fmla="*/ 81485 h 488899"/>
              <a:gd name="connsiteX4" fmla="*/ 1602948 w 1602948"/>
              <a:gd name="connsiteY4" fmla="*/ 407414 h 488899"/>
              <a:gd name="connsiteX5" fmla="*/ 1521463 w 1602948"/>
              <a:gd name="connsiteY5" fmla="*/ 488899 h 488899"/>
              <a:gd name="connsiteX6" fmla="*/ 81485 w 1602948"/>
              <a:gd name="connsiteY6" fmla="*/ 488899 h 488899"/>
              <a:gd name="connsiteX7" fmla="*/ 0 w 1602948"/>
              <a:gd name="connsiteY7" fmla="*/ 407414 h 488899"/>
              <a:gd name="connsiteX8" fmla="*/ 0 w 1602948"/>
              <a:gd name="connsiteY8" fmla="*/ 81485 h 488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2948" h="488899">
                <a:moveTo>
                  <a:pt x="0" y="81485"/>
                </a:moveTo>
                <a:cubicBezTo>
                  <a:pt x="0" y="36482"/>
                  <a:pt x="36482" y="0"/>
                  <a:pt x="81485" y="0"/>
                </a:cubicBezTo>
                <a:lnTo>
                  <a:pt x="1521463" y="0"/>
                </a:lnTo>
                <a:cubicBezTo>
                  <a:pt x="1566466" y="0"/>
                  <a:pt x="1602948" y="36482"/>
                  <a:pt x="1602948" y="81485"/>
                </a:cubicBezTo>
                <a:lnTo>
                  <a:pt x="1602948" y="407414"/>
                </a:lnTo>
                <a:cubicBezTo>
                  <a:pt x="1602948" y="452417"/>
                  <a:pt x="1566466" y="488899"/>
                  <a:pt x="1521463" y="488899"/>
                </a:cubicBezTo>
                <a:lnTo>
                  <a:pt x="81485" y="488899"/>
                </a:lnTo>
                <a:cubicBezTo>
                  <a:pt x="36482" y="488899"/>
                  <a:pt x="0" y="452417"/>
                  <a:pt x="0" y="407414"/>
                </a:cubicBezTo>
                <a:lnTo>
                  <a:pt x="0" y="81485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30851" tIns="30851" rIns="30851" bIns="30851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dirty="0">
                <a:solidFill>
                  <a:schemeClr val="tx1"/>
                </a:solidFill>
                <a:ea typeface="Roboto Light" panose="02000000000000000000" pitchFamily="2" charset="0"/>
              </a:rPr>
              <a:t>Утверждение необходимых НПА</a:t>
            </a:r>
          </a:p>
        </p:txBody>
      </p:sp>
    </p:spTree>
    <p:extLst>
      <p:ext uri="{BB962C8B-B14F-4D97-AF65-F5344CB8AC3E}">
        <p14:creationId xmlns:p14="http://schemas.microsoft.com/office/powerpoint/2010/main" val="553896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881D71F-E812-C1B2-A5B1-1D6B5E13C8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920"/>
            <a:ext cx="12192000" cy="12150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660" y="5553704"/>
            <a:ext cx="1926340" cy="1295403"/>
          </a:xfrm>
          <a:prstGeom prst="rect">
            <a:avLst/>
          </a:prstGeom>
        </p:spPr>
      </p:pic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6435" y="344649"/>
            <a:ext cx="8143141" cy="973212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</a:rPr>
              <a:t>Формирование и подача Заявки на конкурс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3B8E1FF-8B86-014D-E088-22E820FFAA73}"/>
              </a:ext>
            </a:extLst>
          </p:cNvPr>
          <p:cNvSpPr/>
          <p:nvPr/>
        </p:nvSpPr>
        <p:spPr>
          <a:xfrm>
            <a:off x="2849526" y="2065853"/>
            <a:ext cx="12537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56A4"/>
              </a:buClr>
            </a:pPr>
            <a:r>
              <a:rPr lang="ru-RU" b="1" baseline="-25000" dirty="0">
                <a:ea typeface="Roboto Light" panose="02000000000000000000" pitchFamily="2" charset="0"/>
              </a:rPr>
              <a:t>СЭД «Диалог»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DEDB2E0-1FF1-882E-6E66-1DE52AD4C519}"/>
              </a:ext>
            </a:extLst>
          </p:cNvPr>
          <p:cNvSpPr/>
          <p:nvPr/>
        </p:nvSpPr>
        <p:spPr>
          <a:xfrm rot="5400000">
            <a:off x="2043208" y="2035076"/>
            <a:ext cx="8612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56A4"/>
              </a:buClr>
            </a:pPr>
            <a:r>
              <a:rPr lang="ru-RU" sz="2400" b="1" baseline="-25000" dirty="0">
                <a:ea typeface="Roboto Light" panose="02000000000000000000" pitchFamily="2" charset="0"/>
              </a:rPr>
              <a:t>Заявка</a:t>
            </a:r>
          </a:p>
        </p:txBody>
      </p:sp>
      <p:graphicFrame>
        <p:nvGraphicFramePr>
          <p:cNvPr id="18" name="Схема 17">
            <a:extLst>
              <a:ext uri="{FF2B5EF4-FFF2-40B4-BE49-F238E27FC236}">
                <a16:creationId xmlns:a16="http://schemas.microsoft.com/office/drawing/2014/main" id="{5D0D0459-35E4-8335-3FC3-C7A7337F6BB4}"/>
              </a:ext>
            </a:extLst>
          </p:cNvPr>
          <p:cNvGraphicFramePr/>
          <p:nvPr/>
        </p:nvGraphicFramePr>
        <p:xfrm>
          <a:off x="3418804" y="1287037"/>
          <a:ext cx="6741041" cy="4914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9" name="Правая фигурная скобка 18">
            <a:extLst>
              <a:ext uri="{FF2B5EF4-FFF2-40B4-BE49-F238E27FC236}">
                <a16:creationId xmlns:a16="http://schemas.microsoft.com/office/drawing/2014/main" id="{64BAAAD4-9044-9E3E-6E26-F344B8FF9F89}"/>
              </a:ext>
            </a:extLst>
          </p:cNvPr>
          <p:cNvSpPr/>
          <p:nvPr/>
        </p:nvSpPr>
        <p:spPr>
          <a:xfrm>
            <a:off x="9704264" y="3192087"/>
            <a:ext cx="130061" cy="158033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7A149AF-13AA-3D17-BF75-8FB812AE4CDC}"/>
              </a:ext>
            </a:extLst>
          </p:cNvPr>
          <p:cNvSpPr txBox="1"/>
          <p:nvPr/>
        </p:nvSpPr>
        <p:spPr>
          <a:xfrm>
            <a:off x="9865268" y="3584963"/>
            <a:ext cx="2349794" cy="9880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Aft>
                <a:spcPts val="1000"/>
              </a:spcAft>
            </a:pPr>
            <a:r>
              <a:rPr lang="ru-RU" sz="1400" b="1" dirty="0">
                <a:effectLst/>
                <a:ea typeface="Roboto Light" panose="02000000000000000000" pitchFamily="2" charset="0"/>
                <a:cs typeface="Times New Roman" panose="02020603050405020304" pitchFamily="18" charset="0"/>
              </a:rPr>
              <a:t>Приложение 4 к Приказу Министерства финансов Республики Крым от «21»марта 2023г. №</a:t>
            </a:r>
            <a:r>
              <a:rPr lang="ru-RU" sz="1400" b="1" dirty="0">
                <a:ea typeface="Roboto Light" panose="02000000000000000000" pitchFamily="2" charset="0"/>
                <a:cs typeface="Times New Roman" panose="02020603050405020304" pitchFamily="18" charset="0"/>
              </a:rPr>
              <a:t>47</a:t>
            </a:r>
            <a:endParaRPr lang="ru-RU" sz="1400" b="1" dirty="0">
              <a:effectLst/>
              <a:ea typeface="Roboto Light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8F352F4-AB8F-6E25-0DC7-96028BFC7AFA}"/>
              </a:ext>
            </a:extLst>
          </p:cNvPr>
          <p:cNvSpPr txBox="1"/>
          <p:nvPr/>
        </p:nvSpPr>
        <p:spPr>
          <a:xfrm>
            <a:off x="9865268" y="1825873"/>
            <a:ext cx="2538459" cy="8573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Aft>
                <a:spcPts val="1000"/>
              </a:spcAft>
            </a:pPr>
            <a:r>
              <a:rPr lang="ru-RU" sz="1200" b="1" dirty="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Приложение 3 к Приказу Министерства финансов Республики Крым от </a:t>
            </a:r>
            <a:r>
              <a:rPr lang="ru-RU" sz="1200" b="1" dirty="0"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            </a:t>
            </a:r>
            <a:r>
              <a:rPr lang="ru-RU" sz="1200" b="1" dirty="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«21»марта 2023г. №</a:t>
            </a:r>
            <a:r>
              <a:rPr lang="ru-RU" sz="1200" b="1" dirty="0"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47</a:t>
            </a:r>
            <a:endParaRPr lang="ru-RU" sz="1200" b="1" dirty="0">
              <a:effectLst/>
              <a:latin typeface="Roboto Light" panose="02000000000000000000" pitchFamily="2" charset="0"/>
              <a:ea typeface="Roboto Light" panose="02000000000000000000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33C2BA9C-DD7A-30B2-BEBF-9625FDC70AFB}"/>
              </a:ext>
            </a:extLst>
          </p:cNvPr>
          <p:cNvCxnSpPr>
            <a:endCxn id="29" idx="1"/>
          </p:cNvCxnSpPr>
          <p:nvPr/>
        </p:nvCxnSpPr>
        <p:spPr>
          <a:xfrm>
            <a:off x="9653638" y="2254548"/>
            <a:ext cx="21163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B71CAA18-5ED6-0FBE-A155-9E66FC38CA69}"/>
              </a:ext>
            </a:extLst>
          </p:cNvPr>
          <p:cNvSpPr/>
          <p:nvPr/>
        </p:nvSpPr>
        <p:spPr>
          <a:xfrm>
            <a:off x="156844" y="825177"/>
            <a:ext cx="4295554" cy="60230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Муниципальное образование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5A76EB19-51A0-BE55-44A1-94CEFFFCCE98}"/>
              </a:ext>
            </a:extLst>
          </p:cNvPr>
          <p:cNvSpPr/>
          <p:nvPr/>
        </p:nvSpPr>
        <p:spPr>
          <a:xfrm>
            <a:off x="156844" y="3240955"/>
            <a:ext cx="4295554" cy="60230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Министерство финансов РК</a:t>
            </a:r>
          </a:p>
        </p:txBody>
      </p:sp>
      <p:sp>
        <p:nvSpPr>
          <p:cNvPr id="35" name="Стрелка: вниз 34">
            <a:extLst>
              <a:ext uri="{FF2B5EF4-FFF2-40B4-BE49-F238E27FC236}">
                <a16:creationId xmlns:a16="http://schemas.microsoft.com/office/drawing/2014/main" id="{313267B7-BC1E-3D54-B7FC-D7CCB0DD028C}"/>
              </a:ext>
            </a:extLst>
          </p:cNvPr>
          <p:cNvSpPr/>
          <p:nvPr/>
        </p:nvSpPr>
        <p:spPr>
          <a:xfrm>
            <a:off x="1945758" y="1552353"/>
            <a:ext cx="903768" cy="1639734"/>
          </a:xfrm>
          <a:prstGeom prst="downArrow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авая фигурная скобка 35">
            <a:extLst>
              <a:ext uri="{FF2B5EF4-FFF2-40B4-BE49-F238E27FC236}">
                <a16:creationId xmlns:a16="http://schemas.microsoft.com/office/drawing/2014/main" id="{D4AE476D-9A71-E62D-7F13-AEF87C877F93}"/>
              </a:ext>
            </a:extLst>
          </p:cNvPr>
          <p:cNvSpPr/>
          <p:nvPr/>
        </p:nvSpPr>
        <p:spPr>
          <a:xfrm flipH="1">
            <a:off x="6096000" y="3857460"/>
            <a:ext cx="130061" cy="158033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EAE8791-0BC6-C2DD-8806-386060709561}"/>
              </a:ext>
            </a:extLst>
          </p:cNvPr>
          <p:cNvSpPr txBox="1"/>
          <p:nvPr/>
        </p:nvSpPr>
        <p:spPr>
          <a:xfrm>
            <a:off x="4809668" y="4346475"/>
            <a:ext cx="1751866" cy="6638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Aft>
                <a:spcPts val="1000"/>
              </a:spcAft>
            </a:pPr>
            <a:r>
              <a:rPr lang="ru-RU" sz="1400" b="1" dirty="0">
                <a:ea typeface="Roboto Light" panose="02000000000000000000" pitchFamily="2" charset="0"/>
                <a:cs typeface="Times New Roman" panose="02020603050405020304" pitchFamily="18" charset="0"/>
              </a:rPr>
              <a:t>Предоставляется </a:t>
            </a:r>
          </a:p>
          <a:p>
            <a:pPr algn="ctr">
              <a:lnSpc>
                <a:spcPct val="105000"/>
              </a:lnSpc>
              <a:spcAft>
                <a:spcPts val="1000"/>
              </a:spcAft>
            </a:pPr>
            <a:r>
              <a:rPr lang="ru-RU" sz="1400" b="1" dirty="0">
                <a:ea typeface="Roboto Light" panose="02000000000000000000" pitchFamily="2" charset="0"/>
                <a:cs typeface="Times New Roman" panose="02020603050405020304" pitchFamily="18" charset="0"/>
              </a:rPr>
              <a:t>школой </a:t>
            </a:r>
            <a:endParaRPr lang="ru-RU" sz="1400" b="1" dirty="0">
              <a:effectLst/>
              <a:ea typeface="Roboto Light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819AB3A-8343-8EB1-83B5-21380C65876D}"/>
              </a:ext>
            </a:extLst>
          </p:cNvPr>
          <p:cNvSpPr/>
          <p:nvPr/>
        </p:nvSpPr>
        <p:spPr>
          <a:xfrm>
            <a:off x="576649" y="6326280"/>
            <a:ext cx="52197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56A4"/>
              </a:buClr>
            </a:pPr>
            <a:r>
              <a:rPr lang="ru-RU" b="1" baseline="-25000" dirty="0">
                <a:latin typeface="Roboto Light" panose="02000000000000000000" pitchFamily="2" charset="0"/>
                <a:ea typeface="Roboto Light" panose="02000000000000000000" pitchFamily="2" charset="0"/>
              </a:rPr>
              <a:t>*</a:t>
            </a:r>
            <a:r>
              <a:rPr lang="ru-RU" baseline="-25000" dirty="0">
                <a:latin typeface="Roboto Light" panose="02000000000000000000" pitchFamily="2" charset="0"/>
                <a:ea typeface="Roboto Light" panose="02000000000000000000" pitchFamily="2" charset="0"/>
              </a:rPr>
              <a:t> Согласно Приказу Министерства Финансов РК от 21.03.2023г. №47</a:t>
            </a:r>
            <a:endParaRPr lang="ru-RU" b="1" baseline="-2500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98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5"/>
            <a:ext cx="12192000" cy="13014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660" y="5553704"/>
            <a:ext cx="1926340" cy="1295403"/>
          </a:xfrm>
          <a:prstGeom prst="rect">
            <a:avLst/>
          </a:prstGeom>
        </p:spPr>
      </p:pic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1641" y="957162"/>
            <a:ext cx="8143141" cy="560704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Roboto Condensed" pitchFamily="2" charset="0"/>
                <a:ea typeface="Roboto Condensed" pitchFamily="2" charset="0"/>
                <a:cs typeface="Times New Roman" pitchFamily="18" charset="0"/>
              </a:rPr>
              <a:t>Проектная игра «Школа мечты» </a:t>
            </a:r>
          </a:p>
          <a:p>
            <a:r>
              <a:rPr lang="ru-RU" sz="2800" b="1" dirty="0">
                <a:latin typeface="Roboto Condensed" pitchFamily="2" charset="0"/>
                <a:ea typeface="Roboto Condensed" pitchFamily="2" charset="0"/>
                <a:cs typeface="Times New Roman" pitchFamily="18" charset="0"/>
              </a:rPr>
              <a:t>Цель и задачи игры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Roboto Condensed" pitchFamily="2" charset="0"/>
              <a:ea typeface="Roboto Condensed" pitchFamily="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06501" y="1828562"/>
            <a:ext cx="857912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EE7203"/>
                </a:solidFill>
                <a:ea typeface="Roboto Light" panose="02000000000000000000" pitchFamily="2" charset="0"/>
              </a:rPr>
              <a:t>ЦЕЛЬ: </a:t>
            </a:r>
          </a:p>
          <a:p>
            <a:endParaRPr lang="ru-RU" sz="2000" b="1" dirty="0">
              <a:solidFill>
                <a:srgbClr val="EE7203"/>
              </a:solidFill>
              <a:ea typeface="Roboto Light" panose="02000000000000000000" pitchFamily="2" charset="0"/>
            </a:endParaRPr>
          </a:p>
          <a:p>
            <a:pPr>
              <a:buFont typeface="Roboto Light" pitchFamily="2" charset="0"/>
              <a:buChar char="—"/>
            </a:pPr>
            <a:r>
              <a:rPr lang="ru-RU" sz="2000" dirty="0">
                <a:ea typeface="Roboto Light" pitchFamily="2" charset="0"/>
                <a:cs typeface="Times New Roman" pitchFamily="18" charset="0"/>
              </a:rPr>
              <a:t>развитие навыков групповой, организационно-управленческой  работы; </a:t>
            </a:r>
          </a:p>
          <a:p>
            <a:pPr>
              <a:buFont typeface="Roboto Light" pitchFamily="2" charset="0"/>
              <a:buChar char="—"/>
            </a:pPr>
            <a:r>
              <a:rPr lang="ru-RU" sz="2000" dirty="0">
                <a:ea typeface="Roboto Light" pitchFamily="2" charset="0"/>
                <a:cs typeface="Times New Roman" pitchFamily="18" charset="0"/>
              </a:rPr>
              <a:t>развитие информационно-коммуникационных навыков;</a:t>
            </a:r>
          </a:p>
          <a:p>
            <a:pPr>
              <a:buFont typeface="Roboto Light" pitchFamily="2" charset="0"/>
              <a:buChar char="—"/>
            </a:pPr>
            <a:r>
              <a:rPr lang="ru-RU" sz="2000" dirty="0">
                <a:ea typeface="Roboto Light" pitchFamily="2" charset="0"/>
                <a:cs typeface="Times New Roman" pitchFamily="18" charset="0"/>
              </a:rPr>
              <a:t>развитие навыков работы с документами;</a:t>
            </a:r>
          </a:p>
          <a:p>
            <a:pPr>
              <a:buFont typeface="Roboto Light" pitchFamily="2" charset="0"/>
              <a:buChar char="—"/>
            </a:pPr>
            <a:r>
              <a:rPr lang="ru-RU" sz="2000" dirty="0">
                <a:ea typeface="Roboto Light" pitchFamily="2" charset="0"/>
                <a:cs typeface="Times New Roman" pitchFamily="18" charset="0"/>
              </a:rPr>
              <a:t>развитие финансовой грамотности; </a:t>
            </a:r>
          </a:p>
          <a:p>
            <a:pPr>
              <a:buFont typeface="Roboto Light" pitchFamily="2" charset="0"/>
              <a:buChar char="—"/>
            </a:pPr>
            <a:r>
              <a:rPr lang="ru-RU" sz="2000" dirty="0">
                <a:ea typeface="Roboto Light" pitchFamily="2" charset="0"/>
                <a:cs typeface="Times New Roman" pitchFamily="18" charset="0"/>
              </a:rPr>
              <a:t>развитие умений и навыков проектной деятельности;</a:t>
            </a:r>
          </a:p>
          <a:p>
            <a:pPr>
              <a:buFont typeface="Roboto Light" pitchFamily="2" charset="0"/>
              <a:buChar char="—"/>
            </a:pPr>
            <a:r>
              <a:rPr lang="ru-RU" sz="2000" dirty="0">
                <a:ea typeface="Roboto Light" pitchFamily="2" charset="0"/>
                <a:cs typeface="Times New Roman" pitchFamily="18" charset="0"/>
              </a:rPr>
              <a:t>актуализация активной гражданской и социальной активности.</a:t>
            </a:r>
            <a:endParaRPr lang="ru-RU" sz="2000" dirty="0">
              <a:cs typeface="Times New Roman" pitchFamily="18" charset="0"/>
            </a:endParaRPr>
          </a:p>
          <a:p>
            <a:endParaRPr lang="ru-RU" sz="2000" dirty="0">
              <a:ea typeface="Roboto Light" panose="02000000000000000000" pitchFamily="2" charset="0"/>
            </a:endParaRPr>
          </a:p>
          <a:p>
            <a:endParaRPr lang="ru-RU" b="1" dirty="0">
              <a:solidFill>
                <a:srgbClr val="EE7203"/>
              </a:solidFill>
              <a:latin typeface="Roboto"/>
              <a:ea typeface="Roboto Light" panose="02000000000000000000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06501" y="4538041"/>
            <a:ext cx="76243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EE7203"/>
                </a:solidFill>
                <a:ea typeface="Roboto Light" panose="02000000000000000000" pitchFamily="2" charset="0"/>
              </a:rPr>
              <a:t>ЗАДАЧИ:</a:t>
            </a:r>
          </a:p>
          <a:p>
            <a:endParaRPr lang="ru-RU" sz="2000" b="1" dirty="0">
              <a:solidFill>
                <a:srgbClr val="EE7203"/>
              </a:solidFill>
              <a:highlight>
                <a:srgbClr val="FFFF00"/>
              </a:highlight>
              <a:ea typeface="Roboto Light" panose="02000000000000000000" pitchFamily="2" charset="0"/>
            </a:endParaRPr>
          </a:p>
          <a:p>
            <a:pPr>
              <a:buFont typeface="Roboto Light" pitchFamily="2" charset="0"/>
              <a:buChar char="–"/>
            </a:pPr>
            <a:r>
              <a:rPr lang="ru-RU" sz="2000" dirty="0">
                <a:ea typeface="Roboto Light" pitchFamily="2" charset="0"/>
                <a:cs typeface="Times New Roman" pitchFamily="18" charset="0"/>
              </a:rPr>
              <a:t> разработать проект развития и благоустройства школы.</a:t>
            </a:r>
            <a:endParaRPr lang="ru-RU" dirty="0">
              <a:ea typeface="Roboto Light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475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0677"/>
            <a:ext cx="12192000" cy="13014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660" y="5553704"/>
            <a:ext cx="1926340" cy="1295403"/>
          </a:xfrm>
          <a:prstGeom prst="rect">
            <a:avLst/>
          </a:prstGeom>
        </p:spPr>
      </p:pic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798" y="90044"/>
            <a:ext cx="8143141" cy="560704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latin typeface="Roboto Condensed" pitchFamily="2" charset="0"/>
                <a:ea typeface="Roboto Condensed" pitchFamily="2" charset="0"/>
                <a:cs typeface="Times New Roman" pitchFamily="18" charset="0"/>
              </a:rPr>
              <a:t>Этапы проектной игры «Школа мечты»</a:t>
            </a:r>
            <a:endParaRPr lang="ru-RU" sz="2800" b="1" dirty="0">
              <a:latin typeface="Roboto Condensed" pitchFamily="2" charset="0"/>
              <a:ea typeface="Roboto Condensed" pitchFamily="2" charset="0"/>
            </a:endParaRPr>
          </a:p>
        </p:txBody>
      </p:sp>
      <p:graphicFrame>
        <p:nvGraphicFramePr>
          <p:cNvPr id="7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0368287"/>
              </p:ext>
            </p:extLst>
          </p:nvPr>
        </p:nvGraphicFramePr>
        <p:xfrm>
          <a:off x="327558" y="1158240"/>
          <a:ext cx="10933566" cy="5582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87481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0677"/>
            <a:ext cx="12192000" cy="13014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660" y="5553704"/>
            <a:ext cx="1926340" cy="1295403"/>
          </a:xfrm>
          <a:prstGeom prst="rect">
            <a:avLst/>
          </a:prstGeom>
        </p:spPr>
      </p:pic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40538" y="510071"/>
            <a:ext cx="8143141" cy="560704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latin typeface="Roboto Condensed" pitchFamily="2" charset="0"/>
                <a:ea typeface="Roboto Condensed" pitchFamily="2" charset="0"/>
                <a:cs typeface="Times New Roman" pitchFamily="18" charset="0"/>
              </a:rPr>
              <a:t>Возможные направления реализации проектов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Roboto Condensed" pitchFamily="2" charset="0"/>
              <a:ea typeface="Roboto Condensed" pitchFamily="2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161650"/>
              </p:ext>
            </p:extLst>
          </p:nvPr>
        </p:nvGraphicFramePr>
        <p:xfrm>
          <a:off x="466248" y="1127760"/>
          <a:ext cx="11264432" cy="5514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47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8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892">
                  <a:extLst>
                    <a:ext uri="{9D8B030D-6E8A-4147-A177-3AD203B41FA5}">
                      <a16:colId xmlns:a16="http://schemas.microsoft.com/office/drawing/2014/main" val="1728048869"/>
                    </a:ext>
                  </a:extLst>
                </a:gridCol>
                <a:gridCol w="4769707">
                  <a:extLst>
                    <a:ext uri="{9D8B030D-6E8A-4147-A177-3AD203B41FA5}">
                      <a16:colId xmlns:a16="http://schemas.microsoft.com/office/drawing/2014/main" val="1963296656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endParaRPr lang="ru-RU" sz="1200" i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Roboto Light" pitchFamily="2" charset="0"/>
                          <a:cs typeface="+mn-cs"/>
                        </a:rPr>
                        <a:t>библиотеки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i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Roboto Light" pitchFamily="2" charset="0"/>
                        <a:ea typeface="Roboto Light" pitchFamily="2" charset="0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допускается направление средств на: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ru-RU" sz="16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проведение текущего и капитального ремонта административно-хозяйственных помещений общеобразовательной организации;</a:t>
                      </a:r>
                    </a:p>
                    <a:p>
                      <a:pPr algn="l"/>
                      <a:endParaRPr lang="ru-RU" sz="16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ru-RU" sz="16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содержание персонала общеобразовательных организаций;</a:t>
                      </a:r>
                      <a:endParaRPr lang="ru-RU" sz="1600" i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Roboto Light" pitchFamily="2" charset="0"/>
                        <a:ea typeface="Roboto Light" pitchFamily="2" charset="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коммерческую деятельность;</a:t>
                      </a:r>
                      <a:endParaRPr lang="ru-RU" sz="1600" i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Roboto Light" pitchFamily="2" charset="0"/>
                        <a:ea typeface="Roboto Light" pitchFamily="2" charset="0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endParaRPr lang="ru-RU" sz="1200" i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Roboto Light" pitchFamily="2" charset="0"/>
                          <a:cs typeface="+mn-cs"/>
                        </a:rPr>
                        <a:t>театры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ru-RU" sz="14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endParaRPr lang="ru-RU" sz="1200" i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Roboto Light" pitchFamily="2" charset="0"/>
                          <a:cs typeface="+mn-cs"/>
                        </a:rPr>
                        <a:t>музеи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i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Roboto Light" pitchFamily="2" charset="0"/>
                        <a:ea typeface="Roboto Light" pitchFamily="2" charset="0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ru-RU" sz="1400" i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Roboto Light" pitchFamily="2" charset="0"/>
                        <a:ea typeface="Roboto Light" pitchFamily="2" charset="0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endParaRPr lang="ru-RU" sz="1200" i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5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Roboto Light" pitchFamily="2" charset="0"/>
                          <a:cs typeface="+mn-cs"/>
                        </a:rPr>
                        <a:t>зоны отдыха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i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Roboto Light" pitchFamily="2" charset="0"/>
                        <a:ea typeface="Roboto Light" pitchFamily="2" charset="0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i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Roboto Light" pitchFamily="2" charset="0"/>
                        <a:ea typeface="Roboto Light" pitchFamily="2" charset="0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endParaRPr lang="ru-RU" sz="1200" i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5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Roboto Light" pitchFamily="2" charset="0"/>
                          <a:cs typeface="+mn-cs"/>
                        </a:rPr>
                        <a:t>столовые (за исключением пищеблоков)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200" i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Roboto Light" pitchFamily="2" charset="0"/>
                        <a:ea typeface="Roboto Light" pitchFamily="2" charset="0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1200" i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Roboto Light" pitchFamily="2" charset="0"/>
                        <a:ea typeface="Roboto Light" pitchFamily="2" charset="0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ru-RU" sz="1200" i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6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Roboto Light" pitchFamily="2" charset="0"/>
                          <a:cs typeface="+mn-cs"/>
                        </a:rPr>
                        <a:t>балетные, художественные и музыкальные классы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200" i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Roboto Light" pitchFamily="2" charset="0"/>
                        <a:ea typeface="Roboto Light" pitchFamily="2" charset="0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1200" i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Roboto Light" pitchFamily="2" charset="0"/>
                        <a:ea typeface="Roboto Light" pitchFamily="2" charset="0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ru-RU" sz="1200" i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7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Roboto Light" pitchFamily="2" charset="0"/>
                          <a:cs typeface="+mn-cs"/>
                        </a:rPr>
                        <a:t>оснащение спортивных команд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200" i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Roboto Light" pitchFamily="2" charset="0"/>
                        <a:ea typeface="Roboto Light" pitchFamily="2" charset="0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200" i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Roboto Light" pitchFamily="2" charset="0"/>
                        <a:ea typeface="Roboto Light" pitchFamily="2" charset="0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ru-RU" sz="1200" i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Roboto Light" pitchFamily="2" charset="0"/>
                          <a:cs typeface="+mn-cs"/>
                        </a:rPr>
                        <a:t>радио- и киностудии;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200" i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Roboto Light" pitchFamily="2" charset="0"/>
                        <a:ea typeface="Roboto Light" pitchFamily="2" charset="0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200" i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Roboto Light" pitchFamily="2" charset="0"/>
                        <a:ea typeface="Roboto Light" pitchFamily="2" charset="0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ru-RU" sz="1200" i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Roboto Light" pitchFamily="2" charset="0"/>
                          <a:cs typeface="+mn-cs"/>
                        </a:rPr>
                        <a:t>редакции периодических изданий общеобразовательной организации;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200" i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Roboto Light" pitchFamily="2" charset="0"/>
                        <a:ea typeface="Roboto Light" pitchFamily="2" charset="0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200" i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Roboto Light" pitchFamily="2" charset="0"/>
                        <a:ea typeface="Roboto Light" pitchFamily="2" charset="0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endParaRPr lang="ru-RU" sz="1200" i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9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Roboto Light" pitchFamily="2" charset="0"/>
                          <a:cs typeface="+mn-cs"/>
                        </a:rPr>
                        <a:t>организация хранения личных вещей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200" i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Roboto Light" pitchFamily="2" charset="0"/>
                        <a:ea typeface="Roboto Light" pitchFamily="2" charset="0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200" i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Roboto Light" pitchFamily="2" charset="0"/>
                        <a:ea typeface="Roboto Light" pitchFamily="2" charset="0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endParaRPr lang="ru-RU" sz="1200" i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1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Roboto Light" pitchFamily="2" charset="0"/>
                          <a:cs typeface="+mn-cs"/>
                        </a:rPr>
                        <a:t>другие проекты по улучшению территории и инфраструктуры общеобразовательной организации</a:t>
                      </a:r>
                      <a:endParaRPr lang="ru-RU" sz="16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Roboto Light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2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2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24" name="Рисунок 23" descr="2023-03-11_17-14-15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6368537"/>
            <a:ext cx="512228" cy="48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739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0677"/>
            <a:ext cx="12192000" cy="13014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660" y="5553704"/>
            <a:ext cx="1926340" cy="1295403"/>
          </a:xfrm>
          <a:prstGeom prst="rect">
            <a:avLst/>
          </a:prstGeom>
        </p:spPr>
      </p:pic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2917" y="319764"/>
            <a:ext cx="8143141" cy="560704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latin typeface="Roboto Condensed" pitchFamily="2" charset="0"/>
                <a:ea typeface="Roboto Condensed" pitchFamily="2" charset="0"/>
                <a:cs typeface="Times New Roman" pitchFamily="18" charset="0"/>
              </a:rPr>
              <a:t>Критерии разработки и презентации проекта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Roboto Condensed" pitchFamily="2" charset="0"/>
              <a:ea typeface="Roboto Condensed" pitchFamily="2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218338006"/>
              </p:ext>
            </p:extLst>
          </p:nvPr>
        </p:nvGraphicFramePr>
        <p:xfrm>
          <a:off x="226423" y="1054824"/>
          <a:ext cx="11248885" cy="5380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Рисунок 7" descr="2023-03-11_17-14-15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6435634"/>
            <a:ext cx="442010" cy="42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1574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4159</TotalTime>
  <Words>979</Words>
  <Application>Microsoft Office PowerPoint</Application>
  <PresentationFormat>Широкоэкранный</PresentationFormat>
  <Paragraphs>148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Roboto</vt:lpstr>
      <vt:lpstr>Roboto Condensed</vt:lpstr>
      <vt:lpstr>Roboto Light</vt:lpstr>
      <vt:lpstr>Roboto Medium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Natalia</cp:lastModifiedBy>
  <cp:revision>176</cp:revision>
  <cp:lastPrinted>2023-03-29T15:12:27Z</cp:lastPrinted>
  <dcterms:created xsi:type="dcterms:W3CDTF">2020-10-27T09:01:24Z</dcterms:created>
  <dcterms:modified xsi:type="dcterms:W3CDTF">2023-03-29T15:16:09Z</dcterms:modified>
</cp:coreProperties>
</file>