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8" r:id="rId5"/>
    <p:sldMasterId id="2147483687" r:id="rId6"/>
    <p:sldMasterId id="2147483693" r:id="rId7"/>
  </p:sldMasterIdLst>
  <p:notesMasterIdLst>
    <p:notesMasterId r:id="rId22"/>
  </p:notesMasterIdLst>
  <p:handoutMasterIdLst>
    <p:handoutMasterId r:id="rId23"/>
  </p:handoutMasterIdLst>
  <p:sldIdLst>
    <p:sldId id="331" r:id="rId8"/>
    <p:sldId id="418" r:id="rId9"/>
    <p:sldId id="419" r:id="rId10"/>
    <p:sldId id="422" r:id="rId11"/>
    <p:sldId id="397" r:id="rId12"/>
    <p:sldId id="411" r:id="rId13"/>
    <p:sldId id="409" r:id="rId14"/>
    <p:sldId id="423" r:id="rId15"/>
    <p:sldId id="412" r:id="rId16"/>
    <p:sldId id="417" r:id="rId17"/>
    <p:sldId id="416" r:id="rId18"/>
    <p:sldId id="415" r:id="rId19"/>
    <p:sldId id="396" r:id="rId20"/>
    <p:sldId id="400" r:id="rId21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оробьева Виолетта Витальевна" initials="ВВВ" lastIdx="4" clrIdx="0">
    <p:extLst>
      <p:ext uri="{19B8F6BF-5375-455C-9EA6-DF929625EA0E}">
        <p15:presenceInfo xmlns:p15="http://schemas.microsoft.com/office/powerpoint/2012/main" userId="Воробьева Виолетта Витал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61A"/>
    <a:srgbClr val="FBC353"/>
    <a:srgbClr val="FFC000"/>
    <a:srgbClr val="FFCC66"/>
    <a:srgbClr val="FFF6E7"/>
    <a:srgbClr val="888A8D"/>
    <a:srgbClr val="FFEA77"/>
    <a:srgbClr val="FFFF66"/>
    <a:srgbClr val="FEF8AC"/>
    <a:srgbClr val="E3D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84922" autoAdjust="0"/>
  </p:normalViewPr>
  <p:slideViewPr>
    <p:cSldViewPr snapToGrid="0">
      <p:cViewPr varScale="1">
        <p:scale>
          <a:sx n="110" d="100"/>
          <a:sy n="110" d="100"/>
        </p:scale>
        <p:origin x="132" y="144"/>
      </p:cViewPr>
      <p:guideLst>
        <p:guide orient="horz" pos="113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>
                <a:solidFill>
                  <a:schemeClr val="tx1"/>
                </a:solidFill>
              </a:rPr>
              <a:t>Проведение игр в разрезе муниципальных образований Республики Крым (по </a:t>
            </a:r>
            <a:r>
              <a:rPr lang="ru-RU" baseline="0" dirty="0" smtClean="0">
                <a:solidFill>
                  <a:schemeClr val="tx1"/>
                </a:solidFill>
              </a:rPr>
              <a:t>сост. </a:t>
            </a:r>
            <a:r>
              <a:rPr lang="ru-RU" baseline="0" dirty="0">
                <a:solidFill>
                  <a:schemeClr val="tx1"/>
                </a:solidFill>
              </a:rPr>
              <a:t>на 05.06.2023)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598359580052493"/>
          <c:y val="0.18505453328244428"/>
          <c:w val="0.80248140857392825"/>
          <c:h val="0.5802280411516072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'Список участников (2)'!$B$90:$B$100</c:f>
              <c:strCache>
                <c:ptCount val="11"/>
                <c:pt idx="0">
                  <c:v>Красногвардейский район</c:v>
                </c:pt>
                <c:pt idx="1">
                  <c:v>г. Керчь</c:v>
                </c:pt>
                <c:pt idx="2">
                  <c:v>г. Евпатория</c:v>
                </c:pt>
                <c:pt idx="3">
                  <c:v>Нижнегорский район</c:v>
                </c:pt>
                <c:pt idx="4">
                  <c:v>Бахчисарайский район</c:v>
                </c:pt>
                <c:pt idx="5">
                  <c:v>Советский район</c:v>
                </c:pt>
                <c:pt idx="6">
                  <c:v>г. Красноперекопск</c:v>
                </c:pt>
                <c:pt idx="7">
                  <c:v>г. Ялта</c:v>
                </c:pt>
                <c:pt idx="8">
                  <c:v>Белогорский район</c:v>
                </c:pt>
                <c:pt idx="9">
                  <c:v>Красноперекопский район</c:v>
                </c:pt>
                <c:pt idx="10">
                  <c:v>Кировский район</c:v>
                </c:pt>
              </c:strCache>
            </c:strRef>
          </c:cat>
          <c:val>
            <c:numRef>
              <c:f>'Список участников (2)'!$C$90:$C$100</c:f>
              <c:numCache>
                <c:formatCode>General</c:formatCode>
                <c:ptCount val="11"/>
                <c:pt idx="0">
                  <c:v>8</c:v>
                </c:pt>
                <c:pt idx="1">
                  <c:v>6</c:v>
                </c:pt>
                <c:pt idx="2">
                  <c:v>3</c:v>
                </c:pt>
                <c:pt idx="3">
                  <c:v>3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87-4164-AAA9-C253799E79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38760280"/>
        <c:axId val="538764544"/>
        <c:axId val="0"/>
      </c:bar3DChart>
      <c:catAx>
        <c:axId val="538760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8764544"/>
        <c:crosses val="autoZero"/>
        <c:auto val="1"/>
        <c:lblAlgn val="ctr"/>
        <c:lblOffset val="100"/>
        <c:noMultiLvlLbl val="0"/>
      </c:catAx>
      <c:valAx>
        <c:axId val="53876454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38760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1163" cy="498476"/>
          </a:xfrm>
          <a:prstGeom prst="rect">
            <a:avLst/>
          </a:prstGeom>
        </p:spPr>
        <p:txBody>
          <a:bodyPr vert="horz" lIns="91434" tIns="45716" rIns="91434" bIns="457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41" y="1"/>
            <a:ext cx="2951162" cy="498476"/>
          </a:xfrm>
          <a:prstGeom prst="rect">
            <a:avLst/>
          </a:prstGeom>
        </p:spPr>
        <p:txBody>
          <a:bodyPr vert="horz" lIns="91434" tIns="45716" rIns="91434" bIns="45716" rtlCol="0"/>
          <a:lstStyle>
            <a:lvl1pPr algn="r">
              <a:defRPr sz="1200"/>
            </a:lvl1pPr>
          </a:lstStyle>
          <a:p>
            <a:fld id="{686F4D20-FB27-4C77-BD71-DEAD6FF12112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2453"/>
            <a:ext cx="2951163" cy="498476"/>
          </a:xfrm>
          <a:prstGeom prst="rect">
            <a:avLst/>
          </a:prstGeom>
        </p:spPr>
        <p:txBody>
          <a:bodyPr vert="horz" lIns="91434" tIns="45716" rIns="91434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41" y="9442453"/>
            <a:ext cx="2951162" cy="498476"/>
          </a:xfrm>
          <a:prstGeom prst="rect">
            <a:avLst/>
          </a:prstGeom>
        </p:spPr>
        <p:txBody>
          <a:bodyPr vert="horz" lIns="91434" tIns="45716" rIns="91434" bIns="45716" rtlCol="0" anchor="b"/>
          <a:lstStyle>
            <a:lvl1pPr algn="r">
              <a:defRPr sz="1200"/>
            </a:lvl1pPr>
          </a:lstStyle>
          <a:p>
            <a:fld id="{3DC34424-094F-40C9-B18E-8602EB594F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884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50475" cy="498773"/>
          </a:xfrm>
          <a:prstGeom prst="rect">
            <a:avLst/>
          </a:prstGeom>
        </p:spPr>
        <p:txBody>
          <a:bodyPr vert="horz" lIns="91434" tIns="45716" rIns="91434" bIns="457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0" y="1"/>
            <a:ext cx="2950475" cy="498773"/>
          </a:xfrm>
          <a:prstGeom prst="rect">
            <a:avLst/>
          </a:prstGeom>
        </p:spPr>
        <p:txBody>
          <a:bodyPr vert="horz" lIns="91434" tIns="45716" rIns="91434" bIns="45716" rtlCol="0"/>
          <a:lstStyle>
            <a:lvl1pPr algn="r">
              <a:defRPr sz="1200"/>
            </a:lvl1pPr>
          </a:lstStyle>
          <a:p>
            <a:fld id="{31A7E530-0CBA-48EB-B17D-91110B96F5C6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6" rIns="91434" bIns="457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1"/>
            <a:ext cx="5447030" cy="3914239"/>
          </a:xfrm>
          <a:prstGeom prst="rect">
            <a:avLst/>
          </a:prstGeom>
        </p:spPr>
        <p:txBody>
          <a:bodyPr vert="horz" lIns="91434" tIns="45716" rIns="91434" bIns="457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2156"/>
            <a:ext cx="2950475" cy="498772"/>
          </a:xfrm>
          <a:prstGeom prst="rect">
            <a:avLst/>
          </a:prstGeom>
        </p:spPr>
        <p:txBody>
          <a:bodyPr vert="horz" lIns="91434" tIns="45716" rIns="91434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0" y="9442156"/>
            <a:ext cx="2950475" cy="498772"/>
          </a:xfrm>
          <a:prstGeom prst="rect">
            <a:avLst/>
          </a:prstGeom>
        </p:spPr>
        <p:txBody>
          <a:bodyPr vert="horz" lIns="91434" tIns="45716" rIns="91434" bIns="45716" rtlCol="0" anchor="b"/>
          <a:lstStyle>
            <a:lvl1pPr algn="r">
              <a:defRPr sz="1200"/>
            </a:lvl1pPr>
          </a:lstStyle>
          <a:p>
            <a:fld id="{F2904BCD-10C8-42A5-ABBA-D5D1FBF78B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491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333">
              <a:defRPr/>
            </a:pPr>
            <a:fld id="{F2904BCD-10C8-42A5-ABBA-D5D1FBF78BBA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914333">
                <a:defRPr/>
              </a:pPr>
              <a:t>1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62281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Реклама ресурса – не только поиска</a:t>
            </a:r>
            <a:r>
              <a:rPr lang="ru-RU" baseline="0" dirty="0" smtClean="0"/>
              <a:t> игр, но и для проведения межрегиональных чемпионатов. Вызвало интерес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5680">
              <a:defRPr/>
            </a:pPr>
            <a:fld id="{F2904BCD-10C8-42A5-ABBA-D5D1FBF78BBA}" type="slidenum">
              <a:rPr lang="ru-RU">
                <a:solidFill>
                  <a:prstClr val="black"/>
                </a:solidFill>
                <a:latin typeface="Calibri"/>
              </a:rPr>
              <a:pPr defTabSz="915680">
                <a:defRPr/>
              </a:pPr>
              <a:t>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6698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4013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5680">
              <a:defRPr/>
            </a:pPr>
            <a:fld id="{F2904BCD-10C8-42A5-ABBA-D5D1FBF78BBA}" type="slidenum">
              <a:rPr lang="ru-RU">
                <a:solidFill>
                  <a:prstClr val="black"/>
                </a:solidFill>
                <a:latin typeface="Calibri"/>
              </a:rPr>
              <a:pPr defTabSz="915680">
                <a:defRPr/>
              </a:pPr>
              <a:t>12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10149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5680">
              <a:defRPr/>
            </a:pPr>
            <a:fld id="{F2904BCD-10C8-42A5-ABBA-D5D1FBF78BBA}" type="slidenum">
              <a:rPr lang="ru-RU">
                <a:solidFill>
                  <a:prstClr val="black"/>
                </a:solidFill>
                <a:latin typeface="Calibri"/>
              </a:rPr>
              <a:pPr defTabSz="915680">
                <a:defRPr/>
              </a:pPr>
              <a:t>14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2069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34CC37E1-89DB-F54C-A285-B011317DB0C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5B42C9-D670-446A-9583-BD5571714E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985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ое изображение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3">
            <a:extLst>
              <a:ext uri="{FF2B5EF4-FFF2-40B4-BE49-F238E27FC236}">
                <a16:creationId xmlns:a16="http://schemas.microsoft.com/office/drawing/2014/main" id="{A0A68313-7CA3-4A32-A17E-CB916613E00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3388" y="3990975"/>
            <a:ext cx="11325225" cy="2435225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56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4591050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иаграмма 3">
            <a:extLst>
              <a:ext uri="{FF2B5EF4-FFF2-40B4-BE49-F238E27FC236}">
                <a16:creationId xmlns:a16="http://schemas.microsoft.com/office/drawing/2014/main" id="{7D19B8BF-6038-462B-B8EC-3BE4E63232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203950" y="1971675"/>
            <a:ext cx="2674938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9" name="Диаграмма 3">
            <a:extLst>
              <a:ext uri="{FF2B5EF4-FFF2-40B4-BE49-F238E27FC236}">
                <a16:creationId xmlns:a16="http://schemas.microsoft.com/office/drawing/2014/main" id="{167A4ACF-9947-4AF0-89F5-3536622AB2A3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9090025" y="1971675"/>
            <a:ext cx="2668586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080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3609975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иаграмма 3">
            <a:extLst>
              <a:ext uri="{FF2B5EF4-FFF2-40B4-BE49-F238E27FC236}">
                <a16:creationId xmlns:a16="http://schemas.microsoft.com/office/drawing/2014/main" id="{7D19B8BF-6038-462B-B8EC-3BE4E63232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279901" y="1971675"/>
            <a:ext cx="7478712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214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266541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317875" y="1971675"/>
            <a:ext cx="8440738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79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ирокая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3387" y="1971675"/>
            <a:ext cx="11325226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921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ая таблиц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3387" y="4010025"/>
            <a:ext cx="11325226" cy="241458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973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9" name="Рисунок 6">
            <a:extLst>
              <a:ext uri="{FF2B5EF4-FFF2-40B4-BE49-F238E27FC236}">
                <a16:creationId xmlns:a16="http://schemas.microsoft.com/office/drawing/2014/main" id="{2D09C9D3-356B-3846-94B4-E4F8438C66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53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D60555C7-2B73-3049-8C33-F281723F5299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34D0E2B-3A67-2B4B-B4DC-13F339FB52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09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149720B7-F087-0D46-8716-D12F8DD5635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tx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DF16A914-AF66-C045-9B76-8BF5E52935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038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1" name="Рисунок 6">
            <a:extLst>
              <a:ext uri="{FF2B5EF4-FFF2-40B4-BE49-F238E27FC236}">
                <a16:creationId xmlns:a16="http://schemas.microsoft.com/office/drawing/2014/main" id="{1D350056-7D55-234D-9A03-20C0F8E9FB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868D1A79-0555-C24E-AC19-8597029C75B0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357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576F7CF3-5215-9E41-B00F-A2467B5A406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C34E9FA-E708-6144-89C3-CDB66D4AFC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91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D893A5DB-B2E0-3B4E-9B24-2C07CA7DBDEE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285BCAC-AE70-3F4C-A015-C62A1A4A81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64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крупным показателем 1">
    <p:bg>
      <p:bgPr>
        <a:gradFill>
          <a:gsLst>
            <a:gs pos="100000">
              <a:schemeClr val="accent2"/>
            </a:gs>
            <a:gs pos="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 userDrawn="1"/>
        </p:nvCxnSpPr>
        <p:spPr>
          <a:xfrm>
            <a:off x="433388" y="863600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  <p:pic>
        <p:nvPicPr>
          <p:cNvPr id="9" name="Рисунок 14">
            <a:extLst>
              <a:ext uri="{FF2B5EF4-FFF2-40B4-BE49-F238E27FC236}">
                <a16:creationId xmlns:a16="http://schemas.microsoft.com/office/drawing/2014/main" id="{8B871CEC-3811-5343-8FD4-E15214D6F1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88" y="437814"/>
            <a:ext cx="1244021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3001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крупным показателем 2">
    <p:bg>
      <p:bgPr>
        <a:gradFill>
          <a:gsLst>
            <a:gs pos="100000">
              <a:schemeClr val="accent6"/>
            </a:gs>
            <a:gs pos="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 userDrawn="1"/>
        </p:nvCxnSpPr>
        <p:spPr>
          <a:xfrm>
            <a:off x="433388" y="863600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  <p:pic>
        <p:nvPicPr>
          <p:cNvPr id="9" name="Рисунок 14">
            <a:extLst>
              <a:ext uri="{FF2B5EF4-FFF2-40B4-BE49-F238E27FC236}">
                <a16:creationId xmlns:a16="http://schemas.microsoft.com/office/drawing/2014/main" id="{38EFE22E-1DF4-C14C-9E2C-9B1D944171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88" y="437814"/>
            <a:ext cx="1244021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350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4743" y="3844925"/>
            <a:ext cx="5770563" cy="2636838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Пункт приема корреспонденции: </a:t>
            </a:r>
          </a:p>
          <a:p>
            <a:pPr lvl="0"/>
            <a:r>
              <a:rPr lang="ru-RU" dirty="0"/>
              <a:t>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Спасибо </a:t>
            </a:r>
          </a:p>
          <a:p>
            <a:pPr lvl="0"/>
            <a:r>
              <a:rPr lang="ru-RU" dirty="0"/>
              <a:t>за внимание</a:t>
            </a:r>
          </a:p>
        </p:txBody>
      </p:sp>
      <p:pic>
        <p:nvPicPr>
          <p:cNvPr id="8" name="Рисунок 6">
            <a:extLst>
              <a:ext uri="{FF2B5EF4-FFF2-40B4-BE49-F238E27FC236}">
                <a16:creationId xmlns:a16="http://schemas.microsoft.com/office/drawing/2014/main" id="{8FCCF32E-0F6E-4544-A5DF-207C316A6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4648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3389" y="4178299"/>
            <a:ext cx="11325224" cy="2303463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Служба по защите прав потребителей </a:t>
            </a:r>
          </a:p>
          <a:p>
            <a:pPr lvl="0"/>
            <a:r>
              <a:rPr lang="ru-RU" dirty="0"/>
              <a:t>финансовых услуг и миноритарных акционеров</a:t>
            </a:r>
          </a:p>
          <a:p>
            <a:pPr lvl="0"/>
            <a:r>
              <a:rPr lang="ru-RU" dirty="0"/>
              <a:t>Пункт приема корреспонденции: 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2FD43A-C81A-4B12-B731-C0200E4E9C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376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6/7/2023</a:t>
            </a:fld>
            <a:endParaRPr lang="en-US" smtClean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269872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6/7/2023</a:t>
            </a:fld>
            <a:endParaRPr lang="en-US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41959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3999081"/>
            <a:ext cx="12192000" cy="2858923"/>
          </a:xfrm>
          <a:prstGeom prst="rect">
            <a:avLst/>
          </a:prstGeom>
          <a:solidFill>
            <a:schemeClr val="accent6"/>
          </a:solidFill>
          <a:ln>
            <a:solidFill>
              <a:srgbClr val="AB525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921" tIns="38961" rIns="77921" bIns="38961" rtlCol="0" anchor="ctr"/>
          <a:lstStyle/>
          <a:p>
            <a:pPr algn="ctr"/>
            <a:endParaRPr lang="en-US" sz="2400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921" tIns="38961" rIns="77921" bIns="38961" rtlCol="0" anchor="ctr"/>
          <a:lstStyle/>
          <a:p>
            <a:pPr algn="ctr"/>
            <a:endParaRPr lang="en-US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68547" y="5594865"/>
            <a:ext cx="5766485" cy="659027"/>
          </a:xfrm>
        </p:spPr>
        <p:txBody>
          <a:bodyPr>
            <a:normAutofit/>
          </a:bodyPr>
          <a:lstStyle>
            <a:lvl1pPr marL="0" indent="0" algn="l">
              <a:buNone/>
              <a:defRPr sz="1733">
                <a:solidFill>
                  <a:schemeClr val="bg1"/>
                </a:solidFill>
              </a:defRPr>
            </a:lvl1pPr>
            <a:lvl2pPr marL="389598" indent="0" algn="ctr">
              <a:buNone/>
              <a:defRPr sz="1733"/>
            </a:lvl2pPr>
            <a:lvl3pPr marL="779194" indent="0" algn="ctr">
              <a:buNone/>
              <a:defRPr sz="1600"/>
            </a:lvl3pPr>
            <a:lvl4pPr marL="1168791" indent="0" algn="ctr">
              <a:buNone/>
              <a:defRPr sz="1333"/>
            </a:lvl4pPr>
            <a:lvl5pPr marL="1558388" indent="0" algn="ctr">
              <a:buNone/>
              <a:defRPr sz="1333"/>
            </a:lvl5pPr>
            <a:lvl6pPr marL="1947983" indent="0" algn="ctr">
              <a:buNone/>
              <a:defRPr sz="1333"/>
            </a:lvl6pPr>
            <a:lvl7pPr marL="2337580" indent="0" algn="ctr">
              <a:buNone/>
              <a:defRPr sz="1333"/>
            </a:lvl7pPr>
            <a:lvl8pPr marL="2727176" indent="0" algn="ctr">
              <a:buNone/>
              <a:defRPr sz="1333"/>
            </a:lvl8pPr>
            <a:lvl9pPr marL="3116774" indent="0" algn="ctr">
              <a:buNone/>
              <a:defRPr sz="1333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6068547" y="4118921"/>
            <a:ext cx="5766487" cy="1359244"/>
          </a:xfrm>
        </p:spPr>
        <p:txBody>
          <a:bodyPr anchor="b">
            <a:normAutofit/>
          </a:bodyPr>
          <a:lstStyle>
            <a:lvl1pPr>
              <a:defRPr sz="2267" baseline="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6" name="Date Placeholder 26"/>
          <p:cNvSpPr>
            <a:spLocks noGrp="1"/>
          </p:cNvSpPr>
          <p:nvPr>
            <p:ph type="dt" sz="half" idx="2"/>
          </p:nvPr>
        </p:nvSpPr>
        <p:spPr>
          <a:xfrm>
            <a:off x="6101492" y="6315168"/>
            <a:ext cx="28448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67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549189" y="5594863"/>
            <a:ext cx="5410968" cy="665895"/>
          </a:xfrm>
        </p:spPr>
        <p:txBody>
          <a:bodyPr>
            <a:noAutofit/>
          </a:bodyPr>
          <a:lstStyle>
            <a:lvl1pPr marL="0" indent="0" algn="r">
              <a:buNone/>
              <a:defRPr sz="1733" baseline="0">
                <a:solidFill>
                  <a:schemeClr val="bg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Введите имя автора презентации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7" r="18079" b="22072"/>
          <a:stretch/>
        </p:blipFill>
        <p:spPr>
          <a:xfrm>
            <a:off x="0" y="1348170"/>
            <a:ext cx="12192000" cy="265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819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082743" y="336377"/>
            <a:ext cx="3568700" cy="521731"/>
          </a:xfrm>
        </p:spPr>
        <p:txBody>
          <a:bodyPr anchor="ctr">
            <a:normAutofit/>
          </a:bodyPr>
          <a:lstStyle>
            <a:lvl1pPr marL="0" indent="0">
              <a:buNone/>
              <a:defRPr sz="933" cap="all" baseline="0"/>
            </a:lvl1pPr>
          </a:lstStyle>
          <a:p>
            <a:pPr lvl="0"/>
            <a:r>
              <a:rPr lang="ru-RU" dirty="0"/>
              <a:t>Название раздела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580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20E5DCE5-DCC6-9D49-9FD7-9D01D8772A13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530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4" y="1825625"/>
            <a:ext cx="5532395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980853" y="336377"/>
            <a:ext cx="3568700" cy="521731"/>
          </a:xfrm>
        </p:spPr>
        <p:txBody>
          <a:bodyPr anchor="ctr">
            <a:normAutofit/>
          </a:bodyPr>
          <a:lstStyle>
            <a:lvl1pPr marL="0" indent="0">
              <a:buNone/>
              <a:defRPr sz="933" cap="all" baseline="0"/>
            </a:lvl1pPr>
          </a:lstStyle>
          <a:p>
            <a:pPr lvl="0"/>
            <a:r>
              <a:rPr lang="ru-RU" dirty="0"/>
              <a:t>Название раздела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1499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980853" y="336377"/>
            <a:ext cx="3568700" cy="521731"/>
          </a:xfrm>
        </p:spPr>
        <p:txBody>
          <a:bodyPr anchor="ctr">
            <a:normAutofit/>
          </a:bodyPr>
          <a:lstStyle>
            <a:lvl1pPr marL="0" indent="0">
              <a:buNone/>
              <a:defRPr sz="933" cap="all" baseline="0"/>
            </a:lvl1pPr>
          </a:lstStyle>
          <a:p>
            <a:pPr lvl="0"/>
            <a:r>
              <a:rPr lang="ru-RU" dirty="0"/>
              <a:t>Название раздела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4013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980853" y="336377"/>
            <a:ext cx="3568700" cy="521731"/>
          </a:xfrm>
        </p:spPr>
        <p:txBody>
          <a:bodyPr anchor="ctr">
            <a:normAutofit/>
          </a:bodyPr>
          <a:lstStyle>
            <a:lvl1pPr marL="0" indent="0">
              <a:buNone/>
              <a:defRPr sz="933" cap="all" baseline="0"/>
            </a:lvl1pPr>
          </a:lstStyle>
          <a:p>
            <a:pPr lvl="0"/>
            <a:r>
              <a:rPr lang="ru-RU" dirty="0"/>
              <a:t>Название раздела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1190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7463" y="1208221"/>
            <a:ext cx="6597136" cy="713947"/>
          </a:xfrm>
        </p:spPr>
        <p:txBody>
          <a:bodyPr anchor="t">
            <a:normAutofit/>
          </a:bodyPr>
          <a:lstStyle>
            <a:lvl1pPr>
              <a:defRPr sz="1733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10277" y="1208219"/>
            <a:ext cx="4022596" cy="5037267"/>
          </a:xfrm>
        </p:spPr>
        <p:txBody>
          <a:bodyPr/>
          <a:lstStyle>
            <a:lvl1pPr marL="0" indent="0">
              <a:buNone/>
              <a:defRPr sz="2667"/>
            </a:lvl1pPr>
            <a:lvl2pPr marL="389598" indent="0">
              <a:buNone/>
              <a:defRPr sz="2400"/>
            </a:lvl2pPr>
            <a:lvl3pPr marL="779194" indent="0">
              <a:buNone/>
              <a:defRPr sz="2000"/>
            </a:lvl3pPr>
            <a:lvl4pPr marL="1168791" indent="0">
              <a:buNone/>
              <a:defRPr sz="1733"/>
            </a:lvl4pPr>
            <a:lvl5pPr marL="1558388" indent="0">
              <a:buNone/>
              <a:defRPr sz="1733"/>
            </a:lvl5pPr>
            <a:lvl6pPr marL="1947983" indent="0">
              <a:buNone/>
              <a:defRPr sz="1733"/>
            </a:lvl6pPr>
            <a:lvl7pPr marL="2337580" indent="0">
              <a:buNone/>
              <a:defRPr sz="1733"/>
            </a:lvl7pPr>
            <a:lvl8pPr marL="2727176" indent="0">
              <a:buNone/>
              <a:defRPr sz="1733"/>
            </a:lvl8pPr>
            <a:lvl9pPr marL="3116774" indent="0">
              <a:buNone/>
              <a:defRPr sz="1733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07463" y="2114382"/>
            <a:ext cx="6597136" cy="4139043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389598" indent="0">
              <a:buNone/>
              <a:defRPr sz="1200"/>
            </a:lvl2pPr>
            <a:lvl3pPr marL="779194" indent="0">
              <a:buNone/>
              <a:defRPr sz="1067"/>
            </a:lvl3pPr>
            <a:lvl4pPr marL="1168791" indent="0">
              <a:buNone/>
              <a:defRPr sz="933"/>
            </a:lvl4pPr>
            <a:lvl5pPr marL="1558388" indent="0">
              <a:buNone/>
              <a:defRPr sz="933"/>
            </a:lvl5pPr>
            <a:lvl6pPr marL="1947983" indent="0">
              <a:buNone/>
              <a:defRPr sz="933"/>
            </a:lvl6pPr>
            <a:lvl7pPr marL="2337580" indent="0">
              <a:buNone/>
              <a:defRPr sz="933"/>
            </a:lvl7pPr>
            <a:lvl8pPr marL="2727176" indent="0">
              <a:buNone/>
              <a:defRPr sz="933"/>
            </a:lvl8pPr>
            <a:lvl9pPr marL="3116774" indent="0">
              <a:buNone/>
              <a:defRPr sz="933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980853" y="336377"/>
            <a:ext cx="3568700" cy="521731"/>
          </a:xfrm>
        </p:spPr>
        <p:txBody>
          <a:bodyPr anchor="ctr">
            <a:normAutofit/>
          </a:bodyPr>
          <a:lstStyle>
            <a:lvl1pPr marL="0" indent="0">
              <a:buNone/>
              <a:defRPr sz="933" cap="all" baseline="0"/>
            </a:lvl1pPr>
          </a:lstStyle>
          <a:p>
            <a:pPr lvl="0"/>
            <a:r>
              <a:rPr lang="ru-RU" dirty="0"/>
              <a:t>Название раздела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6999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lIns="91415" tIns="91415" rIns="91415" bIns="9141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5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5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5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5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5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5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5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5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5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828802" y="3886202"/>
            <a:ext cx="8534399" cy="1752599"/>
          </a:xfrm>
          <a:prstGeom prst="rect">
            <a:avLst/>
          </a:prstGeom>
          <a:noFill/>
          <a:ln>
            <a:noFill/>
          </a:ln>
        </p:spPr>
        <p:txBody>
          <a:bodyPr lIns="91415" tIns="91415" rIns="91415" bIns="91415" anchor="t" anchorCtr="0"/>
          <a:lstStyle>
            <a:lvl1pPr marL="0" marR="0" lvl="0" indent="0" algn="ctr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42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609515" algn="ctr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42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1219031" algn="ctr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42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1828546" algn="ctr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42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2438062" algn="ctr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42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535189" marR="0" lvl="5" indent="-216717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42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144706" marR="0" lvl="6" indent="-216717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42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754218" marR="0" lvl="7" indent="-216715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42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363734" marR="0" lvl="8" indent="-216715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42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11230423" y="6359420"/>
            <a:ext cx="351976" cy="358987"/>
          </a:xfrm>
          <a:prstGeom prst="rect">
            <a:avLst/>
          </a:prstGeom>
          <a:noFill/>
          <a:ln>
            <a:noFill/>
          </a:ln>
        </p:spPr>
        <p:txBody>
          <a:bodyPr lIns="45695" tIns="45695" rIns="45695" bIns="45695" anchor="ctr" anchorCtr="0">
            <a:noAutofit/>
          </a:bodyPr>
          <a:lstStyle/>
          <a:p>
            <a:pPr algn="r">
              <a:buClr>
                <a:srgbClr val="888888"/>
              </a:buClr>
              <a:buSzPct val="25000"/>
            </a:pPr>
            <a:fld id="{00000000-1234-1234-1234-123412341234}" type="slidenum">
              <a:rPr lang="en-US" sz="16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88888"/>
                </a:buClr>
                <a:buSzPct val="25000"/>
              </a:pPr>
              <a:t>‹#›</a:t>
            </a:fld>
            <a:endParaRPr lang="en-US" sz="16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55801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3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6/7/2023</a:t>
            </a:fld>
            <a:endParaRPr lang="en-US" smtClean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67945">
              <a:lnSpc>
                <a:spcPct val="100000"/>
              </a:lnSpc>
            </a:pPr>
            <a:fld id="{81D60167-4931-47E6-BA6A-407CBD079E47}" type="slidenum">
              <a:rPr sz="1600" b="1" spc="-10" dirty="0" smtClean="0">
                <a:solidFill>
                  <a:srgbClr val="87898D"/>
                </a:solidFill>
                <a:latin typeface="Arial"/>
                <a:cs typeface="Arial"/>
              </a:rPr>
              <a:t>‹#›</a:t>
            </a:fld>
            <a:endParaRPr sz="1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77644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6/7/2023</a:t>
            </a:fld>
            <a:endParaRPr lang="en-US" smtClean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67945">
              <a:lnSpc>
                <a:spcPct val="100000"/>
              </a:lnSpc>
            </a:pPr>
            <a:fld id="{81D60167-4931-47E6-BA6A-407CBD079E47}" type="slidenum">
              <a:rPr sz="1600" b="1" spc="-10" dirty="0" smtClean="0">
                <a:solidFill>
                  <a:srgbClr val="87898D"/>
                </a:solidFill>
                <a:latin typeface="Arial"/>
                <a:cs typeface="Arial"/>
              </a:rPr>
              <a:t>‹#›</a:t>
            </a:fld>
            <a:endParaRPr sz="1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68342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32816" y="867155"/>
            <a:ext cx="11325225" cy="0"/>
          </a:xfrm>
          <a:custGeom>
            <a:avLst/>
            <a:gdLst/>
            <a:ahLst/>
            <a:cxnLst/>
            <a:rect l="l" t="t" r="r" b="b"/>
            <a:pathLst>
              <a:path w="11325225">
                <a:moveTo>
                  <a:pt x="0" y="0"/>
                </a:moveTo>
                <a:lnTo>
                  <a:pt x="11325225" y="0"/>
                </a:lnTo>
              </a:path>
            </a:pathLst>
          </a:custGeom>
          <a:ln w="6096">
            <a:solidFill>
              <a:srgbClr val="87898D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32816" y="437387"/>
            <a:ext cx="1239011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53795" y="1843151"/>
            <a:ext cx="4433272" cy="44411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572504" y="1729740"/>
            <a:ext cx="4389856" cy="467709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6/7/2023</a:t>
            </a:fld>
            <a:endParaRPr lang="en-US" smtClean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67945">
              <a:lnSpc>
                <a:spcPct val="100000"/>
              </a:lnSpc>
            </a:pPr>
            <a:fld id="{81D60167-4931-47E6-BA6A-407CBD079E47}" type="slidenum">
              <a:rPr sz="1600" b="1" spc="-10" dirty="0" smtClean="0">
                <a:solidFill>
                  <a:srgbClr val="87898D"/>
                </a:solidFill>
                <a:latin typeface="Arial"/>
                <a:cs typeface="Arial"/>
              </a:rPr>
              <a:t>‹#›</a:t>
            </a:fld>
            <a:endParaRPr sz="1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70503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6/7/2023</a:t>
            </a:fld>
            <a:endParaRPr lang="en-US" smtClean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67945">
              <a:lnSpc>
                <a:spcPct val="100000"/>
              </a:lnSpc>
            </a:pPr>
            <a:fld id="{81D60167-4931-47E6-BA6A-407CBD079E47}" type="slidenum">
              <a:rPr sz="1600" b="1" spc="-10" dirty="0" smtClean="0">
                <a:solidFill>
                  <a:srgbClr val="87898D"/>
                </a:solidFill>
                <a:latin typeface="Arial"/>
                <a:cs typeface="Arial"/>
              </a:rPr>
              <a:t>‹#›</a:t>
            </a:fld>
            <a:endParaRPr sz="1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90407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6/7/2023</a:t>
            </a:fld>
            <a:endParaRPr lang="en-US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67945">
              <a:lnSpc>
                <a:spcPct val="100000"/>
              </a:lnSpc>
            </a:pPr>
            <a:fld id="{81D60167-4931-47E6-BA6A-407CBD079E47}" type="slidenum">
              <a:rPr sz="1600" b="1" spc="-10" dirty="0" smtClean="0">
                <a:solidFill>
                  <a:srgbClr val="87898D"/>
                </a:solidFill>
                <a:latin typeface="Arial"/>
                <a:cs typeface="Arial"/>
              </a:rPr>
              <a:t>‹#›</a:t>
            </a:fld>
            <a:endParaRPr sz="1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3159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779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1C94846-A41A-46A4-82FC-F70C44E97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2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F4B885-5B69-4FE3-925A-37317C9E4C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9312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5B71E1-4C95-4E0E-82AA-C4C2E1DAE7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7" r="18281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5B42C9-D670-446A-9583-BD5571714E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7148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34CC37E1-89DB-F54C-A285-B011317DB0C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5B71E1-4C95-4E0E-82AA-C4C2E1DAE7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7" r="18281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5B42C9-D670-446A-9583-BD5571714E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715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868D1A79-0555-C24E-AC19-8597029C75B0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696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20E5DCE5-DCC6-9D49-9FD7-9D01D8772A13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0287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5582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1229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зисы в 4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19A166C2-0FC5-4C62-B1C8-A2E9D3DA35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1787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7DF90D02-C38A-4C8E-BE27-B09AFCC1C4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3950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FDC2D01E-6E23-46AF-88FD-5810F4C0FE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9002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8CD2E874-F798-449B-AF52-6E5199286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3388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8D8FCC09-FB67-4021-814D-A90AB3AA44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1787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F12346B4-8A43-495A-AB40-34684AAD88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3950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5159B785-97A0-4186-AABD-4FE1A5BA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9002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93051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555466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3951" y="1971675"/>
            <a:ext cx="5554659" cy="4452938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682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 в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4942103"/>
            <a:ext cx="5554662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91" y="1971675"/>
            <a:ext cx="5554659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7" name="Текст 7">
            <a:extLst>
              <a:ext uri="{FF2B5EF4-FFF2-40B4-BE49-F238E27FC236}">
                <a16:creationId xmlns:a16="http://schemas.microsoft.com/office/drawing/2014/main" id="{F2786F94-0219-4D50-AE47-BFADD00557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3947" y="4942103"/>
            <a:ext cx="5554662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9">
            <a:extLst>
              <a:ext uri="{FF2B5EF4-FFF2-40B4-BE49-F238E27FC236}">
                <a16:creationId xmlns:a16="http://schemas.microsoft.com/office/drawing/2014/main" id="{08194C61-3908-4D9E-ADA8-AD85B6B49F2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03950" y="1971675"/>
            <a:ext cx="5554659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893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860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 в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4942103"/>
            <a:ext cx="3609974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92" y="1971675"/>
            <a:ext cx="3609972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11" name="Текст 7">
            <a:extLst>
              <a:ext uri="{FF2B5EF4-FFF2-40B4-BE49-F238E27FC236}">
                <a16:creationId xmlns:a16="http://schemas.microsoft.com/office/drawing/2014/main" id="{DCBD97CA-2B21-43E5-B3A6-4E3A6887B7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79900" y="4942103"/>
            <a:ext cx="3633788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9BB48594-CDF5-4760-829E-7067E397D5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79904" y="1971675"/>
            <a:ext cx="3633784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8EDE3255-D331-473E-9F80-45DF45BC78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4820" y="4942103"/>
            <a:ext cx="3633788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988FBD5B-1F8B-4DA1-9167-A98867F784D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4824" y="1971675"/>
            <a:ext cx="3633784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91126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ое изображение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3">
            <a:extLst>
              <a:ext uri="{FF2B5EF4-FFF2-40B4-BE49-F238E27FC236}">
                <a16:creationId xmlns:a16="http://schemas.microsoft.com/office/drawing/2014/main" id="{A0A68313-7CA3-4A32-A17E-CB916613E00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3388" y="3990975"/>
            <a:ext cx="11325225" cy="2435225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1468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4591050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иаграмма 3">
            <a:extLst>
              <a:ext uri="{FF2B5EF4-FFF2-40B4-BE49-F238E27FC236}">
                <a16:creationId xmlns:a16="http://schemas.microsoft.com/office/drawing/2014/main" id="{7D19B8BF-6038-462B-B8EC-3BE4E63232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203950" y="1971675"/>
            <a:ext cx="2674938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9" name="Диаграмма 3">
            <a:extLst>
              <a:ext uri="{FF2B5EF4-FFF2-40B4-BE49-F238E27FC236}">
                <a16:creationId xmlns:a16="http://schemas.microsoft.com/office/drawing/2014/main" id="{167A4ACF-9947-4AF0-89F5-3536622AB2A3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9090025" y="1971675"/>
            <a:ext cx="2668586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5810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3609975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иаграмма 3">
            <a:extLst>
              <a:ext uri="{FF2B5EF4-FFF2-40B4-BE49-F238E27FC236}">
                <a16:creationId xmlns:a16="http://schemas.microsoft.com/office/drawing/2014/main" id="{7D19B8BF-6038-462B-B8EC-3BE4E63232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279901" y="1971675"/>
            <a:ext cx="7478712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28752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266541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317875" y="1971675"/>
            <a:ext cx="8440738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8941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ирокая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3387" y="1971675"/>
            <a:ext cx="11325226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6018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ая таблиц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3387" y="4010025"/>
            <a:ext cx="11325226" cy="241458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37293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9" name="Рисунок 6">
            <a:extLst>
              <a:ext uri="{FF2B5EF4-FFF2-40B4-BE49-F238E27FC236}">
                <a16:creationId xmlns:a16="http://schemas.microsoft.com/office/drawing/2014/main" id="{2D09C9D3-356B-3846-94B4-E4F8438C66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3502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D60555C7-2B73-3049-8C33-F281723F5299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34D0E2B-3A67-2B4B-B4DC-13F339FB52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1186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149720B7-F087-0D46-8716-D12F8DD5635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tx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DF16A914-AF66-C045-9B76-8BF5E52935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377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зисы в 4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19A166C2-0FC5-4C62-B1C8-A2E9D3DA35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1787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7DF90D02-C38A-4C8E-BE27-B09AFCC1C4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3950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FDC2D01E-6E23-46AF-88FD-5810F4C0FE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9002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8CD2E874-F798-449B-AF52-6E5199286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3388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8D8FCC09-FB67-4021-814D-A90AB3AA44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1787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F12346B4-8A43-495A-AB40-34684AAD88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3950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5159B785-97A0-4186-AABD-4FE1A5BA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9002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905382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1" name="Рисунок 6">
            <a:extLst>
              <a:ext uri="{FF2B5EF4-FFF2-40B4-BE49-F238E27FC236}">
                <a16:creationId xmlns:a16="http://schemas.microsoft.com/office/drawing/2014/main" id="{1D350056-7D55-234D-9A03-20C0F8E9FB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29693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576F7CF3-5215-9E41-B00F-A2467B5A406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C34E9FA-E708-6144-89C3-CDB66D4AFC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249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D893A5DB-B2E0-3B4E-9B24-2C07CA7DBDEE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285BCAC-AE70-3F4C-A015-C62A1A4A81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990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крупным показателем 1">
    <p:bg>
      <p:bgPr>
        <a:gradFill>
          <a:gsLst>
            <a:gs pos="100000">
              <a:schemeClr val="accent2"/>
            </a:gs>
            <a:gs pos="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 userDrawn="1"/>
        </p:nvCxnSpPr>
        <p:spPr>
          <a:xfrm>
            <a:off x="433388" y="863600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  <p:pic>
        <p:nvPicPr>
          <p:cNvPr id="9" name="Рисунок 14">
            <a:extLst>
              <a:ext uri="{FF2B5EF4-FFF2-40B4-BE49-F238E27FC236}">
                <a16:creationId xmlns:a16="http://schemas.microsoft.com/office/drawing/2014/main" id="{8B871CEC-3811-5343-8FD4-E15214D6F1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44021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244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крупным показателем 2">
    <p:bg>
      <p:bgPr>
        <a:gradFill>
          <a:gsLst>
            <a:gs pos="100000">
              <a:schemeClr val="accent6"/>
            </a:gs>
            <a:gs pos="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 userDrawn="1"/>
        </p:nvCxnSpPr>
        <p:spPr>
          <a:xfrm>
            <a:off x="433388" y="863600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  <p:pic>
        <p:nvPicPr>
          <p:cNvPr id="9" name="Рисунок 14">
            <a:extLst>
              <a:ext uri="{FF2B5EF4-FFF2-40B4-BE49-F238E27FC236}">
                <a16:creationId xmlns:a16="http://schemas.microsoft.com/office/drawing/2014/main" id="{38EFE22E-1DF4-C14C-9E2C-9B1D944171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44021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9507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4743" y="3844925"/>
            <a:ext cx="5770563" cy="2636838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Пункт приема корреспонденции: </a:t>
            </a:r>
          </a:p>
          <a:p>
            <a:pPr lvl="0"/>
            <a:r>
              <a:rPr lang="ru-RU" dirty="0"/>
              <a:t>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Спасибо </a:t>
            </a:r>
          </a:p>
          <a:p>
            <a:pPr lvl="0"/>
            <a:r>
              <a:rPr lang="ru-RU" dirty="0"/>
              <a:t>за внимание</a:t>
            </a:r>
          </a:p>
        </p:txBody>
      </p:sp>
      <p:pic>
        <p:nvPicPr>
          <p:cNvPr id="8" name="Рисунок 6">
            <a:extLst>
              <a:ext uri="{FF2B5EF4-FFF2-40B4-BE49-F238E27FC236}">
                <a16:creationId xmlns:a16="http://schemas.microsoft.com/office/drawing/2014/main" id="{8FCCF32E-0F6E-4544-A5DF-207C316A6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713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3389" y="4178299"/>
            <a:ext cx="11325224" cy="2303463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Служба по защите прав потребителей </a:t>
            </a:r>
          </a:p>
          <a:p>
            <a:pPr lvl="0"/>
            <a:r>
              <a:rPr lang="ru-RU" dirty="0"/>
              <a:t>финансовых услуг и миноритарных акционеров</a:t>
            </a:r>
          </a:p>
          <a:p>
            <a:pPr lvl="0"/>
            <a:r>
              <a:rPr lang="ru-RU" dirty="0"/>
              <a:t>Пункт приема корреспонденции: 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2FD43A-C81A-4B12-B731-C0200E4E9C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864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555466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3951" y="1971675"/>
            <a:ext cx="5554659" cy="4452938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193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 в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4942103"/>
            <a:ext cx="5554662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91" y="1971675"/>
            <a:ext cx="5554659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7" name="Текст 7">
            <a:extLst>
              <a:ext uri="{FF2B5EF4-FFF2-40B4-BE49-F238E27FC236}">
                <a16:creationId xmlns:a16="http://schemas.microsoft.com/office/drawing/2014/main" id="{F2786F94-0219-4D50-AE47-BFADD00557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3947" y="4942103"/>
            <a:ext cx="5554662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9">
            <a:extLst>
              <a:ext uri="{FF2B5EF4-FFF2-40B4-BE49-F238E27FC236}">
                <a16:creationId xmlns:a16="http://schemas.microsoft.com/office/drawing/2014/main" id="{08194C61-3908-4D9E-ADA8-AD85B6B49F2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03950" y="1971675"/>
            <a:ext cx="5554659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491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 в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4942103"/>
            <a:ext cx="3609974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92" y="1971675"/>
            <a:ext cx="3609972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11" name="Текст 7">
            <a:extLst>
              <a:ext uri="{FF2B5EF4-FFF2-40B4-BE49-F238E27FC236}">
                <a16:creationId xmlns:a16="http://schemas.microsoft.com/office/drawing/2014/main" id="{DCBD97CA-2B21-43E5-B3A6-4E3A6887B7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79900" y="4942103"/>
            <a:ext cx="3633788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9BB48594-CDF5-4760-829E-7067E397D5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79904" y="1971675"/>
            <a:ext cx="3633784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8EDE3255-D331-473E-9F80-45DF45BC78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4820" y="4942103"/>
            <a:ext cx="3633788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988FBD5B-1F8B-4DA1-9167-A98867F784D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4824" y="1971675"/>
            <a:ext cx="3633784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094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7.xml"/><Relationship Id="rId26" Type="http://schemas.openxmlformats.org/officeDocument/2006/relationships/slideLayout" Target="../slideLayouts/slideLayout65.xml"/><Relationship Id="rId3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60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5" Type="http://schemas.openxmlformats.org/officeDocument/2006/relationships/slideLayout" Target="../slideLayouts/slideLayout64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9.xml"/><Relationship Id="rId29" Type="http://schemas.openxmlformats.org/officeDocument/2006/relationships/image" Target="../media/image6.pn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23" Type="http://schemas.openxmlformats.org/officeDocument/2006/relationships/slideLayout" Target="../slideLayouts/slideLayout62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8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61.xml"/><Relationship Id="rId27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F56CF-2AEF-4193-83AF-48D8AA39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7" y="1107506"/>
            <a:ext cx="11325225" cy="60699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EABFE4-ED0F-4CD1-9EC3-8D558C175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53" y="1975652"/>
            <a:ext cx="11320460" cy="27614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5DE65F-AEC4-42F8-AE14-6CFCF7F12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57438" y="431800"/>
            <a:ext cx="8439150" cy="324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/>
              <a:t>Колонтитул раздела или подраздела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8F2AC6-6672-44E2-A8A9-32EB81226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14074" y="431801"/>
            <a:ext cx="744537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CB045B0-C148-4BCB-A129-CADC19CDA1E7}"/>
              </a:ext>
            </a:extLst>
          </p:cNvPr>
          <p:cNvCxnSpPr/>
          <p:nvPr userDrawn="1"/>
        </p:nvCxnSpPr>
        <p:spPr>
          <a:xfrm>
            <a:off x="433388" y="866775"/>
            <a:ext cx="11325225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8C4910-12A5-47A1-A219-F6CDF997B2AA}"/>
              </a:ext>
            </a:extLst>
          </p:cNvPr>
          <p:cNvPicPr>
            <a:picLocks noChangeAspect="1"/>
          </p:cNvPicPr>
          <p:nvPr userDrawn="1"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88" y="437814"/>
            <a:ext cx="1237966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9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  <p:sldLayoutId id="2147483671" r:id="rId3"/>
    <p:sldLayoutId id="2147483672" r:id="rId4"/>
    <p:sldLayoutId id="2147483658" r:id="rId5"/>
    <p:sldLayoutId id="2147483657" r:id="rId6"/>
    <p:sldLayoutId id="2147483650" r:id="rId7"/>
    <p:sldLayoutId id="2147483651" r:id="rId8"/>
    <p:sldLayoutId id="2147483652" r:id="rId9"/>
    <p:sldLayoutId id="2147483669" r:id="rId10"/>
    <p:sldLayoutId id="2147483653" r:id="rId11"/>
    <p:sldLayoutId id="2147483654" r:id="rId12"/>
    <p:sldLayoutId id="2147483655" r:id="rId13"/>
    <p:sldLayoutId id="2147483656" r:id="rId14"/>
    <p:sldLayoutId id="2147483668" r:id="rId15"/>
    <p:sldLayoutId id="2147483662" r:id="rId16"/>
    <p:sldLayoutId id="2147483673" r:id="rId17"/>
    <p:sldLayoutId id="2147483674" r:id="rId18"/>
    <p:sldLayoutId id="2147483663" r:id="rId19"/>
    <p:sldLayoutId id="2147483675" r:id="rId20"/>
    <p:sldLayoutId id="2147483676" r:id="rId21"/>
    <p:sldLayoutId id="2147483666" r:id="rId22"/>
    <p:sldLayoutId id="2147483667" r:id="rId23"/>
    <p:sldLayoutId id="2147483664" r:id="rId24"/>
    <p:sldLayoutId id="2147483665" r:id="rId25"/>
    <p:sldLayoutId id="2147483721" r:id="rId26"/>
    <p:sldLayoutId id="2147483722" r:id="rId2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7" userDrawn="1">
          <p15:clr>
            <a:srgbClr val="F26B43"/>
          </p15:clr>
        </p15:guide>
        <p15:guide id="2" pos="7407" userDrawn="1">
          <p15:clr>
            <a:srgbClr val="F26B43"/>
          </p15:clr>
        </p15:guide>
        <p15:guide id="3" pos="273" userDrawn="1">
          <p15:clr>
            <a:srgbClr val="F26B43"/>
          </p15:clr>
        </p15:guide>
        <p15:guide id="4" orient="horz" pos="272" userDrawn="1">
          <p15:clr>
            <a:srgbClr val="F26B43"/>
          </p15:clr>
        </p15:guide>
        <p15:guide id="5" pos="879" userDrawn="1">
          <p15:clr>
            <a:srgbClr val="F26B43"/>
          </p15:clr>
        </p15:guide>
        <p15:guide id="6" pos="741" userDrawn="1">
          <p15:clr>
            <a:srgbClr val="F26B43"/>
          </p15:clr>
        </p15:guide>
        <p15:guide id="7" pos="1368" userDrawn="1">
          <p15:clr>
            <a:srgbClr val="F26B43"/>
          </p15:clr>
        </p15:guide>
        <p15:guide id="8" pos="1485" userDrawn="1">
          <p15:clr>
            <a:srgbClr val="F26B43"/>
          </p15:clr>
        </p15:guide>
        <p15:guide id="9" pos="1952" userDrawn="1">
          <p15:clr>
            <a:srgbClr val="F26B43"/>
          </p15:clr>
        </p15:guide>
        <p15:guide id="10" pos="2090" userDrawn="1">
          <p15:clr>
            <a:srgbClr val="F26B43"/>
          </p15:clr>
        </p15:guide>
        <p15:guide id="11" pos="2547" userDrawn="1">
          <p15:clr>
            <a:srgbClr val="F26B43"/>
          </p15:clr>
        </p15:guide>
        <p15:guide id="12" pos="2696" userDrawn="1">
          <p15:clr>
            <a:srgbClr val="F26B43"/>
          </p15:clr>
        </p15:guide>
        <p15:guide id="13" pos="3165" userDrawn="1">
          <p15:clr>
            <a:srgbClr val="F26B43"/>
          </p15:clr>
        </p15:guide>
        <p15:guide id="14" pos="3300" userDrawn="1">
          <p15:clr>
            <a:srgbClr val="F26B43"/>
          </p15:clr>
        </p15:guide>
        <p15:guide id="15" pos="3772" userDrawn="1">
          <p15:clr>
            <a:srgbClr val="F26B43"/>
          </p15:clr>
        </p15:guide>
        <p15:guide id="16" pos="3908" userDrawn="1">
          <p15:clr>
            <a:srgbClr val="F26B43"/>
          </p15:clr>
        </p15:guide>
        <p15:guide id="17" pos="4377" userDrawn="1">
          <p15:clr>
            <a:srgbClr val="F26B43"/>
          </p15:clr>
        </p15:guide>
        <p15:guide id="18" pos="4512" userDrawn="1">
          <p15:clr>
            <a:srgbClr val="F26B43"/>
          </p15:clr>
        </p15:guide>
        <p15:guide id="19" pos="4985" userDrawn="1">
          <p15:clr>
            <a:srgbClr val="F26B43"/>
          </p15:clr>
        </p15:guide>
        <p15:guide id="20" pos="5118" userDrawn="1">
          <p15:clr>
            <a:srgbClr val="F26B43"/>
          </p15:clr>
        </p15:guide>
        <p15:guide id="21" pos="5589" userDrawn="1">
          <p15:clr>
            <a:srgbClr val="F26B43"/>
          </p15:clr>
        </p15:guide>
        <p15:guide id="22" pos="5726" userDrawn="1">
          <p15:clr>
            <a:srgbClr val="F26B43"/>
          </p15:clr>
        </p15:guide>
        <p15:guide id="23" pos="6195" userDrawn="1">
          <p15:clr>
            <a:srgbClr val="F26B43"/>
          </p15:clr>
        </p15:guide>
        <p15:guide id="24" pos="6332" userDrawn="1">
          <p15:clr>
            <a:srgbClr val="F26B43"/>
          </p15:clr>
        </p15:guide>
        <p15:guide id="25" pos="6801" userDrawn="1">
          <p15:clr>
            <a:srgbClr val="F26B43"/>
          </p15:clr>
        </p15:guide>
        <p15:guide id="26" pos="6938" userDrawn="1">
          <p15:clr>
            <a:srgbClr val="F26B43"/>
          </p15:clr>
        </p15:guide>
        <p15:guide id="27" orient="horz" pos="2160" userDrawn="1">
          <p15:clr>
            <a:srgbClr val="F26B43"/>
          </p15:clr>
        </p15:guide>
        <p15:guide id="28" orient="horz" pos="696" userDrawn="1">
          <p15:clr>
            <a:srgbClr val="F26B43"/>
          </p15:clr>
        </p15:guide>
        <p15:guide id="29" orient="horz" pos="1242" userDrawn="1">
          <p15:clr>
            <a:srgbClr val="F26B43"/>
          </p15:clr>
        </p15:guide>
        <p15:guide id="30" orient="horz" pos="10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851415"/>
            <a:ext cx="10866395" cy="88556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736983"/>
            <a:ext cx="10866395" cy="471599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2"/>
            <a:r>
              <a:rPr lang="ru-RU" dirty="0"/>
              <a:t>Второй уровень</a:t>
            </a:r>
          </a:p>
          <a:p>
            <a:pPr lvl="4"/>
            <a:r>
              <a:rPr lang="ru-RU" dirty="0"/>
              <a:t>Третий уровень</a:t>
            </a:r>
          </a:p>
          <a:p>
            <a:pPr lvl="4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329520" y="415472"/>
            <a:ext cx="48023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33">
                <a:solidFill>
                  <a:schemeClr val="tx1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329521" y="838028"/>
            <a:ext cx="480540" cy="0"/>
          </a:xfrm>
          <a:prstGeom prst="line">
            <a:avLst/>
          </a:prstGeom>
          <a:ln w="3175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H="1">
            <a:off x="812803" y="842619"/>
            <a:ext cx="2004064" cy="0"/>
          </a:xfrm>
          <a:prstGeom prst="line">
            <a:avLst/>
          </a:prstGeom>
          <a:ln w="28575" cmpd="sng">
            <a:solidFill>
              <a:srgbClr val="AB52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H="1">
            <a:off x="2816868" y="838028"/>
            <a:ext cx="8887729" cy="0"/>
          </a:xfrm>
          <a:prstGeom prst="line">
            <a:avLst/>
          </a:prstGeom>
          <a:ln w="3175" cmpd="sng">
            <a:solidFill>
              <a:srgbClr val="AB52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V="1">
            <a:off x="812800" y="307979"/>
            <a:ext cx="0" cy="539751"/>
          </a:xfrm>
          <a:prstGeom prst="line">
            <a:avLst/>
          </a:prstGeom>
          <a:ln w="3175" cmpd="sng">
            <a:solidFill>
              <a:srgbClr val="AB52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 flipV="1">
            <a:off x="2816867" y="307979"/>
            <a:ext cx="0" cy="539751"/>
          </a:xfrm>
          <a:prstGeom prst="line">
            <a:avLst/>
          </a:prstGeom>
          <a:ln w="3175" cmpd="sng">
            <a:solidFill>
              <a:srgbClr val="AB52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 userDrawn="1"/>
        </p:nvSpPr>
        <p:spPr>
          <a:xfrm>
            <a:off x="872743" y="526250"/>
            <a:ext cx="1884180" cy="1435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933" cap="all" spc="0" baseline="0" dirty="0">
                <a:solidFill>
                  <a:schemeClr val="bg1">
                    <a:lumMod val="50000"/>
                  </a:schemeClr>
                </a:solidFill>
              </a:rPr>
              <a:t>Финансовая культура</a:t>
            </a:r>
            <a:endParaRPr lang="en-US" sz="933" cap="all" spc="0" baseline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872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6" r:id="rId7"/>
  </p:sldLayoutIdLst>
  <p:hf hdr="0" ftr="0" dt="0"/>
  <p:txStyles>
    <p:titleStyle>
      <a:lvl1pPr algn="l" defTabSz="779213" rtl="0" eaLnBrk="1" latinLnBrk="0" hangingPunct="1">
        <a:lnSpc>
          <a:spcPct val="90000"/>
        </a:lnSpc>
        <a:spcBef>
          <a:spcPct val="0"/>
        </a:spcBef>
        <a:buNone/>
        <a:defRPr sz="20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194808" indent="-194808" algn="just" defTabSz="779213" rtl="0" eaLnBrk="1" latinLnBrk="0" hangingPunct="1">
        <a:lnSpc>
          <a:spcPct val="90000"/>
        </a:lnSpc>
        <a:spcBef>
          <a:spcPts val="852"/>
        </a:spcBef>
        <a:buClr>
          <a:schemeClr val="accent6"/>
        </a:buClr>
        <a:buSzPct val="100000"/>
        <a:buFont typeface="Arial" panose="020B0604020202020204" pitchFamily="34" charset="0"/>
        <a:buChar char="•"/>
        <a:defRPr lang="ru-RU" sz="1600" kern="120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151514" indent="-75758" algn="l" defTabSz="779213" rtl="0" eaLnBrk="1" latinLnBrk="0" hangingPunct="1">
        <a:lnSpc>
          <a:spcPct val="90000"/>
        </a:lnSpc>
        <a:spcBef>
          <a:spcPts val="427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2pPr>
      <a:lvl3pPr marL="510470" indent="-303035" algn="just" defTabSz="779213" rtl="0" eaLnBrk="1" latinLnBrk="0" hangingPunct="1">
        <a:lnSpc>
          <a:spcPct val="90000"/>
        </a:lnSpc>
        <a:spcBef>
          <a:spcPts val="427"/>
        </a:spcBef>
        <a:buClr>
          <a:schemeClr val="accent6"/>
        </a:buClr>
        <a:buFont typeface="Arial" panose="020B0604020202020204" pitchFamily="34" charset="0"/>
        <a:buChar char="—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304380" indent="-75758" algn="l" defTabSz="779213" rtl="0" eaLnBrk="1" latinLnBrk="0" hangingPunct="1">
        <a:lnSpc>
          <a:spcPct val="90000"/>
        </a:lnSpc>
        <a:spcBef>
          <a:spcPts val="427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4pPr>
      <a:lvl5pPr marL="708885" indent="-198415" algn="just" defTabSz="779213" rtl="0" eaLnBrk="1" latinLnBrk="0" hangingPunct="1">
        <a:lnSpc>
          <a:spcPct val="90000"/>
        </a:lnSpc>
        <a:spcBef>
          <a:spcPts val="427"/>
        </a:spcBef>
        <a:buClr>
          <a:schemeClr val="accent6"/>
        </a:buClr>
        <a:buSzPct val="80000"/>
        <a:buFont typeface="Wingdings" panose="05000000000000000000" pitchFamily="2" charset="2"/>
        <a:buChar char="v"/>
        <a:defRPr sz="1600" kern="1200">
          <a:solidFill>
            <a:srgbClr val="000000"/>
          </a:solidFill>
          <a:latin typeface="+mn-lt"/>
          <a:ea typeface="+mn-ea"/>
          <a:cs typeface="+mn-cs"/>
        </a:defRPr>
      </a:lvl5pPr>
      <a:lvl6pPr marL="2142836" indent="-194803" algn="l" defTabSz="779213" rtl="0" eaLnBrk="1" latinLnBrk="0" hangingPunct="1">
        <a:lnSpc>
          <a:spcPct val="90000"/>
        </a:lnSpc>
        <a:spcBef>
          <a:spcPts val="42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442" indent="-194803" algn="l" defTabSz="779213" rtl="0" eaLnBrk="1" latinLnBrk="0" hangingPunct="1">
        <a:lnSpc>
          <a:spcPct val="90000"/>
        </a:lnSpc>
        <a:spcBef>
          <a:spcPts val="42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048" indent="-194803" algn="l" defTabSz="779213" rtl="0" eaLnBrk="1" latinLnBrk="0" hangingPunct="1">
        <a:lnSpc>
          <a:spcPct val="90000"/>
        </a:lnSpc>
        <a:spcBef>
          <a:spcPts val="42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655" indent="-194803" algn="l" defTabSz="779213" rtl="0" eaLnBrk="1" latinLnBrk="0" hangingPunct="1">
        <a:lnSpc>
          <a:spcPct val="90000"/>
        </a:lnSpc>
        <a:spcBef>
          <a:spcPts val="42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921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08" algn="l" defTabSz="77921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13" algn="l" defTabSz="77921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20" algn="l" defTabSz="77921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426" algn="l" defTabSz="77921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031" algn="l" defTabSz="77921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638" algn="l" defTabSz="77921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245" algn="l" defTabSz="77921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6851" algn="l" defTabSz="77921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0725" y="962025"/>
            <a:ext cx="11350548" cy="12265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799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39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6/7/2023</a:t>
            </a:fld>
            <a:endParaRPr lang="en-US" smtClean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919711" y="6470091"/>
            <a:ext cx="206168" cy="25434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67945">
              <a:lnSpc>
                <a:spcPct val="100000"/>
              </a:lnSpc>
            </a:pPr>
            <a:fld id="{81D60167-4931-47E6-BA6A-407CBD079E47}" type="slidenum">
              <a:rPr sz="1600" b="1" spc="-10" dirty="0" smtClean="0">
                <a:solidFill>
                  <a:srgbClr val="87898D"/>
                </a:solidFill>
                <a:latin typeface="Arial"/>
                <a:cs typeface="Arial"/>
              </a:rPr>
              <a:t>‹#›</a:t>
            </a:fld>
            <a:endParaRPr sz="1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547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F56CF-2AEF-4193-83AF-48D8AA39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7" y="1107506"/>
            <a:ext cx="11325225" cy="60699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EABFE4-ED0F-4CD1-9EC3-8D558C175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53" y="1975652"/>
            <a:ext cx="11320460" cy="27614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5DE65F-AEC4-42F8-AE14-6CFCF7F12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57438" y="431800"/>
            <a:ext cx="8439150" cy="324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/>
              <a:t>Колонтитул раздела или подраздела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8F2AC6-6672-44E2-A8A9-32EB81226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14074" y="431801"/>
            <a:ext cx="744537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CB045B0-C148-4BCB-A129-CADC19CDA1E7}"/>
              </a:ext>
            </a:extLst>
          </p:cNvPr>
          <p:cNvCxnSpPr/>
          <p:nvPr userDrawn="1"/>
        </p:nvCxnSpPr>
        <p:spPr>
          <a:xfrm>
            <a:off x="433388" y="866775"/>
            <a:ext cx="11325225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8C4910-12A5-47A1-A219-F6CDF997B2AA}"/>
              </a:ext>
            </a:extLst>
          </p:cNvPr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37966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547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  <p:sldLayoutId id="2147483714" r:id="rId21"/>
    <p:sldLayoutId id="2147483715" r:id="rId22"/>
    <p:sldLayoutId id="2147483716" r:id="rId23"/>
    <p:sldLayoutId id="2147483717" r:id="rId24"/>
    <p:sldLayoutId id="2147483718" r:id="rId25"/>
    <p:sldLayoutId id="2147483719" r:id="rId26"/>
    <p:sldLayoutId id="2147483720" r:id="rId2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47">
          <p15:clr>
            <a:srgbClr val="F26B43"/>
          </p15:clr>
        </p15:guide>
        <p15:guide id="2" pos="7407">
          <p15:clr>
            <a:srgbClr val="F26B43"/>
          </p15:clr>
        </p15:guide>
        <p15:guide id="3" pos="273">
          <p15:clr>
            <a:srgbClr val="F26B43"/>
          </p15:clr>
        </p15:guide>
        <p15:guide id="4" orient="horz" pos="272">
          <p15:clr>
            <a:srgbClr val="F26B43"/>
          </p15:clr>
        </p15:guide>
        <p15:guide id="5" pos="879">
          <p15:clr>
            <a:srgbClr val="F26B43"/>
          </p15:clr>
        </p15:guide>
        <p15:guide id="6" pos="741">
          <p15:clr>
            <a:srgbClr val="F26B43"/>
          </p15:clr>
        </p15:guide>
        <p15:guide id="7" pos="1368">
          <p15:clr>
            <a:srgbClr val="F26B43"/>
          </p15:clr>
        </p15:guide>
        <p15:guide id="8" pos="1485">
          <p15:clr>
            <a:srgbClr val="F26B43"/>
          </p15:clr>
        </p15:guide>
        <p15:guide id="9" pos="1952">
          <p15:clr>
            <a:srgbClr val="F26B43"/>
          </p15:clr>
        </p15:guide>
        <p15:guide id="10" pos="2090">
          <p15:clr>
            <a:srgbClr val="F26B43"/>
          </p15:clr>
        </p15:guide>
        <p15:guide id="11" pos="2547">
          <p15:clr>
            <a:srgbClr val="F26B43"/>
          </p15:clr>
        </p15:guide>
        <p15:guide id="12" pos="2696">
          <p15:clr>
            <a:srgbClr val="F26B43"/>
          </p15:clr>
        </p15:guide>
        <p15:guide id="13" pos="3165">
          <p15:clr>
            <a:srgbClr val="F26B43"/>
          </p15:clr>
        </p15:guide>
        <p15:guide id="14" pos="3300">
          <p15:clr>
            <a:srgbClr val="F26B43"/>
          </p15:clr>
        </p15:guide>
        <p15:guide id="15" pos="3772">
          <p15:clr>
            <a:srgbClr val="F26B43"/>
          </p15:clr>
        </p15:guide>
        <p15:guide id="16" pos="3908">
          <p15:clr>
            <a:srgbClr val="F26B43"/>
          </p15:clr>
        </p15:guide>
        <p15:guide id="17" pos="4377">
          <p15:clr>
            <a:srgbClr val="F26B43"/>
          </p15:clr>
        </p15:guide>
        <p15:guide id="18" pos="4512">
          <p15:clr>
            <a:srgbClr val="F26B43"/>
          </p15:clr>
        </p15:guide>
        <p15:guide id="19" pos="4985">
          <p15:clr>
            <a:srgbClr val="F26B43"/>
          </p15:clr>
        </p15:guide>
        <p15:guide id="20" pos="5118">
          <p15:clr>
            <a:srgbClr val="F26B43"/>
          </p15:clr>
        </p15:guide>
        <p15:guide id="21" pos="5589">
          <p15:clr>
            <a:srgbClr val="F26B43"/>
          </p15:clr>
        </p15:guide>
        <p15:guide id="22" pos="5726">
          <p15:clr>
            <a:srgbClr val="F26B43"/>
          </p15:clr>
        </p15:guide>
        <p15:guide id="23" pos="6195">
          <p15:clr>
            <a:srgbClr val="F26B43"/>
          </p15:clr>
        </p15:guide>
        <p15:guide id="24" pos="6332">
          <p15:clr>
            <a:srgbClr val="F26B43"/>
          </p15:clr>
        </p15:guide>
        <p15:guide id="25" pos="6801">
          <p15:clr>
            <a:srgbClr val="F26B43"/>
          </p15:clr>
        </p15:guide>
        <p15:guide id="26" pos="6938">
          <p15:clr>
            <a:srgbClr val="F26B43"/>
          </p15:clr>
        </p15:guide>
        <p15:guide id="27" orient="horz" pos="2160">
          <p15:clr>
            <a:srgbClr val="F26B43"/>
          </p15:clr>
        </p15:guide>
        <p15:guide id="28" orient="horz" pos="696">
          <p15:clr>
            <a:srgbClr val="F26B43"/>
          </p15:clr>
        </p15:guide>
        <p15:guide id="29" orient="horz" pos="1242">
          <p15:clr>
            <a:srgbClr val="F26B43"/>
          </p15:clr>
        </p15:guide>
        <p15:guide id="30" orient="horz" pos="10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7.png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svg"/><Relationship Id="rId5" Type="http://schemas.openxmlformats.org/officeDocument/2006/relationships/image" Target="../media/image48.png"/><Relationship Id="rId4" Type="http://schemas.openxmlformats.org/officeDocument/2006/relationships/image" Target="../media/image50.svg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yandex.ru/u/64350544f47e730e2d977ffd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hyperlink" Target="http://doligra.ru/" TargetMode="Externa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6D32CE10-D78F-4CAF-B675-5D537BB173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76338" y="4112210"/>
            <a:ext cx="8409622" cy="1010766"/>
          </a:xfrm>
        </p:spPr>
        <p:txBody>
          <a:bodyPr/>
          <a:lstStyle/>
          <a:p>
            <a:r>
              <a:rPr lang="ru-RU" sz="2800" cap="none" spc="0" dirty="0"/>
              <a:t>ФИНАНСОВАЯ ГРАМОТНОСТЬ НА </a:t>
            </a:r>
            <a:r>
              <a:rPr lang="ru-RU" sz="2800" cap="none" spc="0" dirty="0" smtClean="0"/>
              <a:t>КАНИКУЛАХ</a:t>
            </a:r>
            <a:endParaRPr lang="ru-RU" sz="2800" cap="none" spc="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FE3864-6570-415C-B3DA-EE5E1FDABE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76338" y="6132981"/>
            <a:ext cx="4062411" cy="276197"/>
          </a:xfrm>
        </p:spPr>
        <p:txBody>
          <a:bodyPr/>
          <a:lstStyle/>
          <a:p>
            <a:r>
              <a:rPr lang="ru-RU" dirty="0" smtClean="0"/>
              <a:t>202</a:t>
            </a:r>
            <a:r>
              <a:rPr lang="en-US" dirty="0" smtClean="0"/>
              <a:t>3</a:t>
            </a:r>
            <a:r>
              <a:rPr lang="ru-RU" dirty="0" smtClean="0"/>
              <a:t> </a:t>
            </a:r>
            <a:r>
              <a:rPr lang="ru-RU" dirty="0"/>
              <a:t>г.</a:t>
            </a: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22FE3864-6570-415C-B3DA-EE5E1FDABE9F}"/>
              </a:ext>
            </a:extLst>
          </p:cNvPr>
          <p:cNvSpPr txBox="1">
            <a:spLocks/>
          </p:cNvSpPr>
          <p:nvPr/>
        </p:nvSpPr>
        <p:spPr>
          <a:xfrm>
            <a:off x="1176338" y="4451909"/>
            <a:ext cx="10057719" cy="65816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 cap="none" spc="3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900" noProof="0" dirty="0" smtClean="0">
                <a:solidFill>
                  <a:prstClr val="white"/>
                </a:solidFill>
              </a:rPr>
              <a:t>II </a:t>
            </a:r>
            <a:r>
              <a:rPr lang="ru-RU" sz="1900" noProof="0" dirty="0" smtClean="0">
                <a:solidFill>
                  <a:prstClr val="white"/>
                </a:solidFill>
              </a:rPr>
              <a:t>МЕЖРЕГИОНАЛЬНЫЙ ЧЕМПИОНАТ ДЛЯ РЕГИОНОВ ЮФО И СКФО</a:t>
            </a:r>
            <a:endParaRPr kumimoji="0" lang="ru-RU" sz="1900" b="0" i="0" u="none" strike="noStrike" kern="1200" cap="none" spc="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472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47674" y="2219325"/>
            <a:ext cx="5000626" cy="4572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Колонтитул раздела или подраздела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7674" y="2219325"/>
            <a:ext cx="1102042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«</a:t>
            </a:r>
            <a:r>
              <a:rPr lang="ru-RU" sz="2400" b="1" dirty="0" err="1">
                <a:solidFill>
                  <a:schemeClr val="bg1"/>
                </a:solidFill>
              </a:rPr>
              <a:t>Амбассадор</a:t>
            </a:r>
            <a:r>
              <a:rPr lang="ru-RU" sz="2400" b="1" dirty="0">
                <a:solidFill>
                  <a:schemeClr val="bg1"/>
                </a:solidFill>
              </a:rPr>
              <a:t> финансовых игр</a:t>
            </a:r>
            <a:r>
              <a:rPr lang="ru-RU" sz="2400" b="1" dirty="0" smtClean="0">
                <a:solidFill>
                  <a:schemeClr val="bg1"/>
                </a:solidFill>
              </a:rPr>
              <a:t>»  </a:t>
            </a:r>
            <a:r>
              <a:rPr lang="ru-RU" dirty="0"/>
              <a:t>- </a:t>
            </a:r>
            <a:r>
              <a:rPr lang="ru-RU" dirty="0" smtClean="0"/>
              <a:t>присуждается участнику, который провел </a:t>
            </a:r>
            <a:r>
              <a:rPr lang="ru-RU" dirty="0"/>
              <a:t>и </a:t>
            </a:r>
            <a:r>
              <a:rPr lang="ru-RU" dirty="0" smtClean="0"/>
              <a:t>подтвердил </a:t>
            </a:r>
            <a:r>
              <a:rPr lang="ru-RU" dirty="0"/>
              <a:t>сертификатами не менее 4-х </a:t>
            </a:r>
            <a:r>
              <a:rPr lang="ru-RU" dirty="0" smtClean="0"/>
              <a:t>разных игр максимальное количество раз из </a:t>
            </a:r>
            <a:r>
              <a:rPr lang="ru-RU" dirty="0"/>
              <a:t>каталога игр по финансовой </a:t>
            </a:r>
            <a:r>
              <a:rPr lang="ru-RU" dirty="0" smtClean="0"/>
              <a:t>грамотности</a:t>
            </a:r>
          </a:p>
          <a:p>
            <a:endParaRPr lang="ru-RU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08A3DE3-4249-8341-9573-545B75C5A99E}"/>
              </a:ext>
            </a:extLst>
          </p:cNvPr>
          <p:cNvSpPr txBox="1">
            <a:spLocks/>
          </p:cNvSpPr>
          <p:nvPr/>
        </p:nvSpPr>
        <p:spPr>
          <a:xfrm>
            <a:off x="447674" y="998936"/>
            <a:ext cx="11310937" cy="8298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chemeClr val="accent3"/>
                </a:solidFill>
              </a:rPr>
              <a:t>Дополнительные номинации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7674" y="1911548"/>
            <a:ext cx="31088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/>
              <a:t>индивидуальная </a:t>
            </a:r>
            <a:r>
              <a:rPr lang="ru-RU" sz="1600" b="1" dirty="0" smtClean="0"/>
              <a:t>номинация</a:t>
            </a:r>
            <a:endParaRPr lang="ru-RU" sz="16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599" y="3218236"/>
            <a:ext cx="600076" cy="8101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399" y="3207243"/>
            <a:ext cx="600076" cy="8101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7324" y="3218236"/>
            <a:ext cx="600076" cy="810102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172576"/>
              </p:ext>
            </p:extLst>
          </p:nvPr>
        </p:nvGraphicFramePr>
        <p:xfrm>
          <a:off x="447674" y="4131644"/>
          <a:ext cx="11398201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235946701"/>
                    </a:ext>
                  </a:extLst>
                </a:gridCol>
                <a:gridCol w="4224868">
                  <a:extLst>
                    <a:ext uri="{9D8B030D-6E8A-4147-A177-3AD203B41FA5}">
                      <a16:colId xmlns:a16="http://schemas.microsoft.com/office/drawing/2014/main" val="240554671"/>
                    </a:ext>
                  </a:extLst>
                </a:gridCol>
                <a:gridCol w="4464000">
                  <a:extLst>
                    <a:ext uri="{9D8B030D-6E8A-4147-A177-3AD203B41FA5}">
                      <a16:colId xmlns:a16="http://schemas.microsoft.com/office/drawing/2014/main" val="1647064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Каждая игра может быть проведена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неограниченное количество раз</a:t>
                      </a:r>
                    </a:p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Если педагог/методист/вожатый в течение проведения Чемпионата работает в нескольких лагерях, </a:t>
                      </a:r>
                      <a:br>
                        <a:rPr lang="ru-RU" b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все проведенные игры в рамках номинации суммируются</a:t>
                      </a:r>
                    </a:p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Отчеты о проведении игр должны направляться участником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 одного аккаунта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, зарегистрированного на сайте www.doligra.ru с одинаковыми данными лица, проводившего игры (поле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«ФИО» во всех сертификатах должно совпадать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7721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863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9150" y="4953000"/>
            <a:ext cx="1692000" cy="3429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686050" y="4953000"/>
            <a:ext cx="1980000" cy="3429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40950" y="4953000"/>
            <a:ext cx="1692000" cy="3429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707850" y="4930131"/>
            <a:ext cx="2052000" cy="3429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934750" y="4930131"/>
            <a:ext cx="2700000" cy="3429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2300" y="4953000"/>
            <a:ext cx="1692000" cy="3429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719200" y="4953000"/>
            <a:ext cx="1980000" cy="3429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4824" y="1790699"/>
            <a:ext cx="8772526" cy="500244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7674" y="1828800"/>
            <a:ext cx="1174432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«Самый просматриваемый ролик по </a:t>
            </a:r>
            <a:r>
              <a:rPr lang="ru-RU" sz="2400" b="1" dirty="0" err="1">
                <a:solidFill>
                  <a:schemeClr val="bg1"/>
                </a:solidFill>
              </a:rPr>
              <a:t>киберграмотности</a:t>
            </a:r>
            <a:r>
              <a:rPr lang="ru-RU" sz="2400" b="1" dirty="0">
                <a:solidFill>
                  <a:schemeClr val="bg1"/>
                </a:solidFill>
              </a:rPr>
              <a:t>»</a:t>
            </a:r>
            <a:r>
              <a:rPr lang="ru-RU" sz="2400" b="1" dirty="0"/>
              <a:t> </a:t>
            </a:r>
            <a:r>
              <a:rPr lang="ru-RU" sz="2400" b="1" dirty="0" smtClean="0"/>
              <a:t> </a:t>
            </a:r>
          </a:p>
          <a:p>
            <a:r>
              <a:rPr lang="ru-RU" dirty="0" smtClean="0"/>
              <a:t>присуждается </a:t>
            </a:r>
            <a:r>
              <a:rPr lang="ru-RU" dirty="0"/>
              <a:t>участникам, которые </a:t>
            </a:r>
            <a:r>
              <a:rPr lang="ru-RU" dirty="0" smtClean="0"/>
              <a:t>опубликовали </a:t>
            </a:r>
            <a:r>
              <a:rPr lang="ru-RU" dirty="0"/>
              <a:t>короткометражный видеоролик </a:t>
            </a:r>
            <a:r>
              <a:rPr lang="ru-RU" dirty="0" smtClean="0"/>
              <a:t>на тему </a:t>
            </a:r>
            <a:br>
              <a:rPr lang="ru-RU" dirty="0" smtClean="0"/>
            </a:br>
            <a:r>
              <a:rPr lang="ru-RU" b="1" dirty="0" smtClean="0"/>
              <a:t>«</a:t>
            </a:r>
            <a:r>
              <a:rPr lang="ru-RU" b="1" dirty="0"/>
              <a:t>Осторожно: телефонные мошенники!» </a:t>
            </a:r>
            <a:r>
              <a:rPr lang="ru-RU" dirty="0" smtClean="0"/>
              <a:t>и набрали наибольшее число просмотров </a:t>
            </a:r>
            <a:endParaRPr lang="ru-RU" b="1" dirty="0" smtClean="0"/>
          </a:p>
          <a:p>
            <a:endParaRPr lang="ru-RU" sz="1400" dirty="0"/>
          </a:p>
          <a:p>
            <a:r>
              <a:rPr lang="ru-RU" sz="2000" b="1" dirty="0">
                <a:solidFill>
                  <a:srgbClr val="FAA61A"/>
                </a:solidFill>
              </a:rPr>
              <a:t>Требования к видеоролику:</a:t>
            </a:r>
          </a:p>
          <a:p>
            <a:endParaRPr lang="ru-RU" sz="1200" dirty="0"/>
          </a:p>
          <a:p>
            <a:pPr marL="450850">
              <a:spcAft>
                <a:spcPts val="1800"/>
              </a:spcAft>
              <a:buClr>
                <a:schemeClr val="bg1"/>
              </a:buClr>
            </a:pPr>
            <a:r>
              <a:rPr lang="ru-RU" dirty="0"/>
              <a:t>Фраза </a:t>
            </a:r>
            <a:r>
              <a:rPr lang="ru-RU" b="1" dirty="0"/>
              <a:t>«Никогда не сообщай»</a:t>
            </a:r>
            <a:r>
              <a:rPr lang="ru-RU" dirty="0"/>
              <a:t> должна </a:t>
            </a:r>
            <a:r>
              <a:rPr lang="ru-RU" dirty="0" smtClean="0"/>
              <a:t>быть </a:t>
            </a:r>
            <a:r>
              <a:rPr lang="ru-RU" dirty="0"/>
              <a:t>на экране </a:t>
            </a:r>
            <a:r>
              <a:rPr lang="ru-RU" dirty="0" smtClean="0"/>
              <a:t>в течение </a:t>
            </a:r>
            <a:r>
              <a:rPr lang="ru-RU" dirty="0"/>
              <a:t>всей трансляции </a:t>
            </a:r>
            <a:r>
              <a:rPr lang="ru-RU" dirty="0" smtClean="0"/>
              <a:t>ролика</a:t>
            </a:r>
            <a:endParaRPr lang="ru-RU" dirty="0"/>
          </a:p>
          <a:p>
            <a:pPr marL="450850">
              <a:spcAft>
                <a:spcPts val="1800"/>
              </a:spcAft>
              <a:buClr>
                <a:schemeClr val="bg1"/>
              </a:buClr>
            </a:pPr>
            <a:r>
              <a:rPr lang="ru-RU" dirty="0" smtClean="0"/>
              <a:t>Продолжительность </a:t>
            </a:r>
            <a:r>
              <a:rPr lang="ru-RU" b="1" dirty="0" smtClean="0"/>
              <a:t>не более </a:t>
            </a:r>
            <a:r>
              <a:rPr lang="ru-RU" b="1" dirty="0"/>
              <a:t>50 сек.</a:t>
            </a:r>
          </a:p>
          <a:p>
            <a:pPr marL="450850">
              <a:spcAft>
                <a:spcPts val="1800"/>
              </a:spcAft>
              <a:buClr>
                <a:schemeClr val="bg1"/>
              </a:buClr>
            </a:pPr>
            <a:r>
              <a:rPr lang="ru-RU" dirty="0" smtClean="0"/>
              <a:t>Во </a:t>
            </a:r>
            <a:r>
              <a:rPr lang="ru-RU" dirty="0"/>
              <a:t>время </a:t>
            </a:r>
            <a:r>
              <a:rPr lang="ru-RU" dirty="0" smtClean="0"/>
              <a:t>ролика </a:t>
            </a:r>
            <a:r>
              <a:rPr lang="ru-RU" dirty="0"/>
              <a:t>участник голосом и/или </a:t>
            </a:r>
            <a:r>
              <a:rPr lang="ru-RU" dirty="0" smtClean="0"/>
              <a:t>всплывающим текстом </a:t>
            </a:r>
            <a:r>
              <a:rPr lang="ru-RU" dirty="0"/>
              <a:t>использует </a:t>
            </a:r>
            <a:r>
              <a:rPr lang="ru-RU" dirty="0" smtClean="0"/>
              <a:t>3-5 фраз </a:t>
            </a:r>
            <a:r>
              <a:rPr lang="ru-RU" dirty="0"/>
              <a:t>на выбор:</a:t>
            </a:r>
          </a:p>
          <a:p>
            <a:pPr marL="266700">
              <a:spcAft>
                <a:spcPts val="1800"/>
              </a:spcAft>
              <a:buClr>
                <a:schemeClr val="bg1"/>
              </a:buClr>
            </a:pPr>
            <a:r>
              <a:rPr lang="ru-RU" b="1" dirty="0" smtClean="0"/>
              <a:t>  коды </a:t>
            </a:r>
            <a:r>
              <a:rPr lang="ru-RU" b="1" dirty="0"/>
              <a:t>из </a:t>
            </a:r>
            <a:r>
              <a:rPr lang="ru-RU" b="1" dirty="0" smtClean="0"/>
              <a:t>СМС     CVV </a:t>
            </a:r>
            <a:r>
              <a:rPr lang="ru-RU" b="1" dirty="0"/>
              <a:t>и СVC </a:t>
            </a:r>
            <a:r>
              <a:rPr lang="ru-RU" b="1" dirty="0" smtClean="0"/>
              <a:t>коды    PIN-код карты </a:t>
            </a:r>
            <a:r>
              <a:rPr lang="ru-RU" b="1" dirty="0"/>
              <a:t> </a:t>
            </a:r>
            <a:r>
              <a:rPr lang="ru-RU" b="1" dirty="0" smtClean="0"/>
              <a:t>   пароли </a:t>
            </a:r>
            <a:r>
              <a:rPr lang="ru-RU" b="1" dirty="0"/>
              <a:t>и </a:t>
            </a:r>
            <a:r>
              <a:rPr lang="ru-RU" b="1" dirty="0" smtClean="0"/>
              <a:t>логины    </a:t>
            </a:r>
            <a:r>
              <a:rPr lang="ru-RU" b="1" dirty="0"/>
              <a:t>персональные </a:t>
            </a:r>
            <a:r>
              <a:rPr lang="ru-RU" b="1" dirty="0" smtClean="0"/>
              <a:t>данные</a:t>
            </a:r>
          </a:p>
          <a:p>
            <a:pPr marL="450850">
              <a:spcAft>
                <a:spcPts val="1800"/>
              </a:spcAft>
              <a:buClr>
                <a:schemeClr val="bg1"/>
              </a:buClr>
            </a:pPr>
            <a:r>
              <a:rPr lang="ru-RU" dirty="0" smtClean="0"/>
              <a:t>Факт </a:t>
            </a:r>
            <a:r>
              <a:rPr lang="ru-RU" dirty="0"/>
              <a:t>публикации и количество будет отслеживаться с помощью </a:t>
            </a:r>
            <a:r>
              <a:rPr lang="ru-RU" dirty="0" err="1"/>
              <a:t>хештега</a:t>
            </a:r>
            <a:r>
              <a:rPr lang="ru-RU" dirty="0"/>
              <a:t> </a:t>
            </a:r>
            <a:endParaRPr lang="ru-RU" dirty="0" smtClean="0"/>
          </a:p>
          <a:p>
            <a:pPr marL="450850">
              <a:spcAft>
                <a:spcPts val="600"/>
              </a:spcAft>
              <a:buClr>
                <a:schemeClr val="bg1"/>
              </a:buClr>
            </a:pPr>
            <a:r>
              <a:rPr lang="ru-RU" dirty="0" smtClean="0"/>
              <a:t>Количество </a:t>
            </a:r>
            <a:r>
              <a:rPr lang="ru-RU" dirty="0"/>
              <a:t>просмотров фиксируется в последний день Чемпионата – </a:t>
            </a:r>
            <a:r>
              <a:rPr lang="ru-RU" b="1" dirty="0"/>
              <a:t>31 августа 2023 года </a:t>
            </a:r>
            <a:endParaRPr lang="ru-RU" b="1" dirty="0" smtClean="0"/>
          </a:p>
          <a:p>
            <a:pPr marL="450850">
              <a:spcAft>
                <a:spcPts val="600"/>
              </a:spcAft>
              <a:buClr>
                <a:schemeClr val="bg1"/>
              </a:buClr>
            </a:pPr>
            <a:r>
              <a:rPr lang="ru-RU" dirty="0" smtClean="0"/>
              <a:t>страница </a:t>
            </a:r>
            <a:r>
              <a:rPr lang="ru-RU" dirty="0"/>
              <a:t>участника должна быть открыта на указанную </a:t>
            </a:r>
            <a:r>
              <a:rPr lang="ru-RU" dirty="0" smtClean="0"/>
              <a:t>дату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08A3DE3-4249-8341-9573-545B75C5A99E}"/>
              </a:ext>
            </a:extLst>
          </p:cNvPr>
          <p:cNvSpPr txBox="1">
            <a:spLocks/>
          </p:cNvSpPr>
          <p:nvPr/>
        </p:nvSpPr>
        <p:spPr>
          <a:xfrm>
            <a:off x="447674" y="998936"/>
            <a:ext cx="11310937" cy="8298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chemeClr val="accent3"/>
                </a:solidFill>
              </a:rPr>
              <a:t>Дополнительные номинации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7674" y="1482922"/>
            <a:ext cx="31088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индивидуальная номинация</a:t>
            </a:r>
            <a:endParaRPr lang="ru-RU" sz="16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92224" y="5101581"/>
            <a:ext cx="101821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dirty="0" smtClean="0">
                <a:solidFill>
                  <a:srgbClr val="FAA61A"/>
                </a:solidFill>
              </a:rPr>
              <a:t>!</a:t>
            </a:r>
            <a:endParaRPr lang="ru-RU" sz="11500" dirty="0">
              <a:solidFill>
                <a:srgbClr val="FAA61A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763371" y="5448900"/>
            <a:ext cx="31388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AA61A"/>
                </a:solidFill>
              </a:rPr>
              <a:t>#ДОЛ_Чемпионат_2023</a:t>
            </a:r>
          </a:p>
        </p:txBody>
      </p:sp>
      <p:grpSp>
        <p:nvGrpSpPr>
          <p:cNvPr id="33" name="Google Shape;4212;p117"/>
          <p:cNvGrpSpPr/>
          <p:nvPr/>
        </p:nvGrpSpPr>
        <p:grpSpPr>
          <a:xfrm>
            <a:off x="572820" y="3985548"/>
            <a:ext cx="302373" cy="302608"/>
            <a:chOff x="788313" y="3549325"/>
            <a:chExt cx="834125" cy="834775"/>
          </a:xfrm>
        </p:grpSpPr>
        <p:sp>
          <p:nvSpPr>
            <p:cNvPr id="34" name="Google Shape;4213;p117"/>
            <p:cNvSpPr/>
            <p:nvPr/>
          </p:nvSpPr>
          <p:spPr>
            <a:xfrm>
              <a:off x="788313" y="3549325"/>
              <a:ext cx="834125" cy="834775"/>
            </a:xfrm>
            <a:custGeom>
              <a:avLst/>
              <a:gdLst/>
              <a:ahLst/>
              <a:cxnLst/>
              <a:rect l="l" t="t" r="r" b="b"/>
              <a:pathLst>
                <a:path w="33365" h="33391" extrusionOk="0">
                  <a:moveTo>
                    <a:pt x="33347" y="16708"/>
                  </a:moveTo>
                  <a:cubicBezTo>
                    <a:pt x="33333" y="25926"/>
                    <a:pt x="25846" y="33390"/>
                    <a:pt x="16648" y="33367"/>
                  </a:cubicBezTo>
                  <a:cubicBezTo>
                    <a:pt x="7450" y="33344"/>
                    <a:pt x="0" y="25837"/>
                    <a:pt x="26" y="16625"/>
                  </a:cubicBezTo>
                  <a:cubicBezTo>
                    <a:pt x="54" y="7467"/>
                    <a:pt x="7573" y="0"/>
                    <a:pt x="16731" y="37"/>
                  </a:cubicBezTo>
                  <a:cubicBezTo>
                    <a:pt x="25926" y="75"/>
                    <a:pt x="33364" y="7539"/>
                    <a:pt x="33347" y="16708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35" name="Google Shape;4214;p117"/>
            <p:cNvSpPr/>
            <p:nvPr/>
          </p:nvSpPr>
          <p:spPr>
            <a:xfrm>
              <a:off x="816013" y="3576975"/>
              <a:ext cx="779200" cy="780400"/>
            </a:xfrm>
            <a:custGeom>
              <a:avLst/>
              <a:gdLst/>
              <a:ahLst/>
              <a:cxnLst/>
              <a:rect l="l" t="t" r="r" b="b"/>
              <a:pathLst>
                <a:path w="31168" h="31216" extrusionOk="0">
                  <a:moveTo>
                    <a:pt x="31159" y="15634"/>
                  </a:moveTo>
                  <a:cubicBezTo>
                    <a:pt x="31073" y="24499"/>
                    <a:pt x="23932" y="31216"/>
                    <a:pt x="15457" y="31173"/>
                  </a:cubicBezTo>
                  <a:cubicBezTo>
                    <a:pt x="6918" y="31130"/>
                    <a:pt x="1" y="24141"/>
                    <a:pt x="7" y="15519"/>
                  </a:cubicBezTo>
                  <a:cubicBezTo>
                    <a:pt x="18" y="6912"/>
                    <a:pt x="7033" y="0"/>
                    <a:pt x="15737" y="23"/>
                  </a:cubicBezTo>
                  <a:cubicBezTo>
                    <a:pt x="24233" y="40"/>
                    <a:pt x="31167" y="7061"/>
                    <a:pt x="31159" y="15634"/>
                  </a:cubicBezTo>
                  <a:close/>
                </a:path>
              </a:pathLst>
            </a:custGeom>
            <a:solidFill>
              <a:srgbClr val="FAA6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36" name="Google Shape;4215;p117"/>
            <p:cNvSpPr/>
            <p:nvPr/>
          </p:nvSpPr>
          <p:spPr>
            <a:xfrm>
              <a:off x="874488" y="3635500"/>
              <a:ext cx="656100" cy="655900"/>
            </a:xfrm>
            <a:custGeom>
              <a:avLst/>
              <a:gdLst/>
              <a:ahLst/>
              <a:cxnLst/>
              <a:rect l="l" t="t" r="r" b="b"/>
              <a:pathLst>
                <a:path w="26244" h="26236" extrusionOk="0">
                  <a:moveTo>
                    <a:pt x="26235" y="13121"/>
                  </a:moveTo>
                  <a:cubicBezTo>
                    <a:pt x="26227" y="20356"/>
                    <a:pt x="20330" y="26236"/>
                    <a:pt x="13098" y="26221"/>
                  </a:cubicBezTo>
                  <a:cubicBezTo>
                    <a:pt x="5883" y="26204"/>
                    <a:pt x="0" y="20281"/>
                    <a:pt x="17" y="13052"/>
                  </a:cubicBezTo>
                  <a:cubicBezTo>
                    <a:pt x="37" y="5854"/>
                    <a:pt x="5923" y="0"/>
                    <a:pt x="13135" y="6"/>
                  </a:cubicBezTo>
                  <a:cubicBezTo>
                    <a:pt x="20387" y="12"/>
                    <a:pt x="26244" y="5874"/>
                    <a:pt x="26235" y="1312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50" name="Google Shape;4216;p117"/>
            <p:cNvSpPr/>
            <p:nvPr/>
          </p:nvSpPr>
          <p:spPr>
            <a:xfrm>
              <a:off x="902138" y="3663000"/>
              <a:ext cx="602950" cy="600600"/>
            </a:xfrm>
            <a:custGeom>
              <a:avLst/>
              <a:gdLst/>
              <a:ahLst/>
              <a:cxnLst/>
              <a:rect l="l" t="t" r="r" b="b"/>
              <a:pathLst>
                <a:path w="24118" h="24024" extrusionOk="0">
                  <a:moveTo>
                    <a:pt x="4075" y="3138"/>
                  </a:moveTo>
                  <a:cubicBezTo>
                    <a:pt x="4089" y="2935"/>
                    <a:pt x="4195" y="2880"/>
                    <a:pt x="4275" y="2811"/>
                  </a:cubicBezTo>
                  <a:cubicBezTo>
                    <a:pt x="6227" y="1184"/>
                    <a:pt x="8473" y="261"/>
                    <a:pt x="11000" y="23"/>
                  </a:cubicBezTo>
                  <a:cubicBezTo>
                    <a:pt x="11241" y="1"/>
                    <a:pt x="11484" y="9"/>
                    <a:pt x="11725" y="9"/>
                  </a:cubicBezTo>
                  <a:cubicBezTo>
                    <a:pt x="11886" y="9"/>
                    <a:pt x="11963" y="89"/>
                    <a:pt x="11957" y="256"/>
                  </a:cubicBezTo>
                  <a:cubicBezTo>
                    <a:pt x="11949" y="476"/>
                    <a:pt x="11931" y="697"/>
                    <a:pt x="11946" y="915"/>
                  </a:cubicBezTo>
                  <a:cubicBezTo>
                    <a:pt x="11974" y="1319"/>
                    <a:pt x="12184" y="1559"/>
                    <a:pt x="12476" y="1554"/>
                  </a:cubicBezTo>
                  <a:cubicBezTo>
                    <a:pt x="12739" y="1545"/>
                    <a:pt x="12926" y="1324"/>
                    <a:pt x="12977" y="955"/>
                  </a:cubicBezTo>
                  <a:cubicBezTo>
                    <a:pt x="12983" y="912"/>
                    <a:pt x="12980" y="869"/>
                    <a:pt x="12983" y="823"/>
                  </a:cubicBezTo>
                  <a:cubicBezTo>
                    <a:pt x="13043" y="6"/>
                    <a:pt x="13046" y="1"/>
                    <a:pt x="13888" y="132"/>
                  </a:cubicBezTo>
                  <a:cubicBezTo>
                    <a:pt x="16447" y="536"/>
                    <a:pt x="18648" y="1657"/>
                    <a:pt x="20493" y="3473"/>
                  </a:cubicBezTo>
                  <a:cubicBezTo>
                    <a:pt x="20851" y="3823"/>
                    <a:pt x="20851" y="3834"/>
                    <a:pt x="20513" y="4198"/>
                  </a:cubicBezTo>
                  <a:cubicBezTo>
                    <a:pt x="20230" y="4505"/>
                    <a:pt x="19923" y="4794"/>
                    <a:pt x="19634" y="5095"/>
                  </a:cubicBezTo>
                  <a:cubicBezTo>
                    <a:pt x="19344" y="5396"/>
                    <a:pt x="19304" y="5634"/>
                    <a:pt x="19479" y="5843"/>
                  </a:cubicBezTo>
                  <a:cubicBezTo>
                    <a:pt x="19671" y="6069"/>
                    <a:pt x="19980" y="6064"/>
                    <a:pt x="20301" y="5794"/>
                  </a:cubicBezTo>
                  <a:cubicBezTo>
                    <a:pt x="20568" y="5565"/>
                    <a:pt x="20808" y="5307"/>
                    <a:pt x="21063" y="5061"/>
                  </a:cubicBezTo>
                  <a:cubicBezTo>
                    <a:pt x="21201" y="4929"/>
                    <a:pt x="21344" y="4797"/>
                    <a:pt x="21507" y="4642"/>
                  </a:cubicBezTo>
                  <a:cubicBezTo>
                    <a:pt x="22178" y="5439"/>
                    <a:pt x="22645" y="6310"/>
                    <a:pt x="23049" y="7210"/>
                  </a:cubicBezTo>
                  <a:cubicBezTo>
                    <a:pt x="23805" y="8906"/>
                    <a:pt x="24118" y="10694"/>
                    <a:pt x="24026" y="12551"/>
                  </a:cubicBezTo>
                  <a:cubicBezTo>
                    <a:pt x="24006" y="12972"/>
                    <a:pt x="24000" y="12978"/>
                    <a:pt x="23556" y="12961"/>
                  </a:cubicBezTo>
                  <a:cubicBezTo>
                    <a:pt x="23404" y="12955"/>
                    <a:pt x="23250" y="12932"/>
                    <a:pt x="23095" y="12929"/>
                  </a:cubicBezTo>
                  <a:cubicBezTo>
                    <a:pt x="22803" y="12923"/>
                    <a:pt x="22571" y="13015"/>
                    <a:pt x="22522" y="13345"/>
                  </a:cubicBezTo>
                  <a:cubicBezTo>
                    <a:pt x="22479" y="13634"/>
                    <a:pt x="22665" y="13829"/>
                    <a:pt x="23040" y="13906"/>
                  </a:cubicBezTo>
                  <a:cubicBezTo>
                    <a:pt x="23298" y="13958"/>
                    <a:pt x="23568" y="13898"/>
                    <a:pt x="23877" y="14021"/>
                  </a:cubicBezTo>
                  <a:cubicBezTo>
                    <a:pt x="23407" y="16709"/>
                    <a:pt x="22172" y="18964"/>
                    <a:pt x="20164" y="20858"/>
                  </a:cubicBezTo>
                  <a:cubicBezTo>
                    <a:pt x="19949" y="20597"/>
                    <a:pt x="19762" y="20362"/>
                    <a:pt x="19565" y="20138"/>
                  </a:cubicBezTo>
                  <a:cubicBezTo>
                    <a:pt x="19370" y="19912"/>
                    <a:pt x="19126" y="19840"/>
                    <a:pt x="18863" y="20018"/>
                  </a:cubicBezTo>
                  <a:cubicBezTo>
                    <a:pt x="18656" y="20158"/>
                    <a:pt x="18636" y="20456"/>
                    <a:pt x="18797" y="20734"/>
                  </a:cubicBezTo>
                  <a:cubicBezTo>
                    <a:pt x="18805" y="20752"/>
                    <a:pt x="18823" y="20769"/>
                    <a:pt x="18834" y="20786"/>
                  </a:cubicBezTo>
                  <a:cubicBezTo>
                    <a:pt x="19356" y="21582"/>
                    <a:pt x="19356" y="21582"/>
                    <a:pt x="18576" y="22087"/>
                  </a:cubicBezTo>
                  <a:cubicBezTo>
                    <a:pt x="16782" y="23253"/>
                    <a:pt x="14808" y="23872"/>
                    <a:pt x="12682" y="24015"/>
                  </a:cubicBezTo>
                  <a:cubicBezTo>
                    <a:pt x="12550" y="24024"/>
                    <a:pt x="12416" y="24018"/>
                    <a:pt x="12284" y="24018"/>
                  </a:cubicBezTo>
                  <a:cubicBezTo>
                    <a:pt x="12089" y="24018"/>
                    <a:pt x="12017" y="23912"/>
                    <a:pt x="12023" y="23726"/>
                  </a:cubicBezTo>
                  <a:cubicBezTo>
                    <a:pt x="12035" y="23373"/>
                    <a:pt x="12055" y="23021"/>
                    <a:pt x="12043" y="22668"/>
                  </a:cubicBezTo>
                  <a:cubicBezTo>
                    <a:pt x="12029" y="22276"/>
                    <a:pt x="11851" y="22078"/>
                    <a:pt x="11565" y="22081"/>
                  </a:cubicBezTo>
                  <a:cubicBezTo>
                    <a:pt x="11275" y="22084"/>
                    <a:pt x="11095" y="22285"/>
                    <a:pt x="11066" y="22663"/>
                  </a:cubicBezTo>
                  <a:cubicBezTo>
                    <a:pt x="11040" y="22992"/>
                    <a:pt x="11040" y="23325"/>
                    <a:pt x="11043" y="23654"/>
                  </a:cubicBezTo>
                  <a:cubicBezTo>
                    <a:pt x="11046" y="23883"/>
                    <a:pt x="10949" y="23964"/>
                    <a:pt x="10725" y="23946"/>
                  </a:cubicBezTo>
                  <a:cubicBezTo>
                    <a:pt x="10172" y="23909"/>
                    <a:pt x="9633" y="23797"/>
                    <a:pt x="9100" y="23663"/>
                  </a:cubicBezTo>
                  <a:cubicBezTo>
                    <a:pt x="7358" y="23230"/>
                    <a:pt x="5737" y="22408"/>
                    <a:pt x="4361" y="21256"/>
                  </a:cubicBezTo>
                  <a:cubicBezTo>
                    <a:pt x="4539" y="20946"/>
                    <a:pt x="4771" y="20671"/>
                    <a:pt x="5046" y="20442"/>
                  </a:cubicBezTo>
                  <a:cubicBezTo>
                    <a:pt x="5338" y="20190"/>
                    <a:pt x="5378" y="19921"/>
                    <a:pt x="5195" y="19703"/>
                  </a:cubicBezTo>
                  <a:cubicBezTo>
                    <a:pt x="5006" y="19479"/>
                    <a:pt x="4631" y="19456"/>
                    <a:pt x="4367" y="19700"/>
                  </a:cubicBezTo>
                  <a:cubicBezTo>
                    <a:pt x="4095" y="19949"/>
                    <a:pt x="3860" y="20244"/>
                    <a:pt x="3588" y="20542"/>
                  </a:cubicBezTo>
                  <a:cubicBezTo>
                    <a:pt x="2986" y="19992"/>
                    <a:pt x="2496" y="19373"/>
                    <a:pt x="2055" y="18717"/>
                  </a:cubicBezTo>
                  <a:cubicBezTo>
                    <a:pt x="894" y="16981"/>
                    <a:pt x="215" y="15072"/>
                    <a:pt x="55" y="12986"/>
                  </a:cubicBezTo>
                  <a:cubicBezTo>
                    <a:pt x="20" y="12559"/>
                    <a:pt x="37" y="12542"/>
                    <a:pt x="467" y="12537"/>
                  </a:cubicBezTo>
                  <a:cubicBezTo>
                    <a:pt x="688" y="12534"/>
                    <a:pt x="908" y="12568"/>
                    <a:pt x="1126" y="12539"/>
                  </a:cubicBezTo>
                  <a:cubicBezTo>
                    <a:pt x="1364" y="12511"/>
                    <a:pt x="1527" y="12347"/>
                    <a:pt x="1545" y="12098"/>
                  </a:cubicBezTo>
                  <a:cubicBezTo>
                    <a:pt x="1565" y="11849"/>
                    <a:pt x="1421" y="11691"/>
                    <a:pt x="1186" y="11611"/>
                  </a:cubicBezTo>
                  <a:cubicBezTo>
                    <a:pt x="931" y="11522"/>
                    <a:pt x="665" y="11522"/>
                    <a:pt x="404" y="11539"/>
                  </a:cubicBezTo>
                  <a:cubicBezTo>
                    <a:pt x="129" y="11557"/>
                    <a:pt x="0" y="11485"/>
                    <a:pt x="26" y="11175"/>
                  </a:cubicBezTo>
                  <a:cubicBezTo>
                    <a:pt x="249" y="8476"/>
                    <a:pt x="1235" y="6101"/>
                    <a:pt x="3006" y="4049"/>
                  </a:cubicBezTo>
                  <a:cubicBezTo>
                    <a:pt x="3204" y="3820"/>
                    <a:pt x="3361" y="3774"/>
                    <a:pt x="3596" y="4001"/>
                  </a:cubicBezTo>
                  <a:cubicBezTo>
                    <a:pt x="3800" y="4198"/>
                    <a:pt x="4063" y="4324"/>
                    <a:pt x="4241" y="4562"/>
                  </a:cubicBezTo>
                  <a:cubicBezTo>
                    <a:pt x="4418" y="4803"/>
                    <a:pt x="4656" y="4889"/>
                    <a:pt x="4929" y="4717"/>
                  </a:cubicBezTo>
                  <a:cubicBezTo>
                    <a:pt x="5163" y="4568"/>
                    <a:pt x="5201" y="4241"/>
                    <a:pt x="5026" y="3949"/>
                  </a:cubicBezTo>
                  <a:cubicBezTo>
                    <a:pt x="4865" y="3674"/>
                    <a:pt x="4596" y="3513"/>
                    <a:pt x="4344" y="3336"/>
                  </a:cubicBezTo>
                  <a:cubicBezTo>
                    <a:pt x="4249" y="3270"/>
                    <a:pt x="4163" y="3207"/>
                    <a:pt x="4075" y="3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51" name="Google Shape;4217;p117"/>
            <p:cNvSpPr/>
            <p:nvPr/>
          </p:nvSpPr>
          <p:spPr>
            <a:xfrm>
              <a:off x="1060163" y="3743375"/>
              <a:ext cx="166200" cy="246950"/>
            </a:xfrm>
            <a:custGeom>
              <a:avLst/>
              <a:gdLst/>
              <a:ahLst/>
              <a:cxnLst/>
              <a:rect l="l" t="t" r="r" b="b"/>
              <a:pathLst>
                <a:path w="6648" h="9878" extrusionOk="0">
                  <a:moveTo>
                    <a:pt x="6593" y="4963"/>
                  </a:moveTo>
                  <a:cubicBezTo>
                    <a:pt x="6648" y="6132"/>
                    <a:pt x="6648" y="7430"/>
                    <a:pt x="6631" y="8728"/>
                  </a:cubicBezTo>
                  <a:cubicBezTo>
                    <a:pt x="6622" y="9542"/>
                    <a:pt x="6330" y="9877"/>
                    <a:pt x="5536" y="9866"/>
                  </a:cubicBezTo>
                  <a:cubicBezTo>
                    <a:pt x="3888" y="9843"/>
                    <a:pt x="2241" y="9791"/>
                    <a:pt x="593" y="9743"/>
                  </a:cubicBezTo>
                  <a:cubicBezTo>
                    <a:pt x="209" y="9731"/>
                    <a:pt x="0" y="9542"/>
                    <a:pt x="3" y="9264"/>
                  </a:cubicBezTo>
                  <a:cubicBezTo>
                    <a:pt x="6" y="8992"/>
                    <a:pt x="221" y="8806"/>
                    <a:pt x="602" y="8777"/>
                  </a:cubicBezTo>
                  <a:cubicBezTo>
                    <a:pt x="842" y="8760"/>
                    <a:pt x="1086" y="8774"/>
                    <a:pt x="1327" y="8777"/>
                  </a:cubicBezTo>
                  <a:cubicBezTo>
                    <a:pt x="2536" y="8786"/>
                    <a:pt x="3745" y="8797"/>
                    <a:pt x="4954" y="8800"/>
                  </a:cubicBezTo>
                  <a:cubicBezTo>
                    <a:pt x="5533" y="8800"/>
                    <a:pt x="5547" y="8791"/>
                    <a:pt x="5545" y="8227"/>
                  </a:cubicBezTo>
                  <a:cubicBezTo>
                    <a:pt x="5536" y="6534"/>
                    <a:pt x="5510" y="4843"/>
                    <a:pt x="5504" y="3150"/>
                  </a:cubicBezTo>
                  <a:cubicBezTo>
                    <a:pt x="5502" y="2356"/>
                    <a:pt x="5522" y="1565"/>
                    <a:pt x="5530" y="774"/>
                  </a:cubicBezTo>
                  <a:cubicBezTo>
                    <a:pt x="5530" y="708"/>
                    <a:pt x="5530" y="642"/>
                    <a:pt x="5539" y="576"/>
                  </a:cubicBezTo>
                  <a:cubicBezTo>
                    <a:pt x="5593" y="224"/>
                    <a:pt x="5802" y="0"/>
                    <a:pt x="6072" y="9"/>
                  </a:cubicBezTo>
                  <a:cubicBezTo>
                    <a:pt x="6350" y="18"/>
                    <a:pt x="6565" y="247"/>
                    <a:pt x="6536" y="617"/>
                  </a:cubicBezTo>
                  <a:cubicBezTo>
                    <a:pt x="6424" y="2026"/>
                    <a:pt x="6596" y="3430"/>
                    <a:pt x="6593" y="4963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52" name="Google Shape;3796;p116"/>
          <p:cNvGrpSpPr/>
          <p:nvPr/>
        </p:nvGrpSpPr>
        <p:grpSpPr>
          <a:xfrm>
            <a:off x="583112" y="4514069"/>
            <a:ext cx="281789" cy="259932"/>
            <a:chOff x="712875" y="2205450"/>
            <a:chExt cx="233675" cy="215550"/>
          </a:xfrm>
        </p:grpSpPr>
        <p:sp>
          <p:nvSpPr>
            <p:cNvPr id="53" name="Google Shape;3797;p116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54" name="Google Shape;3798;p116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55" name="Google Shape;3799;p116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56" name="Google Shape;3800;p116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57" name="Google Shape;3801;p116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58" name="Google Shape;1061;p73"/>
          <p:cNvGrpSpPr/>
          <p:nvPr/>
        </p:nvGrpSpPr>
        <p:grpSpPr>
          <a:xfrm rot="613988">
            <a:off x="560999" y="3512128"/>
            <a:ext cx="341232" cy="285993"/>
            <a:chOff x="537803" y="1586771"/>
            <a:chExt cx="1296401" cy="1086539"/>
          </a:xfrm>
        </p:grpSpPr>
        <p:sp>
          <p:nvSpPr>
            <p:cNvPr id="59" name="Google Shape;1062;p73"/>
            <p:cNvSpPr/>
            <p:nvPr/>
          </p:nvSpPr>
          <p:spPr>
            <a:xfrm rot="-648418">
              <a:off x="1170428" y="2264338"/>
              <a:ext cx="101809" cy="88726"/>
            </a:xfrm>
            <a:custGeom>
              <a:avLst/>
              <a:gdLst/>
              <a:ahLst/>
              <a:cxnLst/>
              <a:rect l="l" t="t" r="r" b="b"/>
              <a:pathLst>
                <a:path w="3743" h="3262" extrusionOk="0">
                  <a:moveTo>
                    <a:pt x="1982" y="1"/>
                  </a:moveTo>
                  <a:cubicBezTo>
                    <a:pt x="1712" y="1"/>
                    <a:pt x="1444" y="66"/>
                    <a:pt x="1175" y="168"/>
                  </a:cubicBezTo>
                  <a:cubicBezTo>
                    <a:pt x="1164" y="180"/>
                    <a:pt x="1152" y="191"/>
                    <a:pt x="1138" y="197"/>
                  </a:cubicBezTo>
                  <a:cubicBezTo>
                    <a:pt x="195" y="761"/>
                    <a:pt x="1" y="2120"/>
                    <a:pt x="852" y="2853"/>
                  </a:cubicBezTo>
                  <a:cubicBezTo>
                    <a:pt x="1170" y="3127"/>
                    <a:pt x="1549" y="3261"/>
                    <a:pt x="1922" y="3261"/>
                  </a:cubicBezTo>
                  <a:cubicBezTo>
                    <a:pt x="2404" y="3261"/>
                    <a:pt x="2876" y="3037"/>
                    <a:pt x="3195" y="2601"/>
                  </a:cubicBezTo>
                  <a:cubicBezTo>
                    <a:pt x="3743" y="1859"/>
                    <a:pt x="3697" y="804"/>
                    <a:pt x="2883" y="277"/>
                  </a:cubicBezTo>
                  <a:cubicBezTo>
                    <a:pt x="2579" y="80"/>
                    <a:pt x="2280" y="1"/>
                    <a:pt x="1982" y="1"/>
                  </a:cubicBezTo>
                  <a:close/>
                </a:path>
              </a:pathLst>
            </a:custGeom>
            <a:solidFill>
              <a:srgbClr val="E3E7EA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0" name="Google Shape;1063;p73"/>
            <p:cNvSpPr/>
            <p:nvPr/>
          </p:nvSpPr>
          <p:spPr>
            <a:xfrm rot="-648418">
              <a:off x="612742" y="1712048"/>
              <a:ext cx="1070887" cy="505891"/>
            </a:xfrm>
            <a:custGeom>
              <a:avLst/>
              <a:gdLst/>
              <a:ahLst/>
              <a:cxnLst/>
              <a:rect l="l" t="t" r="r" b="b"/>
              <a:pathLst>
                <a:path w="39371" h="18599" extrusionOk="0">
                  <a:moveTo>
                    <a:pt x="35512" y="2652"/>
                  </a:moveTo>
                  <a:cubicBezTo>
                    <a:pt x="35646" y="2652"/>
                    <a:pt x="35777" y="2727"/>
                    <a:pt x="35829" y="2902"/>
                  </a:cubicBezTo>
                  <a:cubicBezTo>
                    <a:pt x="36390" y="4813"/>
                    <a:pt x="36176" y="6862"/>
                    <a:pt x="36110" y="8830"/>
                  </a:cubicBezTo>
                  <a:cubicBezTo>
                    <a:pt x="36035" y="11008"/>
                    <a:pt x="36061" y="13232"/>
                    <a:pt x="35743" y="15389"/>
                  </a:cubicBezTo>
                  <a:lnTo>
                    <a:pt x="35734" y="15455"/>
                  </a:lnTo>
                  <a:cubicBezTo>
                    <a:pt x="35729" y="15495"/>
                    <a:pt x="35711" y="15530"/>
                    <a:pt x="35686" y="15558"/>
                  </a:cubicBezTo>
                  <a:cubicBezTo>
                    <a:pt x="35740" y="15736"/>
                    <a:pt x="35683" y="15948"/>
                    <a:pt x="35465" y="15994"/>
                  </a:cubicBezTo>
                  <a:lnTo>
                    <a:pt x="34835" y="16123"/>
                  </a:lnTo>
                  <a:cubicBezTo>
                    <a:pt x="34812" y="16128"/>
                    <a:pt x="34788" y="16130"/>
                    <a:pt x="34765" y="16130"/>
                  </a:cubicBezTo>
                  <a:cubicBezTo>
                    <a:pt x="34696" y="16130"/>
                    <a:pt x="34628" y="16108"/>
                    <a:pt x="34574" y="16063"/>
                  </a:cubicBezTo>
                  <a:cubicBezTo>
                    <a:pt x="29108" y="16445"/>
                    <a:pt x="23564" y="16662"/>
                    <a:pt x="18026" y="16662"/>
                  </a:cubicBezTo>
                  <a:cubicBezTo>
                    <a:pt x="12908" y="16662"/>
                    <a:pt x="7796" y="16477"/>
                    <a:pt x="2754" y="16068"/>
                  </a:cubicBezTo>
                  <a:cubicBezTo>
                    <a:pt x="2594" y="16054"/>
                    <a:pt x="2591" y="15813"/>
                    <a:pt x="2754" y="15813"/>
                  </a:cubicBezTo>
                  <a:lnTo>
                    <a:pt x="2783" y="15813"/>
                  </a:lnTo>
                  <a:lnTo>
                    <a:pt x="2783" y="15719"/>
                  </a:lnTo>
                  <a:cubicBezTo>
                    <a:pt x="2734" y="15719"/>
                    <a:pt x="2691" y="15687"/>
                    <a:pt x="2674" y="15641"/>
                  </a:cubicBezTo>
                  <a:cubicBezTo>
                    <a:pt x="2109" y="13828"/>
                    <a:pt x="2382" y="11616"/>
                    <a:pt x="2419" y="9730"/>
                  </a:cubicBezTo>
                  <a:cubicBezTo>
                    <a:pt x="2459" y="7590"/>
                    <a:pt x="2513" y="5426"/>
                    <a:pt x="2740" y="3297"/>
                  </a:cubicBezTo>
                  <a:cubicBezTo>
                    <a:pt x="2470" y="3260"/>
                    <a:pt x="2465" y="2853"/>
                    <a:pt x="2757" y="2848"/>
                  </a:cubicBezTo>
                  <a:cubicBezTo>
                    <a:pt x="3656" y="2830"/>
                    <a:pt x="4556" y="2822"/>
                    <a:pt x="5456" y="2822"/>
                  </a:cubicBezTo>
                  <a:cubicBezTo>
                    <a:pt x="9863" y="2822"/>
                    <a:pt x="14277" y="3000"/>
                    <a:pt x="18684" y="3000"/>
                  </a:cubicBezTo>
                  <a:cubicBezTo>
                    <a:pt x="18742" y="3000"/>
                    <a:pt x="18800" y="2999"/>
                    <a:pt x="18857" y="2999"/>
                  </a:cubicBezTo>
                  <a:cubicBezTo>
                    <a:pt x="24035" y="2994"/>
                    <a:pt x="29220" y="2735"/>
                    <a:pt x="34395" y="2735"/>
                  </a:cubicBezTo>
                  <a:cubicBezTo>
                    <a:pt x="34582" y="2735"/>
                    <a:pt x="34768" y="2735"/>
                    <a:pt x="34955" y="2736"/>
                  </a:cubicBezTo>
                  <a:cubicBezTo>
                    <a:pt x="35044" y="2736"/>
                    <a:pt x="35130" y="2770"/>
                    <a:pt x="35193" y="2830"/>
                  </a:cubicBezTo>
                  <a:cubicBezTo>
                    <a:pt x="35259" y="2718"/>
                    <a:pt x="35387" y="2652"/>
                    <a:pt x="35512" y="2652"/>
                  </a:cubicBezTo>
                  <a:close/>
                  <a:moveTo>
                    <a:pt x="2823" y="0"/>
                  </a:moveTo>
                  <a:cubicBezTo>
                    <a:pt x="2021" y="0"/>
                    <a:pt x="1260" y="101"/>
                    <a:pt x="837" y="504"/>
                  </a:cubicBezTo>
                  <a:cubicBezTo>
                    <a:pt x="0" y="1306"/>
                    <a:pt x="387" y="3790"/>
                    <a:pt x="370" y="4982"/>
                  </a:cubicBezTo>
                  <a:cubicBezTo>
                    <a:pt x="353" y="6340"/>
                    <a:pt x="336" y="7701"/>
                    <a:pt x="318" y="9060"/>
                  </a:cubicBezTo>
                  <a:cubicBezTo>
                    <a:pt x="284" y="11885"/>
                    <a:pt x="253" y="14710"/>
                    <a:pt x="207" y="17533"/>
                  </a:cubicBezTo>
                  <a:cubicBezTo>
                    <a:pt x="204" y="17742"/>
                    <a:pt x="175" y="18120"/>
                    <a:pt x="144" y="18598"/>
                  </a:cubicBezTo>
                  <a:cubicBezTo>
                    <a:pt x="6548" y="18258"/>
                    <a:pt x="12986" y="18341"/>
                    <a:pt x="19396" y="18183"/>
                  </a:cubicBezTo>
                  <a:cubicBezTo>
                    <a:pt x="25932" y="18023"/>
                    <a:pt x="32476" y="17667"/>
                    <a:pt x="39012" y="17584"/>
                  </a:cubicBezTo>
                  <a:cubicBezTo>
                    <a:pt x="39014" y="17584"/>
                    <a:pt x="39016" y="17584"/>
                    <a:pt x="39018" y="17584"/>
                  </a:cubicBezTo>
                  <a:cubicBezTo>
                    <a:pt x="39249" y="17584"/>
                    <a:pt x="39362" y="17758"/>
                    <a:pt x="39362" y="17934"/>
                  </a:cubicBezTo>
                  <a:lnTo>
                    <a:pt x="39370" y="17934"/>
                  </a:lnTo>
                  <a:cubicBezTo>
                    <a:pt x="39319" y="16868"/>
                    <a:pt x="39264" y="16034"/>
                    <a:pt x="39256" y="15747"/>
                  </a:cubicBezTo>
                  <a:cubicBezTo>
                    <a:pt x="39184" y="12607"/>
                    <a:pt x="39113" y="9464"/>
                    <a:pt x="39038" y="6320"/>
                  </a:cubicBezTo>
                  <a:cubicBezTo>
                    <a:pt x="39007" y="4856"/>
                    <a:pt x="39009" y="3386"/>
                    <a:pt x="38938" y="1922"/>
                  </a:cubicBezTo>
                  <a:cubicBezTo>
                    <a:pt x="38926" y="1664"/>
                    <a:pt x="38992" y="1040"/>
                    <a:pt x="38852" y="827"/>
                  </a:cubicBezTo>
                  <a:cubicBezTo>
                    <a:pt x="38488" y="277"/>
                    <a:pt x="37408" y="137"/>
                    <a:pt x="36846" y="82"/>
                  </a:cubicBezTo>
                  <a:cubicBezTo>
                    <a:pt x="36640" y="62"/>
                    <a:pt x="36429" y="56"/>
                    <a:pt x="36216" y="56"/>
                  </a:cubicBezTo>
                  <a:cubicBezTo>
                    <a:pt x="35791" y="56"/>
                    <a:pt x="35359" y="82"/>
                    <a:pt x="34941" y="82"/>
                  </a:cubicBezTo>
                  <a:lnTo>
                    <a:pt x="26362" y="88"/>
                  </a:lnTo>
                  <a:lnTo>
                    <a:pt x="9513" y="97"/>
                  </a:lnTo>
                  <a:cubicBezTo>
                    <a:pt x="8032" y="100"/>
                    <a:pt x="6551" y="103"/>
                    <a:pt x="5066" y="103"/>
                  </a:cubicBezTo>
                  <a:cubicBezTo>
                    <a:pt x="4480" y="103"/>
                    <a:pt x="3631" y="0"/>
                    <a:pt x="2823" y="0"/>
                  </a:cubicBezTo>
                  <a:close/>
                </a:path>
              </a:pathLst>
            </a:custGeom>
            <a:solidFill>
              <a:srgbClr val="E3E7EA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1" name="Google Shape;1064;p73"/>
            <p:cNvSpPr/>
            <p:nvPr/>
          </p:nvSpPr>
          <p:spPr>
            <a:xfrm rot="-648418">
              <a:off x="610712" y="1686777"/>
              <a:ext cx="1150583" cy="886526"/>
            </a:xfrm>
            <a:custGeom>
              <a:avLst/>
              <a:gdLst/>
              <a:ahLst/>
              <a:cxnLst/>
              <a:rect l="l" t="t" r="r" b="b"/>
              <a:pathLst>
                <a:path w="42301" h="32593" extrusionOk="0">
                  <a:moveTo>
                    <a:pt x="4065" y="774"/>
                  </a:moveTo>
                  <a:cubicBezTo>
                    <a:pt x="4872" y="774"/>
                    <a:pt x="5719" y="876"/>
                    <a:pt x="6303" y="876"/>
                  </a:cubicBezTo>
                  <a:cubicBezTo>
                    <a:pt x="7790" y="876"/>
                    <a:pt x="9272" y="876"/>
                    <a:pt x="10753" y="873"/>
                  </a:cubicBezTo>
                  <a:lnTo>
                    <a:pt x="27599" y="861"/>
                  </a:lnTo>
                  <a:lnTo>
                    <a:pt x="36178" y="856"/>
                  </a:lnTo>
                  <a:cubicBezTo>
                    <a:pt x="36596" y="856"/>
                    <a:pt x="37028" y="829"/>
                    <a:pt x="37454" y="829"/>
                  </a:cubicBezTo>
                  <a:cubicBezTo>
                    <a:pt x="37667" y="829"/>
                    <a:pt x="37879" y="836"/>
                    <a:pt x="38086" y="856"/>
                  </a:cubicBezTo>
                  <a:cubicBezTo>
                    <a:pt x="38645" y="910"/>
                    <a:pt x="39725" y="1050"/>
                    <a:pt x="40092" y="1601"/>
                  </a:cubicBezTo>
                  <a:cubicBezTo>
                    <a:pt x="40232" y="1813"/>
                    <a:pt x="40163" y="2440"/>
                    <a:pt x="40178" y="2695"/>
                  </a:cubicBezTo>
                  <a:cubicBezTo>
                    <a:pt x="40246" y="4159"/>
                    <a:pt x="40244" y="5629"/>
                    <a:pt x="40275" y="7094"/>
                  </a:cubicBezTo>
                  <a:cubicBezTo>
                    <a:pt x="40347" y="10237"/>
                    <a:pt x="40421" y="13380"/>
                    <a:pt x="40493" y="16521"/>
                  </a:cubicBezTo>
                  <a:cubicBezTo>
                    <a:pt x="40501" y="16810"/>
                    <a:pt x="40556" y="17644"/>
                    <a:pt x="40607" y="18710"/>
                  </a:cubicBezTo>
                  <a:cubicBezTo>
                    <a:pt x="40756" y="21581"/>
                    <a:pt x="40903" y="26134"/>
                    <a:pt x="40095" y="26160"/>
                  </a:cubicBezTo>
                  <a:cubicBezTo>
                    <a:pt x="40009" y="26163"/>
                    <a:pt x="39925" y="26194"/>
                    <a:pt x="39860" y="26251"/>
                  </a:cubicBezTo>
                  <a:cubicBezTo>
                    <a:pt x="39845" y="26251"/>
                    <a:pt x="39840" y="26246"/>
                    <a:pt x="39822" y="26246"/>
                  </a:cubicBezTo>
                  <a:cubicBezTo>
                    <a:pt x="39538" y="26245"/>
                    <a:pt x="39253" y="26245"/>
                    <a:pt x="38968" y="26245"/>
                  </a:cubicBezTo>
                  <a:cubicBezTo>
                    <a:pt x="32828" y="26245"/>
                    <a:pt x="26675" y="26416"/>
                    <a:pt x="20530" y="26501"/>
                  </a:cubicBezTo>
                  <a:lnTo>
                    <a:pt x="16303" y="26558"/>
                  </a:lnTo>
                  <a:cubicBezTo>
                    <a:pt x="16280" y="26500"/>
                    <a:pt x="16227" y="26474"/>
                    <a:pt x="16172" y="26474"/>
                  </a:cubicBezTo>
                  <a:cubicBezTo>
                    <a:pt x="16112" y="26474"/>
                    <a:pt x="16048" y="26505"/>
                    <a:pt x="16017" y="26564"/>
                  </a:cubicBezTo>
                  <a:lnTo>
                    <a:pt x="11040" y="26632"/>
                  </a:lnTo>
                  <a:cubicBezTo>
                    <a:pt x="9455" y="26655"/>
                    <a:pt x="7876" y="26673"/>
                    <a:pt x="6292" y="26698"/>
                  </a:cubicBezTo>
                  <a:cubicBezTo>
                    <a:pt x="6133" y="26701"/>
                    <a:pt x="5973" y="26702"/>
                    <a:pt x="5813" y="26702"/>
                  </a:cubicBezTo>
                  <a:cubicBezTo>
                    <a:pt x="5450" y="26702"/>
                    <a:pt x="5083" y="26697"/>
                    <a:pt x="4716" y="26697"/>
                  </a:cubicBezTo>
                  <a:cubicBezTo>
                    <a:pt x="3969" y="26697"/>
                    <a:pt x="3220" y="26716"/>
                    <a:pt x="2491" y="26829"/>
                  </a:cubicBezTo>
                  <a:lnTo>
                    <a:pt x="2491" y="26829"/>
                  </a:lnTo>
                  <a:cubicBezTo>
                    <a:pt x="2841" y="26769"/>
                    <a:pt x="2855" y="26228"/>
                    <a:pt x="2492" y="26228"/>
                  </a:cubicBezTo>
                  <a:cubicBezTo>
                    <a:pt x="2485" y="26228"/>
                    <a:pt x="2477" y="26228"/>
                    <a:pt x="2470" y="26228"/>
                  </a:cubicBezTo>
                  <a:cubicBezTo>
                    <a:pt x="2456" y="26229"/>
                    <a:pt x="2443" y="26230"/>
                    <a:pt x="2430" y="26230"/>
                  </a:cubicBezTo>
                  <a:cubicBezTo>
                    <a:pt x="1043" y="26230"/>
                    <a:pt x="1199" y="22209"/>
                    <a:pt x="1352" y="19833"/>
                  </a:cubicBezTo>
                  <a:lnTo>
                    <a:pt x="1366" y="19833"/>
                  </a:lnTo>
                  <a:lnTo>
                    <a:pt x="1381" y="19374"/>
                  </a:lnTo>
                  <a:cubicBezTo>
                    <a:pt x="1415" y="18893"/>
                    <a:pt x="1444" y="18515"/>
                    <a:pt x="1447" y="18309"/>
                  </a:cubicBezTo>
                  <a:cubicBezTo>
                    <a:pt x="1490" y="15483"/>
                    <a:pt x="1521" y="12658"/>
                    <a:pt x="1558" y="9833"/>
                  </a:cubicBezTo>
                  <a:cubicBezTo>
                    <a:pt x="1576" y="8475"/>
                    <a:pt x="1593" y="7116"/>
                    <a:pt x="1610" y="5755"/>
                  </a:cubicBezTo>
                  <a:cubicBezTo>
                    <a:pt x="1624" y="4566"/>
                    <a:pt x="1237" y="2082"/>
                    <a:pt x="2074" y="1280"/>
                  </a:cubicBezTo>
                  <a:cubicBezTo>
                    <a:pt x="2497" y="875"/>
                    <a:pt x="3261" y="774"/>
                    <a:pt x="4065" y="774"/>
                  </a:cubicBezTo>
                  <a:close/>
                  <a:moveTo>
                    <a:pt x="3000" y="1"/>
                  </a:moveTo>
                  <a:cubicBezTo>
                    <a:pt x="2344" y="1"/>
                    <a:pt x="1718" y="91"/>
                    <a:pt x="1335" y="432"/>
                  </a:cubicBezTo>
                  <a:cubicBezTo>
                    <a:pt x="687" y="1007"/>
                    <a:pt x="891" y="2179"/>
                    <a:pt x="882" y="2933"/>
                  </a:cubicBezTo>
                  <a:cubicBezTo>
                    <a:pt x="856" y="4816"/>
                    <a:pt x="833" y="6698"/>
                    <a:pt x="810" y="8584"/>
                  </a:cubicBezTo>
                  <a:cubicBezTo>
                    <a:pt x="756" y="12767"/>
                    <a:pt x="699" y="16950"/>
                    <a:pt x="661" y="21137"/>
                  </a:cubicBezTo>
                  <a:cubicBezTo>
                    <a:pt x="647" y="22376"/>
                    <a:pt x="0" y="26847"/>
                    <a:pt x="2271" y="26847"/>
                  </a:cubicBezTo>
                  <a:cubicBezTo>
                    <a:pt x="2327" y="26847"/>
                    <a:pt x="2385" y="26844"/>
                    <a:pt x="2444" y="26839"/>
                  </a:cubicBezTo>
                  <a:lnTo>
                    <a:pt x="2444" y="26839"/>
                  </a:lnTo>
                  <a:cubicBezTo>
                    <a:pt x="2235" y="26870"/>
                    <a:pt x="2023" y="26913"/>
                    <a:pt x="1816" y="26965"/>
                  </a:cubicBezTo>
                  <a:cubicBezTo>
                    <a:pt x="1641" y="27005"/>
                    <a:pt x="1636" y="27277"/>
                    <a:pt x="1816" y="27317"/>
                  </a:cubicBezTo>
                  <a:cubicBezTo>
                    <a:pt x="2864" y="27549"/>
                    <a:pt x="3982" y="27623"/>
                    <a:pt x="5121" y="27623"/>
                  </a:cubicBezTo>
                  <a:cubicBezTo>
                    <a:pt x="7006" y="27623"/>
                    <a:pt x="8948" y="27421"/>
                    <a:pt x="10722" y="27398"/>
                  </a:cubicBezTo>
                  <a:lnTo>
                    <a:pt x="15934" y="27329"/>
                  </a:lnTo>
                  <a:lnTo>
                    <a:pt x="15934" y="27329"/>
                  </a:lnTo>
                  <a:cubicBezTo>
                    <a:pt x="15622" y="29512"/>
                    <a:pt x="14146" y="30988"/>
                    <a:pt x="12023" y="31713"/>
                  </a:cubicBezTo>
                  <a:cubicBezTo>
                    <a:pt x="11703" y="31819"/>
                    <a:pt x="11721" y="32350"/>
                    <a:pt x="12080" y="32350"/>
                  </a:cubicBezTo>
                  <a:cubicBezTo>
                    <a:pt x="12087" y="32350"/>
                    <a:pt x="12095" y="32349"/>
                    <a:pt x="12103" y="32349"/>
                  </a:cubicBezTo>
                  <a:lnTo>
                    <a:pt x="12103" y="32349"/>
                  </a:lnTo>
                  <a:cubicBezTo>
                    <a:pt x="12097" y="32355"/>
                    <a:pt x="12086" y="32360"/>
                    <a:pt x="12080" y="32369"/>
                  </a:cubicBezTo>
                  <a:cubicBezTo>
                    <a:pt x="12054" y="32403"/>
                    <a:pt x="12028" y="32435"/>
                    <a:pt x="12003" y="32469"/>
                  </a:cubicBezTo>
                  <a:lnTo>
                    <a:pt x="12375" y="32547"/>
                  </a:lnTo>
                  <a:cubicBezTo>
                    <a:pt x="12578" y="32564"/>
                    <a:pt x="12785" y="32578"/>
                    <a:pt x="12991" y="32592"/>
                  </a:cubicBezTo>
                  <a:lnTo>
                    <a:pt x="13023" y="32168"/>
                  </a:lnTo>
                  <a:cubicBezTo>
                    <a:pt x="15008" y="31527"/>
                    <a:pt x="16415" y="29380"/>
                    <a:pt x="16381" y="27323"/>
                  </a:cubicBezTo>
                  <a:lnTo>
                    <a:pt x="20524" y="27266"/>
                  </a:lnTo>
                  <a:cubicBezTo>
                    <a:pt x="22223" y="27246"/>
                    <a:pt x="23922" y="27226"/>
                    <a:pt x="25622" y="27211"/>
                  </a:cubicBezTo>
                  <a:lnTo>
                    <a:pt x="26028" y="27208"/>
                  </a:lnTo>
                  <a:cubicBezTo>
                    <a:pt x="30625" y="27165"/>
                    <a:pt x="35223" y="27131"/>
                    <a:pt x="39817" y="26993"/>
                  </a:cubicBezTo>
                  <a:cubicBezTo>
                    <a:pt x="39891" y="26991"/>
                    <a:pt x="39963" y="26965"/>
                    <a:pt x="40023" y="26922"/>
                  </a:cubicBezTo>
                  <a:cubicBezTo>
                    <a:pt x="40039" y="26924"/>
                    <a:pt x="40055" y="26926"/>
                    <a:pt x="40073" y="26926"/>
                  </a:cubicBezTo>
                  <a:cubicBezTo>
                    <a:pt x="40080" y="26926"/>
                    <a:pt x="40087" y="26926"/>
                    <a:pt x="40095" y="26925"/>
                  </a:cubicBezTo>
                  <a:cubicBezTo>
                    <a:pt x="42301" y="26850"/>
                    <a:pt x="41393" y="22512"/>
                    <a:pt x="41364" y="21234"/>
                  </a:cubicBezTo>
                  <a:lnTo>
                    <a:pt x="41120" y="10555"/>
                  </a:lnTo>
                  <a:cubicBezTo>
                    <a:pt x="41077" y="8775"/>
                    <a:pt x="41037" y="6993"/>
                    <a:pt x="41000" y="5211"/>
                  </a:cubicBezTo>
                  <a:cubicBezTo>
                    <a:pt x="40971" y="4008"/>
                    <a:pt x="41304" y="2022"/>
                    <a:pt x="40639" y="910"/>
                  </a:cubicBezTo>
                  <a:cubicBezTo>
                    <a:pt x="40206" y="191"/>
                    <a:pt x="39481" y="131"/>
                    <a:pt x="38722" y="93"/>
                  </a:cubicBezTo>
                  <a:cubicBezTo>
                    <a:pt x="38102" y="63"/>
                    <a:pt x="37479" y="52"/>
                    <a:pt x="36856" y="52"/>
                  </a:cubicBezTo>
                  <a:cubicBezTo>
                    <a:pt x="35570" y="52"/>
                    <a:pt x="34280" y="96"/>
                    <a:pt x="33003" y="96"/>
                  </a:cubicBezTo>
                  <a:cubicBezTo>
                    <a:pt x="25584" y="102"/>
                    <a:pt x="18169" y="105"/>
                    <a:pt x="10753" y="113"/>
                  </a:cubicBezTo>
                  <a:cubicBezTo>
                    <a:pt x="8848" y="113"/>
                    <a:pt x="6939" y="116"/>
                    <a:pt x="5034" y="116"/>
                  </a:cubicBezTo>
                  <a:cubicBezTo>
                    <a:pt x="4522" y="116"/>
                    <a:pt x="3741" y="1"/>
                    <a:pt x="3000" y="1"/>
                  </a:cubicBezTo>
                  <a:close/>
                </a:path>
              </a:pathLst>
            </a:custGeom>
            <a:solidFill>
              <a:srgbClr val="003849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2" name="Google Shape;1065;p73"/>
            <p:cNvSpPr/>
            <p:nvPr/>
          </p:nvSpPr>
          <p:spPr>
            <a:xfrm rot="-648418">
              <a:off x="672000" y="2193464"/>
              <a:ext cx="1084379" cy="220918"/>
            </a:xfrm>
            <a:custGeom>
              <a:avLst/>
              <a:gdLst/>
              <a:ahLst/>
              <a:cxnLst/>
              <a:rect l="l" t="t" r="r" b="b"/>
              <a:pathLst>
                <a:path w="39867" h="8122" extrusionOk="0">
                  <a:moveTo>
                    <a:pt x="20076" y="2040"/>
                  </a:moveTo>
                  <a:cubicBezTo>
                    <a:pt x="20762" y="2040"/>
                    <a:pt x="21486" y="2341"/>
                    <a:pt x="21906" y="2794"/>
                  </a:cubicBezTo>
                  <a:cubicBezTo>
                    <a:pt x="22732" y="3683"/>
                    <a:pt x="22517" y="5095"/>
                    <a:pt x="21680" y="5901"/>
                  </a:cubicBezTo>
                  <a:cubicBezTo>
                    <a:pt x="21275" y="6290"/>
                    <a:pt x="20753" y="6476"/>
                    <a:pt x="20231" y="6476"/>
                  </a:cubicBezTo>
                  <a:cubicBezTo>
                    <a:pt x="19573" y="6476"/>
                    <a:pt x="18913" y="6181"/>
                    <a:pt x="18485" y="5625"/>
                  </a:cubicBezTo>
                  <a:cubicBezTo>
                    <a:pt x="17815" y="4766"/>
                    <a:pt x="18027" y="3617"/>
                    <a:pt x="18775" y="2943"/>
                  </a:cubicBezTo>
                  <a:cubicBezTo>
                    <a:pt x="18672" y="2849"/>
                    <a:pt x="18666" y="2691"/>
                    <a:pt x="18760" y="2588"/>
                  </a:cubicBezTo>
                  <a:cubicBezTo>
                    <a:pt x="19087" y="2203"/>
                    <a:pt x="19571" y="2040"/>
                    <a:pt x="20076" y="2040"/>
                  </a:cubicBezTo>
                  <a:close/>
                  <a:moveTo>
                    <a:pt x="39560" y="1"/>
                  </a:moveTo>
                  <a:cubicBezTo>
                    <a:pt x="39566" y="201"/>
                    <a:pt x="39411" y="367"/>
                    <a:pt x="39210" y="379"/>
                  </a:cubicBezTo>
                  <a:cubicBezTo>
                    <a:pt x="32692" y="794"/>
                    <a:pt x="26124" y="846"/>
                    <a:pt x="19591" y="981"/>
                  </a:cubicBezTo>
                  <a:cubicBezTo>
                    <a:pt x="15095" y="1071"/>
                    <a:pt x="10579" y="1232"/>
                    <a:pt x="6071" y="1232"/>
                  </a:cubicBezTo>
                  <a:cubicBezTo>
                    <a:pt x="4154" y="1232"/>
                    <a:pt x="2237" y="1203"/>
                    <a:pt x="325" y="1127"/>
                  </a:cubicBezTo>
                  <a:lnTo>
                    <a:pt x="313" y="1127"/>
                  </a:lnTo>
                  <a:cubicBezTo>
                    <a:pt x="157" y="3501"/>
                    <a:pt x="1" y="7523"/>
                    <a:pt x="1389" y="7523"/>
                  </a:cubicBezTo>
                  <a:cubicBezTo>
                    <a:pt x="1402" y="7523"/>
                    <a:pt x="1415" y="7523"/>
                    <a:pt x="1428" y="7522"/>
                  </a:cubicBezTo>
                  <a:cubicBezTo>
                    <a:pt x="1435" y="7522"/>
                    <a:pt x="1443" y="7522"/>
                    <a:pt x="1450" y="7522"/>
                  </a:cubicBezTo>
                  <a:cubicBezTo>
                    <a:pt x="1812" y="7522"/>
                    <a:pt x="1799" y="8058"/>
                    <a:pt x="1457" y="8119"/>
                  </a:cubicBezTo>
                  <a:lnTo>
                    <a:pt x="1457" y="8119"/>
                  </a:lnTo>
                  <a:cubicBezTo>
                    <a:pt x="2172" y="8008"/>
                    <a:pt x="2908" y="7989"/>
                    <a:pt x="3642" y="7989"/>
                  </a:cubicBezTo>
                  <a:cubicBezTo>
                    <a:pt x="4045" y="7989"/>
                    <a:pt x="4448" y="7995"/>
                    <a:pt x="4845" y="7995"/>
                  </a:cubicBezTo>
                  <a:cubicBezTo>
                    <a:pt x="4981" y="7995"/>
                    <a:pt x="5116" y="7994"/>
                    <a:pt x="5250" y="7992"/>
                  </a:cubicBezTo>
                  <a:cubicBezTo>
                    <a:pt x="6835" y="7966"/>
                    <a:pt x="8414" y="7946"/>
                    <a:pt x="9998" y="7923"/>
                  </a:cubicBezTo>
                  <a:lnTo>
                    <a:pt x="14978" y="7858"/>
                  </a:lnTo>
                  <a:cubicBezTo>
                    <a:pt x="15008" y="7798"/>
                    <a:pt x="15071" y="7765"/>
                    <a:pt x="15132" y="7765"/>
                  </a:cubicBezTo>
                  <a:cubicBezTo>
                    <a:pt x="15188" y="7765"/>
                    <a:pt x="15241" y="7793"/>
                    <a:pt x="15265" y="7852"/>
                  </a:cubicBezTo>
                  <a:lnTo>
                    <a:pt x="19491" y="7792"/>
                  </a:lnTo>
                  <a:cubicBezTo>
                    <a:pt x="25678" y="7706"/>
                    <a:pt x="31870" y="7536"/>
                    <a:pt x="38054" y="7536"/>
                  </a:cubicBezTo>
                  <a:cubicBezTo>
                    <a:pt x="38297" y="7536"/>
                    <a:pt x="38540" y="7536"/>
                    <a:pt x="38783" y="7537"/>
                  </a:cubicBezTo>
                  <a:cubicBezTo>
                    <a:pt x="38798" y="7537"/>
                    <a:pt x="38806" y="7542"/>
                    <a:pt x="38818" y="7542"/>
                  </a:cubicBezTo>
                  <a:cubicBezTo>
                    <a:pt x="38884" y="7485"/>
                    <a:pt x="38970" y="7454"/>
                    <a:pt x="39059" y="7451"/>
                  </a:cubicBezTo>
                  <a:cubicBezTo>
                    <a:pt x="39867" y="7425"/>
                    <a:pt x="39720" y="2875"/>
                    <a:pt x="39571" y="1"/>
                  </a:cubicBezTo>
                  <a:close/>
                  <a:moveTo>
                    <a:pt x="1457" y="8119"/>
                  </a:moveTo>
                  <a:cubicBezTo>
                    <a:pt x="1452" y="8120"/>
                    <a:pt x="1447" y="8120"/>
                    <a:pt x="1442" y="8121"/>
                  </a:cubicBezTo>
                  <a:cubicBezTo>
                    <a:pt x="1447" y="8121"/>
                    <a:pt x="1452" y="8120"/>
                    <a:pt x="1457" y="8119"/>
                  </a:cubicBezTo>
                  <a:close/>
                </a:path>
              </a:pathLst>
            </a:custGeom>
            <a:solidFill>
              <a:srgbClr val="FAA61A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3" name="Google Shape;1066;p73"/>
            <p:cNvSpPr/>
            <p:nvPr/>
          </p:nvSpPr>
          <p:spPr>
            <a:xfrm rot="-648418">
              <a:off x="662430" y="2185642"/>
              <a:ext cx="1067379" cy="43030"/>
            </a:xfrm>
            <a:custGeom>
              <a:avLst/>
              <a:gdLst/>
              <a:ahLst/>
              <a:cxnLst/>
              <a:rect l="l" t="t" r="r" b="b"/>
              <a:pathLst>
                <a:path w="39242" h="1582" extrusionOk="0">
                  <a:moveTo>
                    <a:pt x="38892" y="0"/>
                  </a:moveTo>
                  <a:cubicBezTo>
                    <a:pt x="38890" y="0"/>
                    <a:pt x="38888" y="0"/>
                    <a:pt x="38886" y="0"/>
                  </a:cubicBezTo>
                  <a:cubicBezTo>
                    <a:pt x="32350" y="83"/>
                    <a:pt x="25806" y="439"/>
                    <a:pt x="19267" y="602"/>
                  </a:cubicBezTo>
                  <a:cubicBezTo>
                    <a:pt x="12860" y="757"/>
                    <a:pt x="6422" y="674"/>
                    <a:pt x="18" y="1014"/>
                  </a:cubicBezTo>
                  <a:lnTo>
                    <a:pt x="0" y="1476"/>
                  </a:lnTo>
                  <a:cubicBezTo>
                    <a:pt x="1914" y="1552"/>
                    <a:pt x="3831" y="1581"/>
                    <a:pt x="5749" y="1581"/>
                  </a:cubicBezTo>
                  <a:cubicBezTo>
                    <a:pt x="10257" y="1581"/>
                    <a:pt x="14774" y="1420"/>
                    <a:pt x="19270" y="1330"/>
                  </a:cubicBezTo>
                  <a:cubicBezTo>
                    <a:pt x="25800" y="1192"/>
                    <a:pt x="32368" y="1143"/>
                    <a:pt x="38886" y="728"/>
                  </a:cubicBezTo>
                  <a:cubicBezTo>
                    <a:pt x="39087" y="716"/>
                    <a:pt x="39242" y="550"/>
                    <a:pt x="39236" y="350"/>
                  </a:cubicBezTo>
                  <a:cubicBezTo>
                    <a:pt x="39236" y="174"/>
                    <a:pt x="39123" y="0"/>
                    <a:pt x="38892" y="0"/>
                  </a:cubicBezTo>
                  <a:close/>
                </a:path>
              </a:pathLst>
            </a:custGeom>
            <a:solidFill>
              <a:srgbClr val="003849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4" name="Google Shape;1067;p73"/>
            <p:cNvSpPr/>
            <p:nvPr/>
          </p:nvSpPr>
          <p:spPr>
            <a:xfrm rot="-648418">
              <a:off x="669736" y="1786458"/>
              <a:ext cx="932467" cy="355421"/>
            </a:xfrm>
            <a:custGeom>
              <a:avLst/>
              <a:gdLst/>
              <a:ahLst/>
              <a:cxnLst/>
              <a:rect l="l" t="t" r="r" b="b"/>
              <a:pathLst>
                <a:path w="34282" h="13067" extrusionOk="0">
                  <a:moveTo>
                    <a:pt x="33404" y="0"/>
                  </a:moveTo>
                  <a:cubicBezTo>
                    <a:pt x="33280" y="0"/>
                    <a:pt x="33153" y="66"/>
                    <a:pt x="33087" y="178"/>
                  </a:cubicBezTo>
                  <a:cubicBezTo>
                    <a:pt x="33021" y="118"/>
                    <a:pt x="32935" y="84"/>
                    <a:pt x="32846" y="84"/>
                  </a:cubicBezTo>
                  <a:cubicBezTo>
                    <a:pt x="32661" y="83"/>
                    <a:pt x="32476" y="83"/>
                    <a:pt x="32291" y="83"/>
                  </a:cubicBezTo>
                  <a:cubicBezTo>
                    <a:pt x="27115" y="83"/>
                    <a:pt x="21930" y="345"/>
                    <a:pt x="16748" y="347"/>
                  </a:cubicBezTo>
                  <a:cubicBezTo>
                    <a:pt x="16719" y="347"/>
                    <a:pt x="16690" y="347"/>
                    <a:pt x="16661" y="347"/>
                  </a:cubicBezTo>
                  <a:cubicBezTo>
                    <a:pt x="12245" y="347"/>
                    <a:pt x="7824" y="169"/>
                    <a:pt x="3407" y="169"/>
                  </a:cubicBezTo>
                  <a:cubicBezTo>
                    <a:pt x="2488" y="169"/>
                    <a:pt x="1569" y="177"/>
                    <a:pt x="651" y="196"/>
                  </a:cubicBezTo>
                  <a:cubicBezTo>
                    <a:pt x="358" y="201"/>
                    <a:pt x="361" y="608"/>
                    <a:pt x="634" y="645"/>
                  </a:cubicBezTo>
                  <a:cubicBezTo>
                    <a:pt x="407" y="2777"/>
                    <a:pt x="353" y="4938"/>
                    <a:pt x="310" y="7078"/>
                  </a:cubicBezTo>
                  <a:cubicBezTo>
                    <a:pt x="275" y="8964"/>
                    <a:pt x="0" y="11176"/>
                    <a:pt x="568" y="12989"/>
                  </a:cubicBezTo>
                  <a:cubicBezTo>
                    <a:pt x="582" y="13038"/>
                    <a:pt x="625" y="13067"/>
                    <a:pt x="674" y="13067"/>
                  </a:cubicBezTo>
                  <a:cubicBezTo>
                    <a:pt x="676" y="13067"/>
                    <a:pt x="678" y="13067"/>
                    <a:pt x="680" y="13067"/>
                  </a:cubicBezTo>
                  <a:cubicBezTo>
                    <a:pt x="726" y="13067"/>
                    <a:pt x="766" y="13036"/>
                    <a:pt x="774" y="12989"/>
                  </a:cubicBezTo>
                  <a:cubicBezTo>
                    <a:pt x="1238" y="11141"/>
                    <a:pt x="923" y="8984"/>
                    <a:pt x="963" y="7078"/>
                  </a:cubicBezTo>
                  <a:cubicBezTo>
                    <a:pt x="1003" y="4949"/>
                    <a:pt x="1161" y="2829"/>
                    <a:pt x="1241" y="697"/>
                  </a:cubicBezTo>
                  <a:cubicBezTo>
                    <a:pt x="5694" y="1067"/>
                    <a:pt x="10194" y="1078"/>
                    <a:pt x="14669" y="1078"/>
                  </a:cubicBezTo>
                  <a:cubicBezTo>
                    <a:pt x="14951" y="1078"/>
                    <a:pt x="15233" y="1078"/>
                    <a:pt x="15515" y="1078"/>
                  </a:cubicBezTo>
                  <a:cubicBezTo>
                    <a:pt x="15926" y="1078"/>
                    <a:pt x="16337" y="1078"/>
                    <a:pt x="16748" y="1078"/>
                  </a:cubicBezTo>
                  <a:cubicBezTo>
                    <a:pt x="18481" y="1081"/>
                    <a:pt x="20221" y="1091"/>
                    <a:pt x="21964" y="1091"/>
                  </a:cubicBezTo>
                  <a:cubicBezTo>
                    <a:pt x="25597" y="1091"/>
                    <a:pt x="29240" y="1045"/>
                    <a:pt x="32846" y="786"/>
                  </a:cubicBezTo>
                  <a:cubicBezTo>
                    <a:pt x="32935" y="780"/>
                    <a:pt x="33021" y="743"/>
                    <a:pt x="33084" y="680"/>
                  </a:cubicBezTo>
                  <a:lnTo>
                    <a:pt x="33084" y="680"/>
                  </a:lnTo>
                  <a:cubicBezTo>
                    <a:pt x="33771" y="4628"/>
                    <a:pt x="32877" y="8694"/>
                    <a:pt x="33204" y="12677"/>
                  </a:cubicBezTo>
                  <a:lnTo>
                    <a:pt x="33634" y="12737"/>
                  </a:lnTo>
                  <a:cubicBezTo>
                    <a:pt x="33952" y="10580"/>
                    <a:pt x="33926" y="8356"/>
                    <a:pt x="34001" y="6178"/>
                  </a:cubicBezTo>
                  <a:cubicBezTo>
                    <a:pt x="34067" y="4210"/>
                    <a:pt x="34281" y="2161"/>
                    <a:pt x="33717" y="250"/>
                  </a:cubicBezTo>
                  <a:cubicBezTo>
                    <a:pt x="33667" y="75"/>
                    <a:pt x="33537" y="0"/>
                    <a:pt x="33404" y="0"/>
                  </a:cubicBezTo>
                  <a:close/>
                </a:path>
              </a:pathLst>
            </a:custGeom>
            <a:solidFill>
              <a:srgbClr val="003849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5" name="Google Shape;1068;p73"/>
            <p:cNvSpPr/>
            <p:nvPr/>
          </p:nvSpPr>
          <p:spPr>
            <a:xfrm rot="-648418">
              <a:off x="717597" y="2128414"/>
              <a:ext cx="901758" cy="36285"/>
            </a:xfrm>
            <a:custGeom>
              <a:avLst/>
              <a:gdLst/>
              <a:ahLst/>
              <a:cxnLst/>
              <a:rect l="l" t="t" r="r" b="b"/>
              <a:pathLst>
                <a:path w="33153" h="1334" extrusionOk="0">
                  <a:moveTo>
                    <a:pt x="32723" y="0"/>
                  </a:moveTo>
                  <a:cubicBezTo>
                    <a:pt x="27308" y="201"/>
                    <a:pt x="21901" y="479"/>
                    <a:pt x="16479" y="533"/>
                  </a:cubicBezTo>
                  <a:cubicBezTo>
                    <a:pt x="15497" y="543"/>
                    <a:pt x="14515" y="547"/>
                    <a:pt x="13532" y="547"/>
                  </a:cubicBezTo>
                  <a:cubicBezTo>
                    <a:pt x="9600" y="547"/>
                    <a:pt x="5668" y="484"/>
                    <a:pt x="1736" y="484"/>
                  </a:cubicBezTo>
                  <a:cubicBezTo>
                    <a:pt x="1221" y="484"/>
                    <a:pt x="707" y="485"/>
                    <a:pt x="193" y="487"/>
                  </a:cubicBezTo>
                  <a:lnTo>
                    <a:pt x="164" y="487"/>
                  </a:lnTo>
                  <a:cubicBezTo>
                    <a:pt x="1" y="487"/>
                    <a:pt x="4" y="728"/>
                    <a:pt x="164" y="739"/>
                  </a:cubicBezTo>
                  <a:cubicBezTo>
                    <a:pt x="5211" y="1148"/>
                    <a:pt x="10329" y="1334"/>
                    <a:pt x="15451" y="1334"/>
                  </a:cubicBezTo>
                  <a:cubicBezTo>
                    <a:pt x="20984" y="1334"/>
                    <a:pt x="26523" y="1118"/>
                    <a:pt x="31984" y="734"/>
                  </a:cubicBezTo>
                  <a:cubicBezTo>
                    <a:pt x="32037" y="778"/>
                    <a:pt x="32105" y="803"/>
                    <a:pt x="32174" y="803"/>
                  </a:cubicBezTo>
                  <a:cubicBezTo>
                    <a:pt x="32197" y="803"/>
                    <a:pt x="32221" y="800"/>
                    <a:pt x="32245" y="794"/>
                  </a:cubicBezTo>
                  <a:lnTo>
                    <a:pt x="32875" y="668"/>
                  </a:lnTo>
                  <a:cubicBezTo>
                    <a:pt x="33093" y="622"/>
                    <a:pt x="33150" y="407"/>
                    <a:pt x="33096" y="232"/>
                  </a:cubicBezTo>
                  <a:cubicBezTo>
                    <a:pt x="33121" y="204"/>
                    <a:pt x="33139" y="166"/>
                    <a:pt x="33144" y="129"/>
                  </a:cubicBezTo>
                  <a:lnTo>
                    <a:pt x="33153" y="63"/>
                  </a:lnTo>
                  <a:lnTo>
                    <a:pt x="32723" y="0"/>
                  </a:lnTo>
                  <a:close/>
                </a:path>
              </a:pathLst>
            </a:custGeom>
            <a:solidFill>
              <a:srgbClr val="003849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6" name="Google Shape;1069;p73"/>
            <p:cNvSpPr/>
            <p:nvPr/>
          </p:nvSpPr>
          <p:spPr>
            <a:xfrm rot="-648418">
              <a:off x="690127" y="1804318"/>
              <a:ext cx="900208" cy="341141"/>
            </a:xfrm>
            <a:custGeom>
              <a:avLst/>
              <a:gdLst/>
              <a:ahLst/>
              <a:cxnLst/>
              <a:rect l="l" t="t" r="r" b="b"/>
              <a:pathLst>
                <a:path w="33096" h="12542" extrusionOk="0">
                  <a:moveTo>
                    <a:pt x="32408" y="1"/>
                  </a:moveTo>
                  <a:lnTo>
                    <a:pt x="32408" y="1"/>
                  </a:lnTo>
                  <a:cubicBezTo>
                    <a:pt x="32345" y="64"/>
                    <a:pt x="32262" y="101"/>
                    <a:pt x="32173" y="107"/>
                  </a:cubicBezTo>
                  <a:cubicBezTo>
                    <a:pt x="28567" y="366"/>
                    <a:pt x="24924" y="412"/>
                    <a:pt x="21291" y="412"/>
                  </a:cubicBezTo>
                  <a:cubicBezTo>
                    <a:pt x="19548" y="412"/>
                    <a:pt x="17808" y="402"/>
                    <a:pt x="16075" y="399"/>
                  </a:cubicBezTo>
                  <a:cubicBezTo>
                    <a:pt x="15664" y="399"/>
                    <a:pt x="15253" y="399"/>
                    <a:pt x="14842" y="399"/>
                  </a:cubicBezTo>
                  <a:cubicBezTo>
                    <a:pt x="14560" y="399"/>
                    <a:pt x="14278" y="399"/>
                    <a:pt x="13996" y="399"/>
                  </a:cubicBezTo>
                  <a:cubicBezTo>
                    <a:pt x="9521" y="399"/>
                    <a:pt x="5021" y="388"/>
                    <a:pt x="568" y="18"/>
                  </a:cubicBezTo>
                  <a:cubicBezTo>
                    <a:pt x="488" y="2150"/>
                    <a:pt x="330" y="4270"/>
                    <a:pt x="287" y="6399"/>
                  </a:cubicBezTo>
                  <a:cubicBezTo>
                    <a:pt x="250" y="8305"/>
                    <a:pt x="562" y="10462"/>
                    <a:pt x="101" y="12310"/>
                  </a:cubicBezTo>
                  <a:cubicBezTo>
                    <a:pt x="90" y="12357"/>
                    <a:pt x="53" y="12388"/>
                    <a:pt x="7" y="12388"/>
                  </a:cubicBezTo>
                  <a:cubicBezTo>
                    <a:pt x="5" y="12388"/>
                    <a:pt x="3" y="12388"/>
                    <a:pt x="1" y="12388"/>
                  </a:cubicBezTo>
                  <a:lnTo>
                    <a:pt x="1" y="12485"/>
                  </a:lnTo>
                  <a:cubicBezTo>
                    <a:pt x="568" y="12482"/>
                    <a:pt x="1134" y="12481"/>
                    <a:pt x="1701" y="12481"/>
                  </a:cubicBezTo>
                  <a:cubicBezTo>
                    <a:pt x="5579" y="12481"/>
                    <a:pt x="9456" y="12542"/>
                    <a:pt x="13334" y="12542"/>
                  </a:cubicBezTo>
                  <a:cubicBezTo>
                    <a:pt x="14318" y="12542"/>
                    <a:pt x="15303" y="12538"/>
                    <a:pt x="16287" y="12528"/>
                  </a:cubicBezTo>
                  <a:cubicBezTo>
                    <a:pt x="21709" y="12474"/>
                    <a:pt x="27116" y="12196"/>
                    <a:pt x="32531" y="11998"/>
                  </a:cubicBezTo>
                  <a:cubicBezTo>
                    <a:pt x="32204" y="8015"/>
                    <a:pt x="33096" y="3949"/>
                    <a:pt x="32408" y="1"/>
                  </a:cubicBezTo>
                  <a:close/>
                </a:path>
              </a:pathLst>
            </a:custGeom>
            <a:solidFill>
              <a:srgbClr val="9FE4F5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7" name="Google Shape;1070;p73"/>
            <p:cNvSpPr/>
            <p:nvPr/>
          </p:nvSpPr>
          <p:spPr>
            <a:xfrm rot="-648418">
              <a:off x="992504" y="2422759"/>
              <a:ext cx="503905" cy="199974"/>
            </a:xfrm>
            <a:custGeom>
              <a:avLst/>
              <a:gdLst/>
              <a:ahLst/>
              <a:cxnLst/>
              <a:rect l="l" t="t" r="r" b="b"/>
              <a:pathLst>
                <a:path w="18526" h="7352" extrusionOk="0">
                  <a:moveTo>
                    <a:pt x="14737" y="1"/>
                  </a:moveTo>
                  <a:lnTo>
                    <a:pt x="14331" y="3"/>
                  </a:lnTo>
                  <a:cubicBezTo>
                    <a:pt x="14027" y="1783"/>
                    <a:pt x="15078" y="3757"/>
                    <a:pt x="16603" y="4746"/>
                  </a:cubicBezTo>
                  <a:cubicBezTo>
                    <a:pt x="15505" y="4734"/>
                    <a:pt x="14404" y="4728"/>
                    <a:pt x="13301" y="4728"/>
                  </a:cubicBezTo>
                  <a:cubicBezTo>
                    <a:pt x="9448" y="4728"/>
                    <a:pt x="5573" y="4801"/>
                    <a:pt x="1734" y="4963"/>
                  </a:cubicBezTo>
                  <a:lnTo>
                    <a:pt x="1703" y="5385"/>
                  </a:lnTo>
                  <a:cubicBezTo>
                    <a:pt x="4281" y="5570"/>
                    <a:pt x="6903" y="5660"/>
                    <a:pt x="9523" y="5660"/>
                  </a:cubicBezTo>
                  <a:cubicBezTo>
                    <a:pt x="12037" y="5660"/>
                    <a:pt x="14549" y="5577"/>
                    <a:pt x="17018" y="5416"/>
                  </a:cubicBezTo>
                  <a:cubicBezTo>
                    <a:pt x="17078" y="5413"/>
                    <a:pt x="17133" y="5396"/>
                    <a:pt x="17182" y="5362"/>
                  </a:cubicBezTo>
                  <a:cubicBezTo>
                    <a:pt x="17216" y="5410"/>
                    <a:pt x="17265" y="5445"/>
                    <a:pt x="17319" y="5465"/>
                  </a:cubicBezTo>
                  <a:cubicBezTo>
                    <a:pt x="17346" y="6180"/>
                    <a:pt x="17097" y="6537"/>
                    <a:pt x="16576" y="6537"/>
                  </a:cubicBezTo>
                  <a:cubicBezTo>
                    <a:pt x="16475" y="6537"/>
                    <a:pt x="16364" y="6523"/>
                    <a:pt x="16242" y="6496"/>
                  </a:cubicBezTo>
                  <a:cubicBezTo>
                    <a:pt x="16038" y="6496"/>
                    <a:pt x="15829" y="6499"/>
                    <a:pt x="15626" y="6502"/>
                  </a:cubicBezTo>
                  <a:cubicBezTo>
                    <a:pt x="15007" y="6516"/>
                    <a:pt x="14385" y="6514"/>
                    <a:pt x="13769" y="6519"/>
                  </a:cubicBezTo>
                  <a:lnTo>
                    <a:pt x="9755" y="6559"/>
                  </a:lnTo>
                  <a:lnTo>
                    <a:pt x="6047" y="6597"/>
                  </a:lnTo>
                  <a:cubicBezTo>
                    <a:pt x="5897" y="6599"/>
                    <a:pt x="5398" y="6621"/>
                    <a:pt x="4768" y="6621"/>
                  </a:cubicBezTo>
                  <a:cubicBezTo>
                    <a:pt x="3103" y="6621"/>
                    <a:pt x="524" y="6466"/>
                    <a:pt x="1073" y="5379"/>
                  </a:cubicBezTo>
                  <a:cubicBezTo>
                    <a:pt x="1078" y="5367"/>
                    <a:pt x="1081" y="5353"/>
                    <a:pt x="1084" y="5342"/>
                  </a:cubicBezTo>
                  <a:lnTo>
                    <a:pt x="714" y="5264"/>
                  </a:lnTo>
                  <a:lnTo>
                    <a:pt x="714" y="5264"/>
                  </a:lnTo>
                  <a:cubicBezTo>
                    <a:pt x="1" y="6293"/>
                    <a:pt x="1044" y="7110"/>
                    <a:pt x="2116" y="7224"/>
                  </a:cubicBezTo>
                  <a:cubicBezTo>
                    <a:pt x="2999" y="7319"/>
                    <a:pt x="3903" y="7352"/>
                    <a:pt x="4813" y="7352"/>
                  </a:cubicBezTo>
                  <a:cubicBezTo>
                    <a:pt x="6773" y="7352"/>
                    <a:pt x="8768" y="7200"/>
                    <a:pt x="10683" y="7184"/>
                  </a:cubicBezTo>
                  <a:lnTo>
                    <a:pt x="15007" y="7155"/>
                  </a:lnTo>
                  <a:cubicBezTo>
                    <a:pt x="15025" y="7155"/>
                    <a:pt x="15043" y="7155"/>
                    <a:pt x="15061" y="7155"/>
                  </a:cubicBezTo>
                  <a:cubicBezTo>
                    <a:pt x="15399" y="7155"/>
                    <a:pt x="15798" y="7187"/>
                    <a:pt x="16199" y="7187"/>
                  </a:cubicBezTo>
                  <a:cubicBezTo>
                    <a:pt x="16706" y="7187"/>
                    <a:pt x="17215" y="7136"/>
                    <a:pt x="17606" y="6903"/>
                  </a:cubicBezTo>
                  <a:cubicBezTo>
                    <a:pt x="18293" y="6496"/>
                    <a:pt x="18525" y="5439"/>
                    <a:pt x="17864" y="5046"/>
                  </a:cubicBezTo>
                  <a:cubicBezTo>
                    <a:pt x="17932" y="4906"/>
                    <a:pt x="17921" y="4717"/>
                    <a:pt x="17758" y="4622"/>
                  </a:cubicBezTo>
                  <a:cubicBezTo>
                    <a:pt x="15878" y="3531"/>
                    <a:pt x="15013" y="2078"/>
                    <a:pt x="14737" y="1"/>
                  </a:cubicBezTo>
                  <a:close/>
                </a:path>
              </a:pathLst>
            </a:custGeom>
            <a:solidFill>
              <a:srgbClr val="003849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8" name="Google Shape;1071;p73"/>
            <p:cNvSpPr/>
            <p:nvPr/>
          </p:nvSpPr>
          <p:spPr>
            <a:xfrm rot="-648418">
              <a:off x="1018535" y="2568608"/>
              <a:ext cx="457693" cy="34789"/>
            </a:xfrm>
            <a:custGeom>
              <a:avLst/>
              <a:gdLst/>
              <a:ahLst/>
              <a:cxnLst/>
              <a:rect l="l" t="t" r="r" b="b"/>
              <a:pathLst>
                <a:path w="16827" h="1279" extrusionOk="0">
                  <a:moveTo>
                    <a:pt x="565" y="1"/>
                  </a:moveTo>
                  <a:cubicBezTo>
                    <a:pt x="562" y="12"/>
                    <a:pt x="556" y="26"/>
                    <a:pt x="551" y="38"/>
                  </a:cubicBezTo>
                  <a:cubicBezTo>
                    <a:pt x="0" y="1126"/>
                    <a:pt x="2597" y="1278"/>
                    <a:pt x="4261" y="1278"/>
                  </a:cubicBezTo>
                  <a:cubicBezTo>
                    <a:pt x="4884" y="1278"/>
                    <a:pt x="5377" y="1257"/>
                    <a:pt x="5525" y="1256"/>
                  </a:cubicBezTo>
                  <a:lnTo>
                    <a:pt x="9236" y="1218"/>
                  </a:lnTo>
                  <a:lnTo>
                    <a:pt x="13250" y="1178"/>
                  </a:lnTo>
                  <a:cubicBezTo>
                    <a:pt x="13866" y="1173"/>
                    <a:pt x="14488" y="1175"/>
                    <a:pt x="15104" y="1161"/>
                  </a:cubicBezTo>
                  <a:cubicBezTo>
                    <a:pt x="15310" y="1158"/>
                    <a:pt x="15516" y="1155"/>
                    <a:pt x="15723" y="1155"/>
                  </a:cubicBezTo>
                  <a:cubicBezTo>
                    <a:pt x="15845" y="1182"/>
                    <a:pt x="15956" y="1196"/>
                    <a:pt x="16057" y="1196"/>
                  </a:cubicBezTo>
                  <a:cubicBezTo>
                    <a:pt x="16578" y="1196"/>
                    <a:pt x="16827" y="839"/>
                    <a:pt x="16800" y="124"/>
                  </a:cubicBezTo>
                  <a:cubicBezTo>
                    <a:pt x="16743" y="104"/>
                    <a:pt x="16694" y="69"/>
                    <a:pt x="16660" y="23"/>
                  </a:cubicBezTo>
                  <a:cubicBezTo>
                    <a:pt x="16611" y="55"/>
                    <a:pt x="16557" y="72"/>
                    <a:pt x="16496" y="78"/>
                  </a:cubicBezTo>
                  <a:cubicBezTo>
                    <a:pt x="14032" y="239"/>
                    <a:pt x="11525" y="322"/>
                    <a:pt x="9016" y="322"/>
                  </a:cubicBezTo>
                  <a:cubicBezTo>
                    <a:pt x="6391" y="322"/>
                    <a:pt x="3764" y="231"/>
                    <a:pt x="1181" y="44"/>
                  </a:cubicBezTo>
                  <a:cubicBezTo>
                    <a:pt x="972" y="32"/>
                    <a:pt x="768" y="15"/>
                    <a:pt x="565" y="1"/>
                  </a:cubicBezTo>
                  <a:close/>
                </a:path>
              </a:pathLst>
            </a:custGeom>
            <a:solidFill>
              <a:srgbClr val="FAA61A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9" name="Google Shape;1072;p73"/>
            <p:cNvSpPr/>
            <p:nvPr/>
          </p:nvSpPr>
          <p:spPr>
            <a:xfrm rot="-648418">
              <a:off x="1033632" y="2423897"/>
              <a:ext cx="404435" cy="134939"/>
            </a:xfrm>
            <a:custGeom>
              <a:avLst/>
              <a:gdLst/>
              <a:ahLst/>
              <a:cxnLst/>
              <a:rect l="l" t="t" r="r" b="b"/>
              <a:pathLst>
                <a:path w="14869" h="4961" extrusionOk="0">
                  <a:moveTo>
                    <a:pt x="12597" y="0"/>
                  </a:moveTo>
                  <a:lnTo>
                    <a:pt x="12597" y="0"/>
                  </a:lnTo>
                  <a:cubicBezTo>
                    <a:pt x="10897" y="15"/>
                    <a:pt x="9198" y="32"/>
                    <a:pt x="7502" y="55"/>
                  </a:cubicBezTo>
                  <a:lnTo>
                    <a:pt x="3356" y="112"/>
                  </a:lnTo>
                  <a:cubicBezTo>
                    <a:pt x="3390" y="2169"/>
                    <a:pt x="1983" y="4316"/>
                    <a:pt x="0" y="4960"/>
                  </a:cubicBezTo>
                  <a:cubicBezTo>
                    <a:pt x="3837" y="4798"/>
                    <a:pt x="7711" y="4725"/>
                    <a:pt x="11566" y="4725"/>
                  </a:cubicBezTo>
                  <a:cubicBezTo>
                    <a:pt x="12669" y="4725"/>
                    <a:pt x="13770" y="4731"/>
                    <a:pt x="14869" y="4743"/>
                  </a:cubicBezTo>
                  <a:cubicBezTo>
                    <a:pt x="13342" y="3754"/>
                    <a:pt x="12293" y="1783"/>
                    <a:pt x="12597" y="0"/>
                  </a:cubicBezTo>
                  <a:close/>
                </a:path>
              </a:pathLst>
            </a:custGeom>
            <a:solidFill>
              <a:srgbClr val="FAA61A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70" name="Google Shape;1073;p73"/>
            <p:cNvSpPr/>
            <p:nvPr/>
          </p:nvSpPr>
          <p:spPr>
            <a:xfrm rot="-648418">
              <a:off x="1157383" y="2247127"/>
              <a:ext cx="133688" cy="120686"/>
            </a:xfrm>
            <a:custGeom>
              <a:avLst/>
              <a:gdLst/>
              <a:ahLst/>
              <a:cxnLst/>
              <a:rect l="l" t="t" r="r" b="b"/>
              <a:pathLst>
                <a:path w="4915" h="4437" extrusionOk="0">
                  <a:moveTo>
                    <a:pt x="2455" y="613"/>
                  </a:moveTo>
                  <a:cubicBezTo>
                    <a:pt x="2753" y="613"/>
                    <a:pt x="3052" y="692"/>
                    <a:pt x="3356" y="889"/>
                  </a:cubicBezTo>
                  <a:cubicBezTo>
                    <a:pt x="4167" y="1416"/>
                    <a:pt x="4216" y="2474"/>
                    <a:pt x="3668" y="3216"/>
                  </a:cubicBezTo>
                  <a:lnTo>
                    <a:pt x="3668" y="3213"/>
                  </a:lnTo>
                  <a:cubicBezTo>
                    <a:pt x="3347" y="3649"/>
                    <a:pt x="2874" y="3873"/>
                    <a:pt x="2393" y="3873"/>
                  </a:cubicBezTo>
                  <a:cubicBezTo>
                    <a:pt x="2020" y="3873"/>
                    <a:pt x="1642" y="3739"/>
                    <a:pt x="1325" y="3465"/>
                  </a:cubicBezTo>
                  <a:cubicBezTo>
                    <a:pt x="474" y="2732"/>
                    <a:pt x="668" y="1373"/>
                    <a:pt x="1611" y="812"/>
                  </a:cubicBezTo>
                  <a:cubicBezTo>
                    <a:pt x="1625" y="803"/>
                    <a:pt x="1637" y="795"/>
                    <a:pt x="1648" y="780"/>
                  </a:cubicBezTo>
                  <a:cubicBezTo>
                    <a:pt x="1917" y="678"/>
                    <a:pt x="2185" y="613"/>
                    <a:pt x="2455" y="613"/>
                  </a:cubicBezTo>
                  <a:close/>
                  <a:moveTo>
                    <a:pt x="2264" y="0"/>
                  </a:moveTo>
                  <a:cubicBezTo>
                    <a:pt x="1758" y="0"/>
                    <a:pt x="1274" y="164"/>
                    <a:pt x="946" y="551"/>
                  </a:cubicBezTo>
                  <a:cubicBezTo>
                    <a:pt x="852" y="651"/>
                    <a:pt x="858" y="809"/>
                    <a:pt x="961" y="903"/>
                  </a:cubicBezTo>
                  <a:cubicBezTo>
                    <a:pt x="213" y="1577"/>
                    <a:pt x="1" y="2726"/>
                    <a:pt x="668" y="3585"/>
                  </a:cubicBezTo>
                  <a:cubicBezTo>
                    <a:pt x="1098" y="4141"/>
                    <a:pt x="1758" y="4436"/>
                    <a:pt x="2416" y="4436"/>
                  </a:cubicBezTo>
                  <a:cubicBezTo>
                    <a:pt x="2939" y="4436"/>
                    <a:pt x="3461" y="4250"/>
                    <a:pt x="3866" y="3861"/>
                  </a:cubicBezTo>
                  <a:cubicBezTo>
                    <a:pt x="4703" y="3058"/>
                    <a:pt x="4915" y="1643"/>
                    <a:pt x="4092" y="754"/>
                  </a:cubicBezTo>
                  <a:cubicBezTo>
                    <a:pt x="3672" y="301"/>
                    <a:pt x="2949" y="0"/>
                    <a:pt x="2264" y="0"/>
                  </a:cubicBezTo>
                  <a:close/>
                </a:path>
              </a:pathLst>
            </a:custGeom>
            <a:solidFill>
              <a:srgbClr val="003849"/>
            </a:solidFill>
            <a:ln w="9525" cap="flat" cmpd="sng">
              <a:solidFill>
                <a:srgbClr val="0038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642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3323013" y="3232524"/>
            <a:ext cx="5151172" cy="2968644"/>
            <a:chOff x="-6613207" y="1965434"/>
            <a:chExt cx="11991793" cy="6910925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42" r="8938"/>
            <a:stretch/>
          </p:blipFill>
          <p:spPr>
            <a:xfrm>
              <a:off x="-6613207" y="2128615"/>
              <a:ext cx="11991793" cy="674774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Прямоугольник 3"/>
            <p:cNvSpPr/>
            <p:nvPr/>
          </p:nvSpPr>
          <p:spPr>
            <a:xfrm>
              <a:off x="-2841571" y="2128613"/>
              <a:ext cx="335228" cy="67477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1222077" y="1965434"/>
              <a:ext cx="335228" cy="6910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7761331" y="2689913"/>
            <a:ext cx="3968889" cy="649611"/>
            <a:chOff x="464849" y="2494322"/>
            <a:chExt cx="3968889" cy="649611"/>
          </a:xfrm>
          <a:solidFill>
            <a:srgbClr val="FAA61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Равнобедренный треугольник 6"/>
            <p:cNvSpPr/>
            <p:nvPr/>
          </p:nvSpPr>
          <p:spPr>
            <a:xfrm rot="3769736" flipV="1">
              <a:off x="577009" y="2881129"/>
              <a:ext cx="276726" cy="248882"/>
            </a:xfrm>
            <a:custGeom>
              <a:avLst/>
              <a:gdLst>
                <a:gd name="connsiteX0" fmla="*/ 0 w 236537"/>
                <a:gd name="connsiteY0" fmla="*/ 144379 h 144379"/>
                <a:gd name="connsiteX1" fmla="*/ 118269 w 236537"/>
                <a:gd name="connsiteY1" fmla="*/ 0 h 144379"/>
                <a:gd name="connsiteX2" fmla="*/ 236537 w 236537"/>
                <a:gd name="connsiteY2" fmla="*/ 144379 h 144379"/>
                <a:gd name="connsiteX3" fmla="*/ 0 w 236537"/>
                <a:gd name="connsiteY3" fmla="*/ 144379 h 144379"/>
                <a:gd name="connsiteX0" fmla="*/ 0 w 318566"/>
                <a:gd name="connsiteY0" fmla="*/ 248882 h 248882"/>
                <a:gd name="connsiteX1" fmla="*/ 318566 w 318566"/>
                <a:gd name="connsiteY1" fmla="*/ 0 h 248882"/>
                <a:gd name="connsiteX2" fmla="*/ 236537 w 318566"/>
                <a:gd name="connsiteY2" fmla="*/ 248882 h 248882"/>
                <a:gd name="connsiteX3" fmla="*/ 0 w 318566"/>
                <a:gd name="connsiteY3" fmla="*/ 248882 h 24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566" h="248882">
                  <a:moveTo>
                    <a:pt x="0" y="248882"/>
                  </a:moveTo>
                  <a:lnTo>
                    <a:pt x="318566" y="0"/>
                  </a:lnTo>
                  <a:lnTo>
                    <a:pt x="236537" y="248882"/>
                  </a:lnTo>
                  <a:lnTo>
                    <a:pt x="0" y="2488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1" name="Блок-схема: альтернативный процесс 10"/>
            <p:cNvSpPr/>
            <p:nvPr/>
          </p:nvSpPr>
          <p:spPr>
            <a:xfrm>
              <a:off x="464849" y="2494322"/>
              <a:ext cx="3968889" cy="557914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Очень забавная и интересная игра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28725" y="2691493"/>
            <a:ext cx="3939327" cy="732603"/>
            <a:chOff x="486716" y="2218595"/>
            <a:chExt cx="2539161" cy="766065"/>
          </a:xfrm>
          <a:solidFill>
            <a:srgbClr val="FAA61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Равнобедренный треугольник 6"/>
            <p:cNvSpPr/>
            <p:nvPr/>
          </p:nvSpPr>
          <p:spPr>
            <a:xfrm flipV="1">
              <a:off x="1576135" y="2735778"/>
              <a:ext cx="318566" cy="248882"/>
            </a:xfrm>
            <a:custGeom>
              <a:avLst/>
              <a:gdLst>
                <a:gd name="connsiteX0" fmla="*/ 0 w 236537"/>
                <a:gd name="connsiteY0" fmla="*/ 144379 h 144379"/>
                <a:gd name="connsiteX1" fmla="*/ 118269 w 236537"/>
                <a:gd name="connsiteY1" fmla="*/ 0 h 144379"/>
                <a:gd name="connsiteX2" fmla="*/ 236537 w 236537"/>
                <a:gd name="connsiteY2" fmla="*/ 144379 h 144379"/>
                <a:gd name="connsiteX3" fmla="*/ 0 w 236537"/>
                <a:gd name="connsiteY3" fmla="*/ 144379 h 144379"/>
                <a:gd name="connsiteX0" fmla="*/ 0 w 318566"/>
                <a:gd name="connsiteY0" fmla="*/ 248882 h 248882"/>
                <a:gd name="connsiteX1" fmla="*/ 318566 w 318566"/>
                <a:gd name="connsiteY1" fmla="*/ 0 h 248882"/>
                <a:gd name="connsiteX2" fmla="*/ 236537 w 318566"/>
                <a:gd name="connsiteY2" fmla="*/ 248882 h 248882"/>
                <a:gd name="connsiteX3" fmla="*/ 0 w 318566"/>
                <a:gd name="connsiteY3" fmla="*/ 248882 h 24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566" h="248882">
                  <a:moveTo>
                    <a:pt x="0" y="248882"/>
                  </a:moveTo>
                  <a:lnTo>
                    <a:pt x="318566" y="0"/>
                  </a:lnTo>
                  <a:lnTo>
                    <a:pt x="236537" y="248882"/>
                  </a:lnTo>
                  <a:lnTo>
                    <a:pt x="0" y="2488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4" name="Блок-схема: альтернативный процесс 13"/>
            <p:cNvSpPr/>
            <p:nvPr/>
          </p:nvSpPr>
          <p:spPr>
            <a:xfrm>
              <a:off x="486716" y="2218595"/>
              <a:ext cx="2539161" cy="565743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0" rIns="0" bIns="0" rtlCol="0" anchor="ctr"/>
            <a:lstStyle/>
            <a:p>
              <a:pPr marL="85725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Ребятам очень понравилось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играть</a:t>
              </a: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3" name="Текст 2">
            <a:extLst>
              <a:ext uri="{FF2B5EF4-FFF2-40B4-BE49-F238E27FC236}">
                <a16:creationId xmlns:a16="http://schemas.microsoft.com/office/drawing/2014/main" id="{058546A0-F491-4C9C-8263-56D8A02928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8725" y="1777063"/>
            <a:ext cx="6515100" cy="245419"/>
          </a:xfrm>
        </p:spPr>
        <p:txBody>
          <a:bodyPr/>
          <a:lstStyle/>
          <a:p>
            <a:r>
              <a:rPr lang="ru-RU" b="1" dirty="0" smtClean="0"/>
              <a:t>Отзывы преподавателей и участников ДОЛ-игры </a:t>
            </a:r>
          </a:p>
          <a:p>
            <a:endParaRPr lang="ru-RU" b="1" dirty="0" smtClean="0">
              <a:solidFill>
                <a:srgbClr val="FAA61A"/>
              </a:solidFill>
            </a:endParaRPr>
          </a:p>
          <a:p>
            <a:pPr marL="216000" indent="-216000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ru-RU" dirty="0">
              <a:solidFill>
                <a:srgbClr val="FAA61A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28725" y="3748534"/>
            <a:ext cx="2729629" cy="883664"/>
            <a:chOff x="1121221" y="2482776"/>
            <a:chExt cx="2729629" cy="883664"/>
          </a:xfrm>
          <a:solidFill>
            <a:srgbClr val="FAA61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Равнобедренный треугольник 6"/>
            <p:cNvSpPr/>
            <p:nvPr/>
          </p:nvSpPr>
          <p:spPr>
            <a:xfrm rot="6366591">
              <a:off x="3372737" y="3082716"/>
              <a:ext cx="318566" cy="248882"/>
            </a:xfrm>
            <a:custGeom>
              <a:avLst/>
              <a:gdLst>
                <a:gd name="connsiteX0" fmla="*/ 0 w 236537"/>
                <a:gd name="connsiteY0" fmla="*/ 144379 h 144379"/>
                <a:gd name="connsiteX1" fmla="*/ 118269 w 236537"/>
                <a:gd name="connsiteY1" fmla="*/ 0 h 144379"/>
                <a:gd name="connsiteX2" fmla="*/ 236537 w 236537"/>
                <a:gd name="connsiteY2" fmla="*/ 144379 h 144379"/>
                <a:gd name="connsiteX3" fmla="*/ 0 w 236537"/>
                <a:gd name="connsiteY3" fmla="*/ 144379 h 144379"/>
                <a:gd name="connsiteX0" fmla="*/ 0 w 318566"/>
                <a:gd name="connsiteY0" fmla="*/ 248882 h 248882"/>
                <a:gd name="connsiteX1" fmla="*/ 318566 w 318566"/>
                <a:gd name="connsiteY1" fmla="*/ 0 h 248882"/>
                <a:gd name="connsiteX2" fmla="*/ 236537 w 318566"/>
                <a:gd name="connsiteY2" fmla="*/ 248882 h 248882"/>
                <a:gd name="connsiteX3" fmla="*/ 0 w 318566"/>
                <a:gd name="connsiteY3" fmla="*/ 248882 h 24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566" h="248882">
                  <a:moveTo>
                    <a:pt x="0" y="248882"/>
                  </a:moveTo>
                  <a:lnTo>
                    <a:pt x="318566" y="0"/>
                  </a:lnTo>
                  <a:lnTo>
                    <a:pt x="236537" y="248882"/>
                  </a:lnTo>
                  <a:lnTo>
                    <a:pt x="0" y="2488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5" name="Блок-схема: альтернативный процесс 4"/>
            <p:cNvSpPr/>
            <p:nvPr/>
          </p:nvSpPr>
          <p:spPr>
            <a:xfrm>
              <a:off x="1121221" y="2482776"/>
              <a:ext cx="2729629" cy="786176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85725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Интересно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, познавательно,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увлекательно</a:t>
              </a: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7C7245-42DB-42DD-A6F0-91BD6019F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AA61A"/>
                </a:solidFill>
              </a:rPr>
              <a:t>ДОЛ-игра</a:t>
            </a:r>
            <a:r>
              <a:rPr lang="ru-RU" dirty="0">
                <a:solidFill>
                  <a:srgbClr val="FAA61A"/>
                </a:solidFill>
              </a:rPr>
              <a:t> – игровой контент по финансовой грамотности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F1C3DD-7C22-42CA-9FDD-F8A0A25A3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88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12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888A8D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8557208" y="4644953"/>
            <a:ext cx="3201403" cy="1594645"/>
            <a:chOff x="751113" y="1472396"/>
            <a:chExt cx="3201403" cy="1314624"/>
          </a:xfrm>
          <a:solidFill>
            <a:srgbClr val="FAA61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Равнобедренный треугольник 6"/>
            <p:cNvSpPr/>
            <p:nvPr/>
          </p:nvSpPr>
          <p:spPr>
            <a:xfrm rot="10333616" flipV="1">
              <a:off x="751113" y="1472396"/>
              <a:ext cx="276726" cy="248882"/>
            </a:xfrm>
            <a:custGeom>
              <a:avLst/>
              <a:gdLst>
                <a:gd name="connsiteX0" fmla="*/ 0 w 236537"/>
                <a:gd name="connsiteY0" fmla="*/ 144379 h 144379"/>
                <a:gd name="connsiteX1" fmla="*/ 118269 w 236537"/>
                <a:gd name="connsiteY1" fmla="*/ 0 h 144379"/>
                <a:gd name="connsiteX2" fmla="*/ 236537 w 236537"/>
                <a:gd name="connsiteY2" fmla="*/ 144379 h 144379"/>
                <a:gd name="connsiteX3" fmla="*/ 0 w 236537"/>
                <a:gd name="connsiteY3" fmla="*/ 144379 h 144379"/>
                <a:gd name="connsiteX0" fmla="*/ 0 w 318566"/>
                <a:gd name="connsiteY0" fmla="*/ 248882 h 248882"/>
                <a:gd name="connsiteX1" fmla="*/ 318566 w 318566"/>
                <a:gd name="connsiteY1" fmla="*/ 0 h 248882"/>
                <a:gd name="connsiteX2" fmla="*/ 236537 w 318566"/>
                <a:gd name="connsiteY2" fmla="*/ 248882 h 248882"/>
                <a:gd name="connsiteX3" fmla="*/ 0 w 318566"/>
                <a:gd name="connsiteY3" fmla="*/ 248882 h 24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566" h="248882">
                  <a:moveTo>
                    <a:pt x="0" y="248882"/>
                  </a:moveTo>
                  <a:lnTo>
                    <a:pt x="318566" y="0"/>
                  </a:lnTo>
                  <a:lnTo>
                    <a:pt x="236537" y="248882"/>
                  </a:lnTo>
                  <a:lnTo>
                    <a:pt x="0" y="2488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0" name="Блок-схема: альтернативный процесс 29"/>
            <p:cNvSpPr/>
            <p:nvPr/>
          </p:nvSpPr>
          <p:spPr>
            <a:xfrm>
              <a:off x="832734" y="1563008"/>
              <a:ext cx="3119782" cy="1224012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Выражаем огромную благодарность за подготовку и проведение подобных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чемпионатов. Ребятам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было очень познавательно и весело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33388" y="4964175"/>
            <a:ext cx="2981481" cy="1066129"/>
            <a:chOff x="-870233" y="2681921"/>
            <a:chExt cx="4932734" cy="163443"/>
          </a:xfrm>
          <a:solidFill>
            <a:srgbClr val="FAA61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Блок-схема: альтернативный процесс 35"/>
            <p:cNvSpPr/>
            <p:nvPr/>
          </p:nvSpPr>
          <p:spPr>
            <a:xfrm>
              <a:off x="-870233" y="2681921"/>
              <a:ext cx="4612314" cy="163443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Спасибо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Банку России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за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возможность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в игровой форме постигать важные финансовые знания</a:t>
              </a:r>
            </a:p>
          </p:txBody>
        </p:sp>
        <p:sp>
          <p:nvSpPr>
            <p:cNvPr id="37" name="Равнобедренный треугольник 6"/>
            <p:cNvSpPr/>
            <p:nvPr/>
          </p:nvSpPr>
          <p:spPr>
            <a:xfrm rot="16200000" flipV="1">
              <a:off x="3759564" y="2473294"/>
              <a:ext cx="94310" cy="511565"/>
            </a:xfrm>
            <a:custGeom>
              <a:avLst/>
              <a:gdLst>
                <a:gd name="connsiteX0" fmla="*/ 0 w 236537"/>
                <a:gd name="connsiteY0" fmla="*/ 144379 h 144379"/>
                <a:gd name="connsiteX1" fmla="*/ 118269 w 236537"/>
                <a:gd name="connsiteY1" fmla="*/ 0 h 144379"/>
                <a:gd name="connsiteX2" fmla="*/ 236537 w 236537"/>
                <a:gd name="connsiteY2" fmla="*/ 144379 h 144379"/>
                <a:gd name="connsiteX3" fmla="*/ 0 w 236537"/>
                <a:gd name="connsiteY3" fmla="*/ 144379 h 144379"/>
                <a:gd name="connsiteX0" fmla="*/ 0 w 318566"/>
                <a:gd name="connsiteY0" fmla="*/ 248882 h 248882"/>
                <a:gd name="connsiteX1" fmla="*/ 318566 w 318566"/>
                <a:gd name="connsiteY1" fmla="*/ 0 h 248882"/>
                <a:gd name="connsiteX2" fmla="*/ 236537 w 318566"/>
                <a:gd name="connsiteY2" fmla="*/ 248882 h 248882"/>
                <a:gd name="connsiteX3" fmla="*/ 0 w 318566"/>
                <a:gd name="connsiteY3" fmla="*/ 248882 h 24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566" h="248882">
                  <a:moveTo>
                    <a:pt x="0" y="248882"/>
                  </a:moveTo>
                  <a:lnTo>
                    <a:pt x="318566" y="0"/>
                  </a:lnTo>
                  <a:lnTo>
                    <a:pt x="236537" y="248882"/>
                  </a:lnTo>
                  <a:lnTo>
                    <a:pt x="0" y="2488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024039" y="2216990"/>
            <a:ext cx="3813923" cy="785159"/>
            <a:chOff x="155067" y="2447863"/>
            <a:chExt cx="2917732" cy="480939"/>
          </a:xfrm>
          <a:solidFill>
            <a:srgbClr val="FAA61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Равнобедренный треугольник 6"/>
            <p:cNvSpPr/>
            <p:nvPr/>
          </p:nvSpPr>
          <p:spPr>
            <a:xfrm rot="16200000" flipV="1">
              <a:off x="1454650" y="2623608"/>
              <a:ext cx="318566" cy="291821"/>
            </a:xfrm>
            <a:custGeom>
              <a:avLst/>
              <a:gdLst>
                <a:gd name="connsiteX0" fmla="*/ 0 w 236537"/>
                <a:gd name="connsiteY0" fmla="*/ 144379 h 144379"/>
                <a:gd name="connsiteX1" fmla="*/ 118269 w 236537"/>
                <a:gd name="connsiteY1" fmla="*/ 0 h 144379"/>
                <a:gd name="connsiteX2" fmla="*/ 236537 w 236537"/>
                <a:gd name="connsiteY2" fmla="*/ 144379 h 144379"/>
                <a:gd name="connsiteX3" fmla="*/ 0 w 236537"/>
                <a:gd name="connsiteY3" fmla="*/ 144379 h 144379"/>
                <a:gd name="connsiteX0" fmla="*/ 0 w 318566"/>
                <a:gd name="connsiteY0" fmla="*/ 248882 h 248882"/>
                <a:gd name="connsiteX1" fmla="*/ 318566 w 318566"/>
                <a:gd name="connsiteY1" fmla="*/ 0 h 248882"/>
                <a:gd name="connsiteX2" fmla="*/ 236537 w 318566"/>
                <a:gd name="connsiteY2" fmla="*/ 248882 h 248882"/>
                <a:gd name="connsiteX3" fmla="*/ 0 w 318566"/>
                <a:gd name="connsiteY3" fmla="*/ 248882 h 24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566" h="248882">
                  <a:moveTo>
                    <a:pt x="0" y="248882"/>
                  </a:moveTo>
                  <a:lnTo>
                    <a:pt x="318566" y="0"/>
                  </a:lnTo>
                  <a:lnTo>
                    <a:pt x="236537" y="248882"/>
                  </a:lnTo>
                  <a:lnTo>
                    <a:pt x="0" y="2488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9" name="Блок-схема: альтернативный процесс 38"/>
            <p:cNvSpPr/>
            <p:nvPr/>
          </p:nvSpPr>
          <p:spPr>
            <a:xfrm>
              <a:off x="155067" y="2447863"/>
              <a:ext cx="2917732" cy="276726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Замечательное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мероприятие</a:t>
              </a: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8384797" y="3778882"/>
            <a:ext cx="3345423" cy="555062"/>
            <a:chOff x="7993" y="2048688"/>
            <a:chExt cx="5140344" cy="555062"/>
          </a:xfrm>
          <a:solidFill>
            <a:srgbClr val="FAA61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Блок-схема: альтернативный процесс 41"/>
            <p:cNvSpPr/>
            <p:nvPr/>
          </p:nvSpPr>
          <p:spPr>
            <a:xfrm>
              <a:off x="387339" y="2048688"/>
              <a:ext cx="4760998" cy="555062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87313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82BB"/>
                </a:buClr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Спасибо за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rPr>
                <a:t>хорошо разработанные игры</a:t>
              </a: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3" name="Равнобедренный треугольник 6"/>
            <p:cNvSpPr/>
            <p:nvPr/>
          </p:nvSpPr>
          <p:spPr>
            <a:xfrm rot="16200000">
              <a:off x="148891" y="2129779"/>
              <a:ext cx="138490" cy="420285"/>
            </a:xfrm>
            <a:custGeom>
              <a:avLst/>
              <a:gdLst>
                <a:gd name="connsiteX0" fmla="*/ 0 w 236537"/>
                <a:gd name="connsiteY0" fmla="*/ 144379 h 144379"/>
                <a:gd name="connsiteX1" fmla="*/ 118269 w 236537"/>
                <a:gd name="connsiteY1" fmla="*/ 0 h 144379"/>
                <a:gd name="connsiteX2" fmla="*/ 236537 w 236537"/>
                <a:gd name="connsiteY2" fmla="*/ 144379 h 144379"/>
                <a:gd name="connsiteX3" fmla="*/ 0 w 236537"/>
                <a:gd name="connsiteY3" fmla="*/ 144379 h 144379"/>
                <a:gd name="connsiteX0" fmla="*/ 0 w 318566"/>
                <a:gd name="connsiteY0" fmla="*/ 248882 h 248882"/>
                <a:gd name="connsiteX1" fmla="*/ 318566 w 318566"/>
                <a:gd name="connsiteY1" fmla="*/ 0 h 248882"/>
                <a:gd name="connsiteX2" fmla="*/ 236537 w 318566"/>
                <a:gd name="connsiteY2" fmla="*/ 248882 h 248882"/>
                <a:gd name="connsiteX3" fmla="*/ 0 w 318566"/>
                <a:gd name="connsiteY3" fmla="*/ 248882 h 24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566" h="248882">
                  <a:moveTo>
                    <a:pt x="0" y="248882"/>
                  </a:moveTo>
                  <a:lnTo>
                    <a:pt x="318566" y="0"/>
                  </a:lnTo>
                  <a:lnTo>
                    <a:pt x="236537" y="248882"/>
                  </a:lnTo>
                  <a:lnTo>
                    <a:pt x="0" y="2488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210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2816" y="437387"/>
            <a:ext cx="1239011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903976" y="0"/>
            <a:ext cx="6288024" cy="3162300"/>
          </a:xfrm>
          <a:custGeom>
            <a:avLst/>
            <a:gdLst/>
            <a:ahLst/>
            <a:cxnLst/>
            <a:rect l="l" t="t" r="r" b="b"/>
            <a:pathLst>
              <a:path w="6288024" h="3162300">
                <a:moveTo>
                  <a:pt x="0" y="3162300"/>
                </a:moveTo>
                <a:lnTo>
                  <a:pt x="6288024" y="3162300"/>
                </a:lnTo>
                <a:lnTo>
                  <a:pt x="6288024" y="0"/>
                </a:lnTo>
                <a:lnTo>
                  <a:pt x="0" y="0"/>
                </a:lnTo>
                <a:lnTo>
                  <a:pt x="0" y="316230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5280660" cy="3162300"/>
          </a:xfrm>
          <a:custGeom>
            <a:avLst/>
            <a:gdLst/>
            <a:ahLst/>
            <a:cxnLst/>
            <a:rect l="l" t="t" r="r" b="b"/>
            <a:pathLst>
              <a:path w="5280660" h="3162300">
                <a:moveTo>
                  <a:pt x="0" y="3162300"/>
                </a:moveTo>
                <a:lnTo>
                  <a:pt x="5280660" y="3162300"/>
                </a:lnTo>
                <a:lnTo>
                  <a:pt x="5280660" y="0"/>
                </a:lnTo>
                <a:lnTo>
                  <a:pt x="0" y="0"/>
                </a:lnTo>
                <a:lnTo>
                  <a:pt x="0" y="316230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280659" y="0"/>
            <a:ext cx="207263" cy="6857996"/>
          </a:xfrm>
          <a:custGeom>
            <a:avLst/>
            <a:gdLst/>
            <a:ahLst/>
            <a:cxnLst/>
            <a:rect l="l" t="t" r="r" b="b"/>
            <a:pathLst>
              <a:path w="207263" h="6857996">
                <a:moveTo>
                  <a:pt x="0" y="6857996"/>
                </a:moveTo>
                <a:lnTo>
                  <a:pt x="207263" y="6857996"/>
                </a:lnTo>
                <a:lnTo>
                  <a:pt x="207263" y="0"/>
                </a:lnTo>
                <a:lnTo>
                  <a:pt x="0" y="0"/>
                </a:lnTo>
                <a:lnTo>
                  <a:pt x="0" y="685799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487923" y="0"/>
            <a:ext cx="208787" cy="6857996"/>
          </a:xfrm>
          <a:custGeom>
            <a:avLst/>
            <a:gdLst/>
            <a:ahLst/>
            <a:cxnLst/>
            <a:rect l="l" t="t" r="r" b="b"/>
            <a:pathLst>
              <a:path w="208787" h="6857996">
                <a:moveTo>
                  <a:pt x="0" y="6857996"/>
                </a:moveTo>
                <a:lnTo>
                  <a:pt x="208787" y="6857996"/>
                </a:lnTo>
                <a:lnTo>
                  <a:pt x="208787" y="0"/>
                </a:lnTo>
                <a:lnTo>
                  <a:pt x="0" y="0"/>
                </a:lnTo>
                <a:lnTo>
                  <a:pt x="0" y="6857996"/>
                </a:lnTo>
                <a:close/>
              </a:path>
            </a:pathLst>
          </a:custGeom>
          <a:solidFill>
            <a:srgbClr val="C4C4C5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696711" y="0"/>
            <a:ext cx="207263" cy="6857996"/>
          </a:xfrm>
          <a:custGeom>
            <a:avLst/>
            <a:gdLst/>
            <a:ahLst/>
            <a:cxnLst/>
            <a:rect l="l" t="t" r="r" b="b"/>
            <a:pathLst>
              <a:path w="207263" h="6857996">
                <a:moveTo>
                  <a:pt x="0" y="6857996"/>
                </a:moveTo>
                <a:lnTo>
                  <a:pt x="207263" y="6857996"/>
                </a:lnTo>
                <a:lnTo>
                  <a:pt x="207263" y="0"/>
                </a:lnTo>
                <a:lnTo>
                  <a:pt x="0" y="0"/>
                </a:lnTo>
                <a:lnTo>
                  <a:pt x="0" y="6857996"/>
                </a:lnTo>
                <a:close/>
              </a:path>
            </a:pathLst>
          </a:custGeom>
          <a:solidFill>
            <a:srgbClr val="EE4D1A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99744" y="0"/>
            <a:ext cx="4280915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66216" y="111252"/>
            <a:ext cx="2150364" cy="86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67554" y="836725"/>
            <a:ext cx="4560868" cy="9798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</a:t>
            </a:r>
            <a:r>
              <a:rPr kumimoji="0" lang="ru-RU" sz="2500" b="1" i="0" u="none" strike="noStrike" kern="1200" cap="none" spc="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к</a:t>
            </a:r>
            <a:r>
              <a:rPr kumimoji="0" lang="ru-RU" sz="2500" b="1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а</a:t>
            </a:r>
            <a:r>
              <a:rPr kumimoji="0" lang="ru-RU" sz="25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ч</a:t>
            </a:r>
            <a:r>
              <a:rPr kumimoji="0" lang="ru-RU" sz="2500" b="1" i="0" u="none" strike="noStrike" kern="1200" cap="none" spc="-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а</a:t>
            </a:r>
            <a:r>
              <a:rPr kumimoji="0" lang="ru-RU" sz="25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ть</a:t>
            </a:r>
            <a:r>
              <a:rPr kumimoji="0" lang="ru-RU" sz="2500" b="1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ru-RU" sz="25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игры</a:t>
            </a:r>
            <a:r>
              <a:rPr kumimoji="0" lang="ru-RU" sz="2500" b="1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ru-RU" sz="25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</a:t>
            </a:r>
            <a:r>
              <a:rPr kumimoji="0" lang="ru-RU" sz="25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ru-RU" sz="2500" b="1" i="0" u="none" strike="noStrike" kern="1200" cap="none" spc="-2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фи</a:t>
            </a:r>
            <a:r>
              <a:rPr kumimoji="0" lang="ru-RU" sz="2500" b="1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</a:t>
            </a:r>
            <a:r>
              <a:rPr kumimoji="0" lang="ru-RU" sz="2500" b="1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</a:t>
            </a:r>
            <a:r>
              <a:rPr kumimoji="0" lang="ru-RU" sz="2500" b="1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</a:t>
            </a:r>
            <a:r>
              <a:rPr kumimoji="0" lang="ru-RU" sz="2500" b="1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</a:t>
            </a:r>
            <a:r>
              <a:rPr kumimoji="0" lang="ru-RU" sz="2500" b="1" i="0" u="none" strike="noStrike" kern="1200" cap="none" spc="-3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</a:t>
            </a:r>
            <a:r>
              <a:rPr kumimoji="0" lang="ru-RU" sz="2500" b="1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ой </a:t>
            </a:r>
            <a:r>
              <a:rPr kumimoji="0" sz="2500" b="1" i="0" u="none" strike="noStrike" kern="1200" cap="none" spc="-15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гр</a:t>
            </a:r>
            <a:r>
              <a:rPr kumimoji="0" sz="2500" b="1" i="0" u="none" strike="noStrike" kern="1200" cap="none" spc="-1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а</a:t>
            </a:r>
            <a:r>
              <a:rPr kumimoji="0" sz="2500" b="1" i="0" u="none" strike="noStrike" kern="1200" cap="none" spc="-2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м</a:t>
            </a:r>
            <a:r>
              <a:rPr kumimoji="0" sz="2500" b="1" i="0" u="none" strike="noStrike" kern="1200" cap="none" spc="-75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</a:t>
            </a:r>
            <a:r>
              <a:rPr kumimoji="0" sz="2500" b="1" i="0" u="none" strike="noStrike" kern="1200" cap="none" spc="-15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тности</a:t>
            </a:r>
            <a:r>
              <a:rPr kumimoji="0" sz="2500" b="1" i="0" u="none" strike="noStrike" kern="1200" cap="none" spc="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500" b="1" i="0" u="none" strike="noStrike" kern="1200" cap="none" spc="-2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м</a:t>
            </a:r>
            <a:r>
              <a:rPr kumimoji="0" sz="2500" b="1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</a:t>
            </a:r>
            <a:r>
              <a:rPr kumimoji="0" sz="2500" b="1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жно</a:t>
            </a:r>
            <a:r>
              <a:rPr kumimoji="0" sz="2500" b="1" i="0" u="none" strike="noStrike" kern="1200" cap="none" spc="-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500" b="1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</a:t>
            </a:r>
            <a:r>
              <a:rPr kumimoji="0" sz="2500" b="1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а</a:t>
            </a:r>
            <a:r>
              <a:rPr kumimoji="0" sz="2500" b="1" i="0" u="none" strike="noStrike" kern="1200" cap="none" spc="-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500" b="1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</a:t>
            </a:r>
            <a:r>
              <a:rPr kumimoji="0" sz="2500" b="1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а</a:t>
            </a:r>
            <a:r>
              <a:rPr kumimoji="0" sz="2500" b="1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й</a:t>
            </a:r>
            <a:r>
              <a:rPr kumimoji="0" sz="2500" b="1" i="0" u="none" strike="noStrike" kern="1200" cap="none" spc="-4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</a:t>
            </a:r>
            <a:r>
              <a:rPr kumimoji="0" sz="2500" b="1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е</a:t>
            </a:r>
            <a:endParaRPr kumimoji="0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" marR="0" lvl="0" indent="0" algn="ctr" defTabSz="914400" rtl="0" eaLnBrk="1" fontAlgn="auto" latinLnBrk="0" hangingPunct="1">
              <a:lnSpc>
                <a:spcPts val="471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4000" b="1" i="0" u="none" strike="noStrike" kern="1200" cap="none" spc="-2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htt</a:t>
            </a:r>
            <a:r>
              <a:rPr kumimoji="0" sz="4000" b="1" i="0" u="none" strike="noStrike" kern="1200" cap="none" spc="-4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</a:t>
            </a:r>
            <a:r>
              <a:rPr kumimoji="0" sz="4000" b="1" i="0" u="none" strike="noStrike" kern="1200" cap="none" spc="-3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4000" b="1" i="0" u="none" strike="noStrike" kern="1200" cap="none" spc="-2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://doligra.ru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09561" y="3997579"/>
            <a:ext cx="4384675" cy="13874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4000" b="1" i="0" u="none" strike="noStrike" kern="1200" cap="none" spc="-25" normalizeH="0" baseline="0" noProof="0" dirty="0" smtClean="0">
                <a:ln>
                  <a:noFill/>
                </a:ln>
                <a:solidFill>
                  <a:srgbClr val="EE4D1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</a:t>
            </a:r>
            <a:r>
              <a:rPr kumimoji="0" sz="4000" b="1" i="0" u="none" strike="noStrike" kern="1200" cap="none" spc="-40" normalizeH="0" baseline="0" noProof="0" dirty="0" smtClean="0">
                <a:ln>
                  <a:noFill/>
                </a:ln>
                <a:solidFill>
                  <a:srgbClr val="EE4D1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4000" b="1" i="0" u="none" strike="noStrike" kern="1200" cap="none" spc="-30" normalizeH="0" baseline="0" noProof="0" dirty="0" smtClean="0">
                <a:ln>
                  <a:noFill/>
                </a:ln>
                <a:solidFill>
                  <a:srgbClr val="EE4D1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4000" b="1" i="0" u="none" strike="noStrike" kern="1200" cap="none" spc="-35" normalizeH="0" baseline="0" noProof="0" dirty="0" smtClean="0">
                <a:ln>
                  <a:noFill/>
                </a:ln>
                <a:solidFill>
                  <a:srgbClr val="EE4D1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@d</a:t>
            </a:r>
            <a:r>
              <a:rPr kumimoji="0" sz="4000" b="1" i="0" u="none" strike="noStrike" kern="1200" cap="none" spc="-45" normalizeH="0" baseline="0" noProof="0" dirty="0" smtClean="0">
                <a:ln>
                  <a:noFill/>
                </a:ln>
                <a:solidFill>
                  <a:srgbClr val="EE4D1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4000" b="1" i="0" u="none" strike="noStrike" kern="1200" cap="none" spc="-20" normalizeH="0" baseline="0" noProof="0" dirty="0" smtClean="0">
                <a:ln>
                  <a:noFill/>
                </a:ln>
                <a:solidFill>
                  <a:srgbClr val="EE4D1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ligra.ru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EE4D1A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646430" marR="650875" lvl="0" indent="0" algn="ctr" defTabSz="914400" rtl="0" eaLnBrk="1" fontAlgn="auto" latinLnBrk="0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500" b="0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</a:t>
            </a:r>
            <a:r>
              <a:rPr kumimoji="0" sz="2500" b="0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оп</a:t>
            </a:r>
            <a:r>
              <a:rPr kumimoji="0" sz="2500" b="0" i="0" u="none" strike="noStrike" kern="1200" cap="none" spc="-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р</a:t>
            </a:r>
            <a:r>
              <a:rPr kumimoji="0" sz="2500" b="0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осы пр</a:t>
            </a:r>
            <a:r>
              <a:rPr kumimoji="0" sz="2500" b="0" i="0" u="none" strike="noStrike" kern="1200" cap="none" spc="-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</a:t>
            </a:r>
            <a:r>
              <a:rPr kumimoji="0" sz="2500" b="0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</a:t>
            </a:r>
            <a:r>
              <a:rPr kumimoji="0" sz="2500" b="0" i="0" u="none" strike="noStrike" kern="1200" cap="none" spc="-7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е</a:t>
            </a:r>
            <a:r>
              <a:rPr kumimoji="0" sz="2500" b="0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дения и</a:t>
            </a:r>
            <a:r>
              <a:rPr kumimoji="0" sz="2500" b="0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500" b="0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</a:t>
            </a:r>
            <a:r>
              <a:rPr kumimoji="0" sz="2500" b="0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р</a:t>
            </a:r>
            <a:r>
              <a:rPr kumimoji="0" sz="2500" b="0" i="0" u="none" strike="noStrike" kern="1200" cap="none" spc="-7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</a:t>
            </a:r>
            <a:r>
              <a:rPr kumimoji="0" sz="2500" b="0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анизации</a:t>
            </a:r>
            <a:r>
              <a:rPr kumimoji="0" sz="2500" b="0" i="0" u="none" strike="noStrike" kern="1200" cap="none" spc="2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500" b="0" i="0" u="none" strike="noStrike" kern="120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игр</a:t>
            </a:r>
            <a:endParaRPr kumimoji="0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746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20BD7F-4CE7-1441-87F1-33BB8F836350}"/>
              </a:ext>
            </a:extLst>
          </p:cNvPr>
          <p:cNvSpPr txBox="1"/>
          <p:nvPr/>
        </p:nvSpPr>
        <p:spPr>
          <a:xfrm>
            <a:off x="1012576" y="3717757"/>
            <a:ext cx="5083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Начните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повышать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финансовую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грамотность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уже сейчас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Прямоугольник 7">
            <a:extLst>
              <a:ext uri="{FF2B5EF4-FFF2-40B4-BE49-F238E27FC236}">
                <a16:creationId xmlns:a16="http://schemas.microsoft.com/office/drawing/2014/main" id="{2B34A0B3-1F63-0748-910A-25CA9D56DD17}"/>
              </a:ext>
            </a:extLst>
          </p:cNvPr>
          <p:cNvSpPr/>
          <p:nvPr/>
        </p:nvSpPr>
        <p:spPr>
          <a:xfrm>
            <a:off x="7870349" y="3717757"/>
            <a:ext cx="32415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Виктория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0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Лы</a:t>
            </a:r>
            <a:r>
              <a:rPr lang="ru-RU" sz="2000" b="1" dirty="0" err="1" smtClean="0">
                <a:solidFill>
                  <a:prstClr val="white"/>
                </a:solidFill>
                <a:latin typeface="Arial"/>
              </a:rPr>
              <a:t>сенкова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C4C4C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4C4C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Отделение по Республике Крым</a:t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4C4C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4C4C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Южного главного управления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C4C4C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C4C4C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Центрального банка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C4C4C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Российской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4C4C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Федерации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C4C4C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тел. (3652) 55-00-58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тел. 7 (918) 068-07-40 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10000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35svc_onseo@cbr.ru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Прямоугольник 7">
            <a:extLst>
              <a:ext uri="{FF2B5EF4-FFF2-40B4-BE49-F238E27FC236}">
                <a16:creationId xmlns:a16="http://schemas.microsoft.com/office/drawing/2014/main" id="{78A41CC7-951D-C340-B731-C20EF50F199C}"/>
              </a:ext>
            </a:extLst>
          </p:cNvPr>
          <p:cNvSpPr/>
          <p:nvPr/>
        </p:nvSpPr>
        <p:spPr>
          <a:xfrm>
            <a:off x="1010808" y="4905841"/>
            <a:ext cx="48643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актуальная информация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социальных сетях</a:t>
            </a:r>
          </a:p>
        </p:txBody>
      </p:sp>
      <p:sp>
        <p:nvSpPr>
          <p:cNvPr id="16" name="Прямоугольник 7">
            <a:extLst>
              <a:ext uri="{FF2B5EF4-FFF2-40B4-BE49-F238E27FC236}">
                <a16:creationId xmlns:a16="http://schemas.microsoft.com/office/drawing/2014/main" id="{753BA516-6898-B94E-AEA4-95F6A5416B92}"/>
              </a:ext>
            </a:extLst>
          </p:cNvPr>
          <p:cNvSpPr/>
          <p:nvPr/>
        </p:nvSpPr>
        <p:spPr>
          <a:xfrm>
            <a:off x="1519298" y="5484103"/>
            <a:ext cx="38473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https://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vk.com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finprosv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Прямоугольник 7">
            <a:extLst>
              <a:ext uri="{FF2B5EF4-FFF2-40B4-BE49-F238E27FC236}">
                <a16:creationId xmlns:a16="http://schemas.microsoft.com/office/drawing/2014/main" id="{0C16D19D-F1D7-DD4F-9190-66A63214435A}"/>
              </a:ext>
            </a:extLst>
          </p:cNvPr>
          <p:cNvSpPr/>
          <p:nvPr/>
        </p:nvSpPr>
        <p:spPr>
          <a:xfrm>
            <a:off x="1519298" y="5975811"/>
            <a:ext cx="38473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https://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ok.ru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/group/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finprosvet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126BD910-E21C-FE4E-928C-83AED695F8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48834" y="5511991"/>
            <a:ext cx="252000" cy="252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C7A5BDA6-800C-2D4A-A4CC-AA966FB0ED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48834" y="6003699"/>
            <a:ext cx="252000" cy="252000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" r="1809" b="3292"/>
          <a:stretch/>
        </p:blipFill>
        <p:spPr bwMode="auto">
          <a:xfrm>
            <a:off x="7975520" y="990760"/>
            <a:ext cx="1625679" cy="161418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855199" y="2695956"/>
            <a:ext cx="18557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Регистрация</a:t>
            </a:r>
            <a:endParaRPr lang="en-US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059920" y="2692443"/>
            <a:ext cx="14302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 smtClean="0"/>
              <a:t>Дол-игра</a:t>
            </a:r>
            <a:endParaRPr lang="en-US" sz="2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-25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23" t="8833" r="8650" b="8240"/>
          <a:stretch/>
        </p:blipFill>
        <p:spPr>
          <a:xfrm>
            <a:off x="9951632" y="987124"/>
            <a:ext cx="1625679" cy="162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7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31052" y="867155"/>
            <a:ext cx="5626989" cy="0"/>
          </a:xfrm>
          <a:custGeom>
            <a:avLst/>
            <a:gdLst/>
            <a:ahLst/>
            <a:cxnLst/>
            <a:rect l="l" t="t" r="r" b="b"/>
            <a:pathLst>
              <a:path w="5626989">
                <a:moveTo>
                  <a:pt x="0" y="0"/>
                </a:moveTo>
                <a:lnTo>
                  <a:pt x="5626989" y="0"/>
                </a:lnTo>
              </a:path>
            </a:pathLst>
          </a:custGeom>
          <a:ln w="6096">
            <a:solidFill>
              <a:srgbClr val="87898D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2816" y="867155"/>
            <a:ext cx="5586984" cy="0"/>
          </a:xfrm>
          <a:custGeom>
            <a:avLst/>
            <a:gdLst/>
            <a:ahLst/>
            <a:cxnLst/>
            <a:rect l="l" t="t" r="r" b="b"/>
            <a:pathLst>
              <a:path w="5586984">
                <a:moveTo>
                  <a:pt x="0" y="0"/>
                </a:moveTo>
                <a:lnTo>
                  <a:pt x="5586984" y="0"/>
                </a:lnTo>
              </a:path>
            </a:pathLst>
          </a:custGeom>
          <a:ln w="6096">
            <a:solidFill>
              <a:srgbClr val="87898D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2816" y="437387"/>
            <a:ext cx="1239011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369308"/>
            <a:ext cx="6019800" cy="2055876"/>
          </a:xfrm>
          <a:custGeom>
            <a:avLst/>
            <a:gdLst/>
            <a:ahLst/>
            <a:cxnLst/>
            <a:rect l="l" t="t" r="r" b="b"/>
            <a:pathLst>
              <a:path w="6019800" h="2055876">
                <a:moveTo>
                  <a:pt x="0" y="2055876"/>
                </a:moveTo>
                <a:lnTo>
                  <a:pt x="6019800" y="2055876"/>
                </a:lnTo>
                <a:lnTo>
                  <a:pt x="6019800" y="0"/>
                </a:lnTo>
                <a:lnTo>
                  <a:pt x="0" y="0"/>
                </a:lnTo>
                <a:lnTo>
                  <a:pt x="0" y="205587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31052" y="0"/>
            <a:ext cx="6060948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20725" y="951515"/>
            <a:ext cx="4498975" cy="12268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3600" b="1" spc="-30" dirty="0" smtClean="0">
                <a:solidFill>
                  <a:schemeClr val="accent3"/>
                </a:solidFill>
                <a:latin typeface="Arial"/>
                <a:cs typeface="Arial"/>
              </a:rPr>
              <a:t>ПРИ</a:t>
            </a:r>
            <a:r>
              <a:rPr sz="3600" b="1" spc="-55" dirty="0" smtClean="0">
                <a:solidFill>
                  <a:schemeClr val="accent3"/>
                </a:solidFill>
                <a:latin typeface="Arial"/>
                <a:cs typeface="Arial"/>
              </a:rPr>
              <a:t>М</a:t>
            </a:r>
            <a:r>
              <a:rPr sz="3600" b="1" spc="-30" dirty="0" smtClean="0">
                <a:solidFill>
                  <a:schemeClr val="accent3"/>
                </a:solidFill>
                <a:latin typeface="Arial"/>
                <a:cs typeface="Arial"/>
              </a:rPr>
              <a:t>ЕНЕ</a:t>
            </a:r>
            <a:r>
              <a:rPr sz="3600" b="1" spc="-45" dirty="0" smtClean="0">
                <a:solidFill>
                  <a:schemeClr val="accent3"/>
                </a:solidFill>
                <a:latin typeface="Arial"/>
                <a:cs typeface="Arial"/>
              </a:rPr>
              <a:t>Н</a:t>
            </a:r>
            <a:r>
              <a:rPr sz="3600" b="1" spc="-30" dirty="0" smtClean="0">
                <a:solidFill>
                  <a:schemeClr val="accent3"/>
                </a:solidFill>
                <a:latin typeface="Arial"/>
                <a:cs typeface="Arial"/>
              </a:rPr>
              <a:t>ИЕ</a:t>
            </a:r>
            <a:r>
              <a:rPr sz="3600" b="1" spc="-25" dirty="0" smtClean="0">
                <a:solidFill>
                  <a:schemeClr val="accent3"/>
                </a:solidFill>
                <a:latin typeface="Arial"/>
                <a:cs typeface="Arial"/>
              </a:rPr>
              <a:t> ИГ</a:t>
            </a:r>
            <a:r>
              <a:rPr sz="3600" b="1" spc="-85" dirty="0" smtClean="0">
                <a:solidFill>
                  <a:schemeClr val="accent3"/>
                </a:solidFill>
                <a:latin typeface="Arial"/>
                <a:cs typeface="Arial"/>
              </a:rPr>
              <a:t>Р</a:t>
            </a:r>
            <a:r>
              <a:rPr sz="3600" b="1" spc="-35" dirty="0" smtClean="0">
                <a:solidFill>
                  <a:schemeClr val="accent3"/>
                </a:solidFill>
                <a:latin typeface="Arial"/>
                <a:cs typeface="Arial"/>
              </a:rPr>
              <a:t>ОВЫХ</a:t>
            </a:r>
            <a:r>
              <a:rPr sz="3600" b="1" spc="-5" dirty="0" smtClean="0">
                <a:solidFill>
                  <a:schemeClr val="accent3"/>
                </a:solidFill>
                <a:latin typeface="Arial"/>
                <a:cs typeface="Arial"/>
              </a:rPr>
              <a:t> </a:t>
            </a:r>
            <a:r>
              <a:rPr sz="3600" b="1" spc="-35" dirty="0" smtClean="0">
                <a:solidFill>
                  <a:schemeClr val="accent3"/>
                </a:solidFill>
                <a:latin typeface="Arial"/>
                <a:cs typeface="Arial"/>
              </a:rPr>
              <a:t>ФО</a:t>
            </a:r>
            <a:r>
              <a:rPr sz="3600" b="1" spc="-90" dirty="0" smtClean="0">
                <a:solidFill>
                  <a:schemeClr val="accent3"/>
                </a:solidFill>
                <a:latin typeface="Arial"/>
                <a:cs typeface="Arial"/>
              </a:rPr>
              <a:t>Р</a:t>
            </a:r>
            <a:r>
              <a:rPr sz="3600" b="1" spc="-25" dirty="0" smtClean="0">
                <a:solidFill>
                  <a:schemeClr val="accent3"/>
                </a:solidFill>
                <a:latin typeface="Arial"/>
                <a:cs typeface="Arial"/>
              </a:rPr>
              <a:t>М:</a:t>
            </a:r>
            <a:endParaRPr sz="3600" dirty="0">
              <a:solidFill>
                <a:schemeClr val="accent3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0725" y="2402713"/>
            <a:ext cx="4133215" cy="14998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55600" indent="-342900">
              <a:lnSpc>
                <a:spcPct val="100000"/>
              </a:lnSpc>
              <a:buClr>
                <a:srgbClr val="E8378A"/>
              </a:buClr>
              <a:buFont typeface="Arial"/>
              <a:buChar char="•"/>
              <a:tabLst>
                <a:tab pos="354965" algn="l"/>
              </a:tabLst>
            </a:pPr>
            <a:r>
              <a:rPr sz="1800" dirty="0" smtClean="0">
                <a:latin typeface="Arial"/>
                <a:cs typeface="Arial"/>
              </a:rPr>
              <a:t>П</a:t>
            </a:r>
            <a:r>
              <a:rPr sz="1800" spc="-35" dirty="0" smtClean="0">
                <a:latin typeface="Arial"/>
                <a:cs typeface="Arial"/>
              </a:rPr>
              <a:t>о</a:t>
            </a:r>
            <a:r>
              <a:rPr sz="1800" spc="0" dirty="0" smtClean="0">
                <a:latin typeface="Arial"/>
                <a:cs typeface="Arial"/>
              </a:rPr>
              <a:t>з</a:t>
            </a:r>
            <a:r>
              <a:rPr sz="1800" spc="-20" dirty="0" smtClean="0">
                <a:latin typeface="Arial"/>
                <a:cs typeface="Arial"/>
              </a:rPr>
              <a:t>в</a:t>
            </a:r>
            <a:r>
              <a:rPr sz="1800" spc="-45" dirty="0" smtClean="0">
                <a:latin typeface="Arial"/>
                <a:cs typeface="Arial"/>
              </a:rPr>
              <a:t>о</a:t>
            </a:r>
            <a:r>
              <a:rPr sz="1800" spc="0" dirty="0" smtClean="0">
                <a:latin typeface="Arial"/>
                <a:cs typeface="Arial"/>
              </a:rPr>
              <a:t>ля</a:t>
            </a:r>
            <a:r>
              <a:rPr sz="1800" spc="-70" dirty="0" smtClean="0">
                <a:latin typeface="Arial"/>
                <a:cs typeface="Arial"/>
              </a:rPr>
              <a:t>е</a:t>
            </a:r>
            <a:r>
              <a:rPr sz="1800" spc="0" dirty="0" smtClean="0">
                <a:latin typeface="Arial"/>
                <a:cs typeface="Arial"/>
              </a:rPr>
              <a:t>т</a:t>
            </a:r>
            <a:r>
              <a:rPr sz="1800" spc="20" dirty="0" smtClean="0">
                <a:latin typeface="Arial"/>
                <a:cs typeface="Arial"/>
              </a:rPr>
              <a:t> </a:t>
            </a:r>
            <a:r>
              <a:rPr sz="1800" spc="0" dirty="0" smtClean="0">
                <a:latin typeface="Arial"/>
                <a:cs typeface="Arial"/>
              </a:rPr>
              <a:t>легче</a:t>
            </a:r>
            <a:r>
              <a:rPr sz="1800" spc="-10" dirty="0" smtClean="0">
                <a:latin typeface="Arial"/>
                <a:cs typeface="Arial"/>
              </a:rPr>
              <a:t> </a:t>
            </a:r>
            <a:r>
              <a:rPr sz="1800" spc="-50" dirty="0" smtClean="0">
                <a:latin typeface="Arial"/>
                <a:cs typeface="Arial"/>
              </a:rPr>
              <a:t>у</a:t>
            </a:r>
            <a:r>
              <a:rPr sz="1800" spc="0" dirty="0" smtClean="0">
                <a:latin typeface="Arial"/>
                <a:cs typeface="Arial"/>
              </a:rPr>
              <a:t>с</a:t>
            </a:r>
            <a:r>
              <a:rPr sz="1800" spc="-25" dirty="0" smtClean="0">
                <a:latin typeface="Arial"/>
                <a:cs typeface="Arial"/>
              </a:rPr>
              <a:t>в</a:t>
            </a:r>
            <a:r>
              <a:rPr sz="1800" spc="-10" dirty="0" smtClean="0">
                <a:latin typeface="Arial"/>
                <a:cs typeface="Arial"/>
              </a:rPr>
              <a:t>а</a:t>
            </a:r>
            <a:r>
              <a:rPr sz="1800" spc="0" dirty="0" smtClean="0">
                <a:latin typeface="Arial"/>
                <a:cs typeface="Arial"/>
              </a:rPr>
              <a:t>и</a:t>
            </a:r>
            <a:r>
              <a:rPr sz="1800" spc="-20" dirty="0" smtClean="0">
                <a:latin typeface="Arial"/>
                <a:cs typeface="Arial"/>
              </a:rPr>
              <a:t>в</a:t>
            </a:r>
            <a:r>
              <a:rPr sz="1800" spc="-45" dirty="0" smtClean="0">
                <a:latin typeface="Arial"/>
                <a:cs typeface="Arial"/>
              </a:rPr>
              <a:t>а</a:t>
            </a:r>
            <a:r>
              <a:rPr sz="1800" spc="0" dirty="0" smtClean="0">
                <a:latin typeface="Arial"/>
                <a:cs typeface="Arial"/>
              </a:rPr>
              <a:t>ть</a:t>
            </a:r>
            <a:r>
              <a:rPr sz="1800" spc="35" dirty="0" smtClean="0">
                <a:latin typeface="Arial"/>
                <a:cs typeface="Arial"/>
              </a:rPr>
              <a:t> </a:t>
            </a:r>
            <a:r>
              <a:rPr sz="1800" spc="0" dirty="0" smtClean="0">
                <a:latin typeface="Arial"/>
                <a:cs typeface="Arial"/>
              </a:rPr>
              <a:t>знани</a:t>
            </a:r>
            <a:r>
              <a:rPr sz="1800" spc="-10" dirty="0" smtClean="0">
                <a:latin typeface="Arial"/>
                <a:cs typeface="Arial"/>
              </a:rPr>
              <a:t>я</a:t>
            </a:r>
            <a:r>
              <a:rPr sz="1800" spc="0" dirty="0" smtClean="0">
                <a:latin typeface="Arial"/>
                <a:cs typeface="Arial"/>
              </a:rPr>
              <a:t>;</a:t>
            </a:r>
            <a:endParaRPr sz="1800">
              <a:latin typeface="Arial"/>
              <a:cs typeface="Arial"/>
            </a:endParaRPr>
          </a:p>
          <a:p>
            <a:pPr>
              <a:lnSpc>
                <a:spcPts val="1400"/>
              </a:lnSpc>
              <a:spcBef>
                <a:spcPts val="6"/>
              </a:spcBef>
              <a:buClr>
                <a:srgbClr val="E8378A"/>
              </a:buClr>
              <a:buFont typeface="Arial"/>
              <a:buChar char="•"/>
            </a:pPr>
            <a:endParaRPr sz="1400"/>
          </a:p>
          <a:p>
            <a:pPr marL="355600" marR="605155" indent="-342900">
              <a:lnSpc>
                <a:spcPct val="100000"/>
              </a:lnSpc>
              <a:buClr>
                <a:srgbClr val="E8378A"/>
              </a:buClr>
              <a:buFont typeface="Arial"/>
              <a:buChar char="•"/>
              <a:tabLst>
                <a:tab pos="354965" algn="l"/>
              </a:tabLst>
            </a:pPr>
            <a:r>
              <a:rPr sz="1800" dirty="0" smtClean="0">
                <a:latin typeface="Arial"/>
                <a:cs typeface="Arial"/>
              </a:rPr>
              <a:t>С</a:t>
            </a:r>
            <a:r>
              <a:rPr sz="1800" spc="-10" dirty="0" smtClean="0">
                <a:latin typeface="Arial"/>
                <a:cs typeface="Arial"/>
              </a:rPr>
              <a:t>п</a:t>
            </a:r>
            <a:r>
              <a:rPr sz="1800" spc="0" dirty="0" smtClean="0">
                <a:latin typeface="Arial"/>
                <a:cs typeface="Arial"/>
              </a:rPr>
              <a:t>о</a:t>
            </a:r>
            <a:r>
              <a:rPr sz="1800" spc="15" dirty="0" smtClean="0">
                <a:latin typeface="Arial"/>
                <a:cs typeface="Arial"/>
              </a:rPr>
              <a:t>с</a:t>
            </a:r>
            <a:r>
              <a:rPr sz="1800" spc="0" dirty="0" smtClean="0">
                <a:latin typeface="Arial"/>
                <a:cs typeface="Arial"/>
              </a:rPr>
              <a:t>о</a:t>
            </a:r>
            <a:r>
              <a:rPr sz="1800" spc="-30" dirty="0" smtClean="0">
                <a:latin typeface="Arial"/>
                <a:cs typeface="Arial"/>
              </a:rPr>
              <a:t>б</a:t>
            </a:r>
            <a:r>
              <a:rPr sz="1800" spc="0" dirty="0" smtClean="0">
                <a:latin typeface="Arial"/>
                <a:cs typeface="Arial"/>
              </a:rPr>
              <a:t>ст</a:t>
            </a:r>
            <a:r>
              <a:rPr sz="1800" spc="-30" dirty="0" smtClean="0">
                <a:latin typeface="Arial"/>
                <a:cs typeface="Arial"/>
              </a:rPr>
              <a:t>в</a:t>
            </a:r>
            <a:r>
              <a:rPr sz="1800" spc="-50" dirty="0" smtClean="0">
                <a:latin typeface="Arial"/>
                <a:cs typeface="Arial"/>
              </a:rPr>
              <a:t>у</a:t>
            </a:r>
            <a:r>
              <a:rPr sz="1800" spc="-65" dirty="0" smtClean="0">
                <a:latin typeface="Arial"/>
                <a:cs typeface="Arial"/>
              </a:rPr>
              <a:t>е</a:t>
            </a:r>
            <a:r>
              <a:rPr sz="1800" spc="0" dirty="0" smtClean="0">
                <a:latin typeface="Arial"/>
                <a:cs typeface="Arial"/>
              </a:rPr>
              <a:t>т</a:t>
            </a:r>
            <a:r>
              <a:rPr sz="1800" spc="25" dirty="0" smtClean="0">
                <a:latin typeface="Arial"/>
                <a:cs typeface="Arial"/>
              </a:rPr>
              <a:t> </a:t>
            </a:r>
            <a:r>
              <a:rPr sz="1800" spc="-10" dirty="0" smtClean="0">
                <a:latin typeface="Arial"/>
                <a:cs typeface="Arial"/>
              </a:rPr>
              <a:t>ф</a:t>
            </a:r>
            <a:r>
              <a:rPr sz="1800" spc="0" dirty="0" smtClean="0">
                <a:latin typeface="Arial"/>
                <a:cs typeface="Arial"/>
              </a:rPr>
              <a:t>о</a:t>
            </a:r>
            <a:r>
              <a:rPr sz="1800" spc="-10" dirty="0" smtClean="0">
                <a:latin typeface="Arial"/>
                <a:cs typeface="Arial"/>
              </a:rPr>
              <a:t>р</a:t>
            </a:r>
            <a:r>
              <a:rPr sz="1800" spc="0" dirty="0" smtClean="0">
                <a:latin typeface="Arial"/>
                <a:cs typeface="Arial"/>
              </a:rPr>
              <a:t>ми</a:t>
            </a:r>
            <a:r>
              <a:rPr sz="1800" spc="-10" dirty="0" smtClean="0">
                <a:latin typeface="Arial"/>
                <a:cs typeface="Arial"/>
              </a:rPr>
              <a:t>р</a:t>
            </a:r>
            <a:r>
              <a:rPr sz="1800" spc="0" dirty="0" smtClean="0">
                <a:latin typeface="Arial"/>
                <a:cs typeface="Arial"/>
              </a:rPr>
              <a:t>о</a:t>
            </a:r>
            <a:r>
              <a:rPr sz="1800" spc="-30" dirty="0" smtClean="0">
                <a:latin typeface="Arial"/>
                <a:cs typeface="Arial"/>
              </a:rPr>
              <a:t>в</a:t>
            </a:r>
            <a:r>
              <a:rPr sz="1800" spc="0" dirty="0" smtClean="0">
                <a:latin typeface="Arial"/>
                <a:cs typeface="Arial"/>
              </a:rPr>
              <a:t>анию не</a:t>
            </a:r>
            <a:r>
              <a:rPr sz="1800" spc="-10" dirty="0" smtClean="0">
                <a:latin typeface="Arial"/>
                <a:cs typeface="Arial"/>
              </a:rPr>
              <a:t>о</a:t>
            </a:r>
            <a:r>
              <a:rPr sz="1800" spc="-60" dirty="0" smtClean="0">
                <a:latin typeface="Arial"/>
                <a:cs typeface="Arial"/>
              </a:rPr>
              <a:t>б</a:t>
            </a:r>
            <a:r>
              <a:rPr sz="1800" spc="-40" dirty="0" smtClean="0">
                <a:latin typeface="Arial"/>
                <a:cs typeface="Arial"/>
              </a:rPr>
              <a:t>х</a:t>
            </a:r>
            <a:r>
              <a:rPr sz="1800" spc="-45" dirty="0" smtClean="0">
                <a:latin typeface="Arial"/>
                <a:cs typeface="Arial"/>
              </a:rPr>
              <a:t>о</a:t>
            </a:r>
            <a:r>
              <a:rPr sz="1800" spc="5" dirty="0" smtClean="0">
                <a:latin typeface="Arial"/>
                <a:cs typeface="Arial"/>
              </a:rPr>
              <a:t>д</a:t>
            </a:r>
            <a:r>
              <a:rPr sz="1800" spc="0" dirty="0" smtClean="0">
                <a:latin typeface="Arial"/>
                <a:cs typeface="Arial"/>
              </a:rPr>
              <a:t>имых</a:t>
            </a:r>
            <a:r>
              <a:rPr sz="1800" spc="20" dirty="0" smtClean="0">
                <a:latin typeface="Arial"/>
                <a:cs typeface="Arial"/>
              </a:rPr>
              <a:t> </a:t>
            </a:r>
            <a:r>
              <a:rPr sz="1800" spc="-50" dirty="0" smtClean="0">
                <a:latin typeface="Arial"/>
                <a:cs typeface="Arial"/>
              </a:rPr>
              <a:t>у</a:t>
            </a:r>
            <a:r>
              <a:rPr sz="1800" spc="0" dirty="0" smtClean="0">
                <a:latin typeface="Arial"/>
                <a:cs typeface="Arial"/>
              </a:rPr>
              <a:t>м</a:t>
            </a:r>
            <a:r>
              <a:rPr sz="1800" spc="-10" dirty="0" smtClean="0">
                <a:latin typeface="Arial"/>
                <a:cs typeface="Arial"/>
              </a:rPr>
              <a:t>е</a:t>
            </a:r>
            <a:r>
              <a:rPr sz="1800" spc="0" dirty="0" smtClean="0">
                <a:latin typeface="Arial"/>
                <a:cs typeface="Arial"/>
              </a:rPr>
              <a:t>ний;</a:t>
            </a:r>
            <a:endParaRPr sz="180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30"/>
              </a:spcBef>
              <a:buClr>
                <a:srgbClr val="E8378A"/>
              </a:buClr>
              <a:buFont typeface="Arial"/>
              <a:buChar char="•"/>
            </a:pPr>
            <a:endParaRPr sz="650"/>
          </a:p>
          <a:p>
            <a:pPr>
              <a:lnSpc>
                <a:spcPts val="1000"/>
              </a:lnSpc>
              <a:buClr>
                <a:srgbClr val="E8378A"/>
              </a:buClr>
              <a:buFont typeface="Arial"/>
              <a:buChar char="•"/>
            </a:pPr>
            <a:endParaRPr sz="1000"/>
          </a:p>
          <a:p>
            <a:pPr marL="355600" indent="-342900">
              <a:lnSpc>
                <a:spcPct val="100000"/>
              </a:lnSpc>
              <a:buClr>
                <a:srgbClr val="E8378A"/>
              </a:buClr>
              <a:buFont typeface="Arial"/>
              <a:buChar char="•"/>
              <a:tabLst>
                <a:tab pos="354965" algn="l"/>
              </a:tabLst>
            </a:pPr>
            <a:r>
              <a:rPr sz="1800" dirty="0" smtClean="0">
                <a:latin typeface="Arial"/>
                <a:cs typeface="Arial"/>
              </a:rPr>
              <a:t>Закр</a:t>
            </a:r>
            <a:r>
              <a:rPr sz="1800" spc="-10" dirty="0" smtClean="0">
                <a:latin typeface="Arial"/>
                <a:cs typeface="Arial"/>
              </a:rPr>
              <a:t>е</a:t>
            </a:r>
            <a:r>
              <a:rPr sz="1800" spc="0" dirty="0" smtClean="0">
                <a:latin typeface="Arial"/>
                <a:cs typeface="Arial"/>
              </a:rPr>
              <a:t>пля</a:t>
            </a:r>
            <a:r>
              <a:rPr sz="1800" spc="-65" dirty="0" smtClean="0">
                <a:latin typeface="Arial"/>
                <a:cs typeface="Arial"/>
              </a:rPr>
              <a:t>е</a:t>
            </a:r>
            <a:r>
              <a:rPr sz="1800" spc="0" dirty="0" smtClean="0">
                <a:latin typeface="Arial"/>
                <a:cs typeface="Arial"/>
              </a:rPr>
              <a:t>т</a:t>
            </a:r>
            <a:r>
              <a:rPr sz="1800" spc="5" dirty="0" smtClean="0">
                <a:latin typeface="Arial"/>
                <a:cs typeface="Arial"/>
              </a:rPr>
              <a:t> </a:t>
            </a:r>
            <a:r>
              <a:rPr sz="1800" spc="0" dirty="0" smtClean="0">
                <a:latin typeface="Arial"/>
                <a:cs typeface="Arial"/>
              </a:rPr>
              <a:t>п</a:t>
            </a:r>
            <a:r>
              <a:rPr sz="1800" spc="-45" dirty="0" smtClean="0">
                <a:latin typeface="Arial"/>
                <a:cs typeface="Arial"/>
              </a:rPr>
              <a:t>о</a:t>
            </a:r>
            <a:r>
              <a:rPr sz="1800" spc="5" dirty="0" smtClean="0">
                <a:latin typeface="Arial"/>
                <a:cs typeface="Arial"/>
              </a:rPr>
              <a:t>л</a:t>
            </a:r>
            <a:r>
              <a:rPr sz="1800" spc="-25" dirty="0" smtClean="0">
                <a:latin typeface="Arial"/>
                <a:cs typeface="Arial"/>
              </a:rPr>
              <a:t>у</a:t>
            </a:r>
            <a:r>
              <a:rPr sz="1800" spc="0" dirty="0" smtClean="0">
                <a:latin typeface="Arial"/>
                <a:cs typeface="Arial"/>
              </a:rPr>
              <a:t>ч</a:t>
            </a:r>
            <a:r>
              <a:rPr sz="1800" spc="-10" dirty="0" smtClean="0">
                <a:latin typeface="Arial"/>
                <a:cs typeface="Arial"/>
              </a:rPr>
              <a:t>е</a:t>
            </a:r>
            <a:r>
              <a:rPr sz="1800" spc="0" dirty="0" smtClean="0">
                <a:latin typeface="Arial"/>
                <a:cs typeface="Arial"/>
              </a:rPr>
              <a:t>нн</a:t>
            </a:r>
            <a:r>
              <a:rPr sz="1800" spc="5" dirty="0" smtClean="0">
                <a:latin typeface="Arial"/>
                <a:cs typeface="Arial"/>
              </a:rPr>
              <a:t>ы</a:t>
            </a:r>
            <a:r>
              <a:rPr sz="1800" spc="0" dirty="0" smtClean="0">
                <a:latin typeface="Arial"/>
                <a:cs typeface="Arial"/>
              </a:rPr>
              <a:t>е</a:t>
            </a:r>
            <a:r>
              <a:rPr sz="1800" spc="30" dirty="0" smtClean="0">
                <a:latin typeface="Arial"/>
                <a:cs typeface="Arial"/>
              </a:rPr>
              <a:t> </a:t>
            </a:r>
            <a:r>
              <a:rPr sz="1800" spc="0" dirty="0" smtClean="0">
                <a:latin typeface="Arial"/>
                <a:cs typeface="Arial"/>
              </a:rPr>
              <a:t>навы</a:t>
            </a:r>
            <a:r>
              <a:rPr sz="1800" spc="5" dirty="0" smtClean="0">
                <a:latin typeface="Arial"/>
                <a:cs typeface="Arial"/>
              </a:rPr>
              <a:t>к</a:t>
            </a:r>
            <a:r>
              <a:rPr sz="1800" spc="0" dirty="0" smtClean="0">
                <a:latin typeface="Arial"/>
                <a:cs typeface="Arial"/>
              </a:rPr>
              <a:t>и.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633961" y="467105"/>
            <a:ext cx="138430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 smtClean="0">
                <a:solidFill>
                  <a:srgbClr val="87898D"/>
                </a:solidFill>
                <a:latin typeface="Arial"/>
                <a:cs typeface="Arial"/>
              </a:rPr>
              <a:t>2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19800" y="0"/>
            <a:ext cx="111251" cy="6857999"/>
          </a:xfrm>
          <a:custGeom>
            <a:avLst/>
            <a:gdLst/>
            <a:ahLst/>
            <a:cxnLst/>
            <a:rect l="l" t="t" r="r" b="b"/>
            <a:pathLst>
              <a:path w="111251" h="6857999">
                <a:moveTo>
                  <a:pt x="0" y="6858000"/>
                </a:moveTo>
                <a:lnTo>
                  <a:pt x="111251" y="6858000"/>
                </a:lnTo>
                <a:lnTo>
                  <a:pt x="111251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CC6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01802" y="4560061"/>
            <a:ext cx="4901565" cy="16567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800" i="1" dirty="0" smtClean="0">
                <a:solidFill>
                  <a:srgbClr val="FFFFFF"/>
                </a:solidFill>
                <a:latin typeface="Arial"/>
                <a:cs typeface="Arial"/>
              </a:rPr>
              <a:t>Иг</a:t>
            </a:r>
            <a:r>
              <a:rPr sz="1800" i="1" spc="-15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ы</a:t>
            </a:r>
            <a:r>
              <a:rPr sz="1800" i="1" spc="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по</a:t>
            </a:r>
            <a:r>
              <a:rPr sz="1800" i="1" spc="-1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ф</a:t>
            </a:r>
            <a:r>
              <a:rPr sz="1800" i="1" spc="-1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нансо</a:t>
            </a:r>
            <a:r>
              <a:rPr sz="1800" i="1" spc="-45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й</a:t>
            </a:r>
            <a:r>
              <a:rPr sz="1800" i="1" spc="-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ра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i="1" spc="-1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нос</a:t>
            </a:r>
            <a:r>
              <a:rPr sz="1800" i="1" spc="-20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800" i="1" spc="2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пр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ое</a:t>
            </a:r>
            <a:r>
              <a:rPr sz="1800" i="1" spc="20" dirty="0" smtClean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800" i="1" spc="-40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а Д</a:t>
            </a:r>
            <a:r>
              <a:rPr sz="1800" i="1" spc="-55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Л-иг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а п</a:t>
            </a:r>
            <a:r>
              <a:rPr sz="1800" i="1" spc="-25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з</a:t>
            </a:r>
            <a:r>
              <a:rPr sz="1800" i="1" spc="5" dirty="0" smtClean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ак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мят</a:t>
            </a:r>
            <a:r>
              <a:rPr sz="1800" i="1" spc="-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сам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ы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х</a:t>
            </a:r>
            <a:r>
              <a:rPr sz="1800" i="1" spc="1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1800" i="1" spc="-30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леньких учас</a:t>
            </a:r>
            <a:r>
              <a:rPr sz="1800" i="1" spc="-1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ник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i="1" spc="1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с осно</a:t>
            </a:r>
            <a:r>
              <a:rPr sz="1800" i="1" spc="-40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ами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финансо</a:t>
            </a:r>
            <a:r>
              <a:rPr sz="1800" i="1" spc="-45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ой гр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мо</a:t>
            </a:r>
            <a:r>
              <a:rPr sz="1800" i="1" spc="-1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нос</a:t>
            </a:r>
            <a:r>
              <a:rPr sz="1800" i="1" spc="-20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и,</a:t>
            </a:r>
            <a:r>
              <a:rPr sz="1800" i="1" spc="2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а учащи</a:t>
            </a:r>
            <a:r>
              <a:rPr sz="1800" i="1" spc="-35" dirty="0" smtClean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ся</a:t>
            </a:r>
            <a:r>
              <a:rPr sz="1800" i="1" spc="2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800" i="1" spc="-40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ших</a:t>
            </a:r>
            <a:r>
              <a:rPr sz="1800" i="1" spc="2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800" i="1" spc="5" dirty="0" smtClean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асс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800" i="1" spc="-25" dirty="0" smtClean="0">
                <a:solidFill>
                  <a:srgbClr val="FFFFFF"/>
                </a:solidFill>
                <a:latin typeface="Arial"/>
                <a:cs typeface="Arial"/>
              </a:rPr>
              <a:t>з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ак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епят с</a:t>
            </a:r>
            <a:r>
              <a:rPr sz="1800" i="1" spc="-40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ои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5" dirty="0" smtClean="0">
                <a:solidFill>
                  <a:srgbClr val="FFFFFF"/>
                </a:solidFill>
                <a:latin typeface="Arial"/>
                <a:cs typeface="Arial"/>
              </a:rPr>
              <a:t>з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нания,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п</a:t>
            </a:r>
            <a:r>
              <a:rPr sz="1800" i="1" spc="-45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i="1" spc="-20" dirty="0" smtClean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учен</a:t>
            </a:r>
            <a:r>
              <a:rPr sz="1800" i="1" spc="5" dirty="0" smtClean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ые</a:t>
            </a:r>
            <a:r>
              <a:rPr sz="1800" i="1" spc="-3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на у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ок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х ф</a:t>
            </a:r>
            <a:r>
              <a:rPr sz="1800" i="1" spc="-1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нансо</a:t>
            </a:r>
            <a:r>
              <a:rPr sz="1800" i="1" spc="-45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й</a:t>
            </a:r>
            <a:r>
              <a:rPr sz="1800" i="1" spc="-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гр</a:t>
            </a:r>
            <a:r>
              <a:rPr sz="1800" i="1" spc="-15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1800" i="1" spc="-1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i="1" spc="-1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нос</a:t>
            </a:r>
            <a:r>
              <a:rPr sz="1800" i="1" spc="-20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i="1" spc="-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800" i="1" spc="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1632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2816" y="867155"/>
            <a:ext cx="11325225" cy="0"/>
          </a:xfrm>
          <a:custGeom>
            <a:avLst/>
            <a:gdLst/>
            <a:ahLst/>
            <a:cxnLst/>
            <a:rect l="l" t="t" r="r" b="b"/>
            <a:pathLst>
              <a:path w="11325225">
                <a:moveTo>
                  <a:pt x="0" y="0"/>
                </a:moveTo>
                <a:lnTo>
                  <a:pt x="11325225" y="0"/>
                </a:lnTo>
              </a:path>
            </a:pathLst>
          </a:custGeom>
          <a:ln w="6096">
            <a:solidFill>
              <a:srgbClr val="87898D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2816" y="437387"/>
            <a:ext cx="1239011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22475" y="2284476"/>
            <a:ext cx="4183379" cy="890015"/>
          </a:xfrm>
          <a:custGeom>
            <a:avLst/>
            <a:gdLst/>
            <a:ahLst/>
            <a:cxnLst/>
            <a:rect l="l" t="t" r="r" b="b"/>
            <a:pathLst>
              <a:path w="4183379" h="890015">
                <a:moveTo>
                  <a:pt x="0" y="890015"/>
                </a:moveTo>
                <a:lnTo>
                  <a:pt x="4183379" y="890015"/>
                </a:lnTo>
                <a:lnTo>
                  <a:pt x="4183379" y="0"/>
                </a:lnTo>
                <a:lnTo>
                  <a:pt x="0" y="0"/>
                </a:lnTo>
                <a:lnTo>
                  <a:pt x="0" y="890015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22475" y="1696211"/>
            <a:ext cx="4183379" cy="588263"/>
          </a:xfrm>
          <a:custGeom>
            <a:avLst/>
            <a:gdLst/>
            <a:ahLst/>
            <a:cxnLst/>
            <a:rect l="l" t="t" r="r" b="b"/>
            <a:pathLst>
              <a:path w="4183379" h="588263">
                <a:moveTo>
                  <a:pt x="0" y="588263"/>
                </a:moveTo>
                <a:lnTo>
                  <a:pt x="4183379" y="588263"/>
                </a:lnTo>
                <a:lnTo>
                  <a:pt x="4183379" y="0"/>
                </a:lnTo>
                <a:lnTo>
                  <a:pt x="0" y="0"/>
                </a:lnTo>
                <a:lnTo>
                  <a:pt x="0" y="588263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655191" y="2367534"/>
            <a:ext cx="3783329" cy="7423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algn="just">
              <a:lnSpc>
                <a:spcPct val="100000"/>
              </a:lnSpc>
            </a:pPr>
            <a:r>
              <a:rPr sz="1600" spc="-15" dirty="0" smtClean="0">
                <a:latin typeface="Arial"/>
                <a:cs typeface="Arial"/>
              </a:rPr>
              <a:t>И</a:t>
            </a:r>
            <a:r>
              <a:rPr sz="1600" spc="-5" dirty="0" smtClean="0">
                <a:latin typeface="Arial"/>
                <a:cs typeface="Arial"/>
              </a:rPr>
              <a:t>г</a:t>
            </a:r>
            <a:r>
              <a:rPr sz="1600" spc="-15" dirty="0" smtClean="0">
                <a:latin typeface="Arial"/>
                <a:cs typeface="Arial"/>
              </a:rPr>
              <a:t>ры </a:t>
            </a:r>
            <a:r>
              <a:rPr sz="1600" spc="-25" dirty="0" smtClean="0">
                <a:latin typeface="Arial"/>
                <a:cs typeface="Arial"/>
              </a:rPr>
              <a:t>м</a:t>
            </a:r>
            <a:r>
              <a:rPr sz="1600" spc="-10" dirty="0" smtClean="0">
                <a:latin typeface="Arial"/>
                <a:cs typeface="Arial"/>
              </a:rPr>
              <a:t>ог</a:t>
            </a:r>
            <a:r>
              <a:rPr sz="1600" spc="-30" dirty="0" smtClean="0">
                <a:latin typeface="Arial"/>
                <a:cs typeface="Arial"/>
              </a:rPr>
              <a:t>у</a:t>
            </a:r>
            <a:r>
              <a:rPr sz="1600" spc="-10" dirty="0" smtClean="0">
                <a:latin typeface="Arial"/>
                <a:cs typeface="Arial"/>
              </a:rPr>
              <a:t>т</a:t>
            </a:r>
            <a:r>
              <a:rPr sz="1600" spc="3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про</a:t>
            </a:r>
            <a:r>
              <a:rPr sz="1600" spc="-20" dirty="0" smtClean="0">
                <a:latin typeface="Arial"/>
                <a:cs typeface="Arial"/>
              </a:rPr>
              <a:t>в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дит</a:t>
            </a:r>
            <a:r>
              <a:rPr sz="1600" spc="-20" dirty="0" smtClean="0">
                <a:latin typeface="Arial"/>
                <a:cs typeface="Arial"/>
              </a:rPr>
              <a:t>ь</a:t>
            </a:r>
            <a:r>
              <a:rPr sz="1600" spc="-10" dirty="0" smtClean="0">
                <a:latin typeface="Arial"/>
                <a:cs typeface="Arial"/>
              </a:rPr>
              <a:t>ся</a:t>
            </a:r>
            <a:r>
              <a:rPr sz="1600" spc="2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силами</a:t>
            </a:r>
            <a:r>
              <a:rPr sz="1600" spc="25" dirty="0" smtClean="0">
                <a:latin typeface="Arial"/>
                <a:cs typeface="Arial"/>
              </a:rPr>
              <a:t> 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д</a:t>
            </a:r>
            <a:r>
              <a:rPr sz="1600" spc="-15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о</a:t>
            </a:r>
            <a:r>
              <a:rPr sz="1600" spc="-45" dirty="0" smtClean="0">
                <a:latin typeface="Arial"/>
                <a:cs typeface="Arial"/>
              </a:rPr>
              <a:t>г</a:t>
            </a:r>
            <a:r>
              <a:rPr sz="1600" spc="-10" dirty="0" smtClean="0">
                <a:latin typeface="Arial"/>
                <a:cs typeface="Arial"/>
              </a:rPr>
              <a:t>о игр</a:t>
            </a:r>
            <a:r>
              <a:rPr sz="1600" spc="-45" dirty="0" smtClean="0">
                <a:latin typeface="Arial"/>
                <a:cs typeface="Arial"/>
              </a:rPr>
              <a:t>о</a:t>
            </a:r>
            <a:r>
              <a:rPr sz="1600" spc="-25" dirty="0" smtClean="0">
                <a:latin typeface="Arial"/>
                <a:cs typeface="Arial"/>
              </a:rPr>
              <a:t>т</a:t>
            </a:r>
            <a:r>
              <a:rPr sz="1600" spc="-50" dirty="0" smtClean="0">
                <a:latin typeface="Arial"/>
                <a:cs typeface="Arial"/>
              </a:rPr>
              <a:t>е</a:t>
            </a:r>
            <a:r>
              <a:rPr sz="1600" spc="-20" dirty="0" smtClean="0">
                <a:latin typeface="Arial"/>
                <a:cs typeface="Arial"/>
              </a:rPr>
              <a:t>х</a:t>
            </a:r>
            <a:r>
              <a:rPr sz="1600" spc="-15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и</a:t>
            </a:r>
            <a:r>
              <a:rPr sz="1600" spc="15" dirty="0" smtClean="0">
                <a:latin typeface="Arial"/>
                <a:cs typeface="Arial"/>
              </a:rPr>
              <a:t>к</a:t>
            </a:r>
            <a:r>
              <a:rPr sz="1600" spc="-10" dirty="0" smtClean="0">
                <a:latin typeface="Arial"/>
                <a:cs typeface="Arial"/>
              </a:rPr>
              <a:t>а,</a:t>
            </a:r>
            <a:r>
              <a:rPr sz="1600" spc="5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с при</a:t>
            </a:r>
            <a:r>
              <a:rPr sz="1600" spc="-50" dirty="0" smtClean="0">
                <a:latin typeface="Arial"/>
                <a:cs typeface="Arial"/>
              </a:rPr>
              <a:t>в</a:t>
            </a:r>
            <a:r>
              <a:rPr sz="1600" spc="-10" dirty="0" smtClean="0">
                <a:latin typeface="Arial"/>
                <a:cs typeface="Arial"/>
              </a:rPr>
              <a:t>л</a:t>
            </a:r>
            <a:r>
              <a:rPr sz="1600" spc="-60" dirty="0" smtClean="0">
                <a:latin typeface="Arial"/>
                <a:cs typeface="Arial"/>
              </a:rPr>
              <a:t>е</a:t>
            </a:r>
            <a:r>
              <a:rPr sz="1600" spc="-10" dirty="0" smtClean="0">
                <a:latin typeface="Arial"/>
                <a:cs typeface="Arial"/>
              </a:rPr>
              <a:t>че</a:t>
            </a:r>
            <a:r>
              <a:rPr sz="1600" spc="-20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ием</a:t>
            </a:r>
            <a:r>
              <a:rPr sz="1600" spc="3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д</a:t>
            </a:r>
            <a:r>
              <a:rPr sz="1600" spc="-45" dirty="0" smtClean="0">
                <a:latin typeface="Arial"/>
                <a:cs typeface="Arial"/>
              </a:rPr>
              <a:t>в</a:t>
            </a:r>
            <a:r>
              <a:rPr sz="1600" spc="-30" dirty="0" smtClean="0">
                <a:latin typeface="Arial"/>
                <a:cs typeface="Arial"/>
              </a:rPr>
              <a:t>у</a:t>
            </a:r>
            <a:r>
              <a:rPr sz="1600" spc="-5" dirty="0" smtClean="0">
                <a:latin typeface="Arial"/>
                <a:cs typeface="Arial"/>
              </a:rPr>
              <a:t>х</a:t>
            </a:r>
            <a:r>
              <a:rPr sz="1600" spc="-15" dirty="0" smtClean="0">
                <a:latin typeface="Arial"/>
                <a:cs typeface="Arial"/>
              </a:rPr>
              <a:t>-</a:t>
            </a:r>
            <a:r>
              <a:rPr sz="1600" spc="-10" dirty="0" smtClean="0">
                <a:latin typeface="Arial"/>
                <a:cs typeface="Arial"/>
              </a:rPr>
              <a:t>тр</a:t>
            </a:r>
            <a:r>
              <a:rPr sz="1600" spc="-45" dirty="0" smtClean="0">
                <a:latin typeface="Arial"/>
                <a:cs typeface="Arial"/>
              </a:rPr>
              <a:t>е</a:t>
            </a:r>
            <a:r>
              <a:rPr sz="1600" spc="-10" dirty="0" smtClean="0">
                <a:latin typeface="Arial"/>
                <a:cs typeface="Arial"/>
              </a:rPr>
              <a:t>х по</a:t>
            </a:r>
            <a:r>
              <a:rPr sz="1600" spc="-25" dirty="0" smtClean="0">
                <a:latin typeface="Arial"/>
                <a:cs typeface="Arial"/>
              </a:rPr>
              <a:t>м</a:t>
            </a:r>
            <a:r>
              <a:rPr sz="1600" spc="-10" dirty="0" smtClean="0">
                <a:latin typeface="Arial"/>
                <a:cs typeface="Arial"/>
              </a:rPr>
              <a:t>о</a:t>
            </a:r>
            <a:r>
              <a:rPr sz="1600" spc="-20" dirty="0" smtClean="0">
                <a:latin typeface="Arial"/>
                <a:cs typeface="Arial"/>
              </a:rPr>
              <a:t>щ</a:t>
            </a:r>
            <a:r>
              <a:rPr sz="1600" spc="-15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иков</a:t>
            </a:r>
            <a:r>
              <a:rPr sz="1600" spc="4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из</a:t>
            </a:r>
            <a:r>
              <a:rPr sz="1600" spc="1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ч</a:t>
            </a:r>
            <a:r>
              <a:rPr sz="1600" spc="-20" dirty="0" smtClean="0">
                <a:latin typeface="Arial"/>
                <a:cs typeface="Arial"/>
              </a:rPr>
              <a:t>и</a:t>
            </a:r>
            <a:r>
              <a:rPr sz="1600" spc="-10" dirty="0" smtClean="0">
                <a:latin typeface="Arial"/>
                <a:cs typeface="Arial"/>
              </a:rPr>
              <a:t>сла</a:t>
            </a:r>
            <a:r>
              <a:rPr sz="1600" spc="2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д</a:t>
            </a:r>
            <a:r>
              <a:rPr sz="1600" spc="-60" dirty="0" smtClean="0">
                <a:latin typeface="Arial"/>
                <a:cs typeface="Arial"/>
              </a:rPr>
              <a:t>е</a:t>
            </a:r>
            <a:r>
              <a:rPr sz="1600" spc="-25" dirty="0" smtClean="0">
                <a:latin typeface="Arial"/>
                <a:cs typeface="Arial"/>
              </a:rPr>
              <a:t>т</a:t>
            </a:r>
            <a:r>
              <a:rPr sz="1600" spc="-10" dirty="0" smtClean="0">
                <a:latin typeface="Arial"/>
                <a:cs typeface="Arial"/>
              </a:rPr>
              <a:t>ей.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88007" y="1843151"/>
            <a:ext cx="2292350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b="1" spc="-2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ДИН ИГ</a:t>
            </a:r>
            <a:r>
              <a:rPr sz="1800" b="1" spc="-3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spc="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ЕХНИК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18972" y="1562100"/>
            <a:ext cx="900684" cy="900684"/>
          </a:xfrm>
          <a:custGeom>
            <a:avLst/>
            <a:gdLst/>
            <a:ahLst/>
            <a:cxnLst/>
            <a:rect l="l" t="t" r="r" b="b"/>
            <a:pathLst>
              <a:path w="900684" h="900684">
                <a:moveTo>
                  <a:pt x="450341" y="0"/>
                </a:moveTo>
                <a:lnTo>
                  <a:pt x="377294" y="5895"/>
                </a:lnTo>
                <a:lnTo>
                  <a:pt x="307999" y="22963"/>
                </a:lnTo>
                <a:lnTo>
                  <a:pt x="243384" y="50275"/>
                </a:lnTo>
                <a:lnTo>
                  <a:pt x="184375" y="86904"/>
                </a:lnTo>
                <a:lnTo>
                  <a:pt x="131902" y="131921"/>
                </a:lnTo>
                <a:lnTo>
                  <a:pt x="86889" y="184397"/>
                </a:lnTo>
                <a:lnTo>
                  <a:pt x="50266" y="243406"/>
                </a:lnTo>
                <a:lnTo>
                  <a:pt x="22958" y="308018"/>
                </a:lnTo>
                <a:lnTo>
                  <a:pt x="5894" y="377306"/>
                </a:lnTo>
                <a:lnTo>
                  <a:pt x="0" y="450341"/>
                </a:lnTo>
                <a:lnTo>
                  <a:pt x="1492" y="487270"/>
                </a:lnTo>
                <a:lnTo>
                  <a:pt x="13088" y="558547"/>
                </a:lnTo>
                <a:lnTo>
                  <a:pt x="35390" y="625613"/>
                </a:lnTo>
                <a:lnTo>
                  <a:pt x="67471" y="687540"/>
                </a:lnTo>
                <a:lnTo>
                  <a:pt x="108405" y="743398"/>
                </a:lnTo>
                <a:lnTo>
                  <a:pt x="157264" y="792261"/>
                </a:lnTo>
                <a:lnTo>
                  <a:pt x="213121" y="833200"/>
                </a:lnTo>
                <a:lnTo>
                  <a:pt x="275048" y="865286"/>
                </a:lnTo>
                <a:lnTo>
                  <a:pt x="342119" y="887592"/>
                </a:lnTo>
                <a:lnTo>
                  <a:pt x="413406" y="899190"/>
                </a:lnTo>
                <a:lnTo>
                  <a:pt x="450341" y="900684"/>
                </a:lnTo>
                <a:lnTo>
                  <a:pt x="487270" y="899190"/>
                </a:lnTo>
                <a:lnTo>
                  <a:pt x="558547" y="887592"/>
                </a:lnTo>
                <a:lnTo>
                  <a:pt x="625613" y="865286"/>
                </a:lnTo>
                <a:lnTo>
                  <a:pt x="687540" y="833200"/>
                </a:lnTo>
                <a:lnTo>
                  <a:pt x="743398" y="792261"/>
                </a:lnTo>
                <a:lnTo>
                  <a:pt x="792261" y="743398"/>
                </a:lnTo>
                <a:lnTo>
                  <a:pt x="833200" y="687540"/>
                </a:lnTo>
                <a:lnTo>
                  <a:pt x="865286" y="625613"/>
                </a:lnTo>
                <a:lnTo>
                  <a:pt x="887592" y="558547"/>
                </a:lnTo>
                <a:lnTo>
                  <a:pt x="899190" y="487270"/>
                </a:lnTo>
                <a:lnTo>
                  <a:pt x="900684" y="450341"/>
                </a:lnTo>
                <a:lnTo>
                  <a:pt x="899190" y="413413"/>
                </a:lnTo>
                <a:lnTo>
                  <a:pt x="887592" y="342136"/>
                </a:lnTo>
                <a:lnTo>
                  <a:pt x="865286" y="275070"/>
                </a:lnTo>
                <a:lnTo>
                  <a:pt x="833200" y="213143"/>
                </a:lnTo>
                <a:lnTo>
                  <a:pt x="792261" y="157285"/>
                </a:lnTo>
                <a:lnTo>
                  <a:pt x="743398" y="108422"/>
                </a:lnTo>
                <a:lnTo>
                  <a:pt x="687540" y="67483"/>
                </a:lnTo>
                <a:lnTo>
                  <a:pt x="625613" y="35397"/>
                </a:lnTo>
                <a:lnTo>
                  <a:pt x="558547" y="13091"/>
                </a:lnTo>
                <a:lnTo>
                  <a:pt x="487270" y="1493"/>
                </a:lnTo>
                <a:lnTo>
                  <a:pt x="45034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86789" y="1629917"/>
            <a:ext cx="766572" cy="766572"/>
          </a:xfrm>
          <a:custGeom>
            <a:avLst/>
            <a:gdLst/>
            <a:ahLst/>
            <a:cxnLst/>
            <a:rect l="l" t="t" r="r" b="b"/>
            <a:pathLst>
              <a:path w="766572" h="766572">
                <a:moveTo>
                  <a:pt x="0" y="383286"/>
                </a:moveTo>
                <a:lnTo>
                  <a:pt x="5016" y="321108"/>
                </a:lnTo>
                <a:lnTo>
                  <a:pt x="19540" y="262127"/>
                </a:lnTo>
                <a:lnTo>
                  <a:pt x="42781" y="207132"/>
                </a:lnTo>
                <a:lnTo>
                  <a:pt x="73951" y="156911"/>
                </a:lnTo>
                <a:lnTo>
                  <a:pt x="112261" y="112252"/>
                </a:lnTo>
                <a:lnTo>
                  <a:pt x="156922" y="73944"/>
                </a:lnTo>
                <a:lnTo>
                  <a:pt x="207143" y="42776"/>
                </a:lnTo>
                <a:lnTo>
                  <a:pt x="262137" y="19537"/>
                </a:lnTo>
                <a:lnTo>
                  <a:pt x="321114" y="5015"/>
                </a:lnTo>
                <a:lnTo>
                  <a:pt x="383285" y="0"/>
                </a:lnTo>
                <a:lnTo>
                  <a:pt x="414724" y="1270"/>
                </a:lnTo>
                <a:lnTo>
                  <a:pt x="475402" y="11137"/>
                </a:lnTo>
                <a:lnTo>
                  <a:pt x="532489" y="30116"/>
                </a:lnTo>
                <a:lnTo>
                  <a:pt x="585196" y="57418"/>
                </a:lnTo>
                <a:lnTo>
                  <a:pt x="632735" y="92255"/>
                </a:lnTo>
                <a:lnTo>
                  <a:pt x="674316" y="133836"/>
                </a:lnTo>
                <a:lnTo>
                  <a:pt x="709153" y="181375"/>
                </a:lnTo>
                <a:lnTo>
                  <a:pt x="736455" y="234082"/>
                </a:lnTo>
                <a:lnTo>
                  <a:pt x="755434" y="291169"/>
                </a:lnTo>
                <a:lnTo>
                  <a:pt x="765301" y="351847"/>
                </a:lnTo>
                <a:lnTo>
                  <a:pt x="766572" y="383286"/>
                </a:lnTo>
                <a:lnTo>
                  <a:pt x="765301" y="414724"/>
                </a:lnTo>
                <a:lnTo>
                  <a:pt x="755434" y="475402"/>
                </a:lnTo>
                <a:lnTo>
                  <a:pt x="736455" y="532489"/>
                </a:lnTo>
                <a:lnTo>
                  <a:pt x="709153" y="585196"/>
                </a:lnTo>
                <a:lnTo>
                  <a:pt x="674316" y="632735"/>
                </a:lnTo>
                <a:lnTo>
                  <a:pt x="632735" y="674316"/>
                </a:lnTo>
                <a:lnTo>
                  <a:pt x="585196" y="709153"/>
                </a:lnTo>
                <a:lnTo>
                  <a:pt x="532489" y="736455"/>
                </a:lnTo>
                <a:lnTo>
                  <a:pt x="475402" y="755434"/>
                </a:lnTo>
                <a:lnTo>
                  <a:pt x="414724" y="765301"/>
                </a:lnTo>
                <a:lnTo>
                  <a:pt x="383285" y="766572"/>
                </a:lnTo>
                <a:lnTo>
                  <a:pt x="351850" y="765301"/>
                </a:lnTo>
                <a:lnTo>
                  <a:pt x="291177" y="755434"/>
                </a:lnTo>
                <a:lnTo>
                  <a:pt x="234093" y="736455"/>
                </a:lnTo>
                <a:lnTo>
                  <a:pt x="181387" y="709153"/>
                </a:lnTo>
                <a:lnTo>
                  <a:pt x="133847" y="674316"/>
                </a:lnTo>
                <a:lnTo>
                  <a:pt x="92263" y="632735"/>
                </a:lnTo>
                <a:lnTo>
                  <a:pt x="57424" y="585196"/>
                </a:lnTo>
                <a:lnTo>
                  <a:pt x="30120" y="532489"/>
                </a:lnTo>
                <a:lnTo>
                  <a:pt x="11139" y="475402"/>
                </a:lnTo>
                <a:lnTo>
                  <a:pt x="1270" y="414724"/>
                </a:lnTo>
                <a:lnTo>
                  <a:pt x="0" y="383286"/>
                </a:lnTo>
                <a:close/>
              </a:path>
            </a:pathLst>
          </a:custGeom>
          <a:ln w="19812">
            <a:solidFill>
              <a:srgbClr val="259FA0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25652" y="1668779"/>
            <a:ext cx="687323" cy="688848"/>
          </a:xfrm>
          <a:custGeom>
            <a:avLst/>
            <a:gdLst/>
            <a:ahLst/>
            <a:cxnLst/>
            <a:rect l="l" t="t" r="r" b="b"/>
            <a:pathLst>
              <a:path w="687324" h="688848">
                <a:moveTo>
                  <a:pt x="343661" y="0"/>
                </a:moveTo>
                <a:lnTo>
                  <a:pt x="287917" y="4507"/>
                </a:lnTo>
                <a:lnTo>
                  <a:pt x="235037" y="17556"/>
                </a:lnTo>
                <a:lnTo>
                  <a:pt x="185728" y="38439"/>
                </a:lnTo>
                <a:lnTo>
                  <a:pt x="140698" y="66446"/>
                </a:lnTo>
                <a:lnTo>
                  <a:pt x="100655" y="100869"/>
                </a:lnTo>
                <a:lnTo>
                  <a:pt x="66306" y="141000"/>
                </a:lnTo>
                <a:lnTo>
                  <a:pt x="38358" y="186129"/>
                </a:lnTo>
                <a:lnTo>
                  <a:pt x="17519" y="235549"/>
                </a:lnTo>
                <a:lnTo>
                  <a:pt x="4497" y="288550"/>
                </a:lnTo>
                <a:lnTo>
                  <a:pt x="0" y="344424"/>
                </a:lnTo>
                <a:lnTo>
                  <a:pt x="1139" y="372675"/>
                </a:lnTo>
                <a:lnTo>
                  <a:pt x="9987" y="427201"/>
                </a:lnTo>
                <a:lnTo>
                  <a:pt x="27006" y="478500"/>
                </a:lnTo>
                <a:lnTo>
                  <a:pt x="51487" y="525863"/>
                </a:lnTo>
                <a:lnTo>
                  <a:pt x="82724" y="568582"/>
                </a:lnTo>
                <a:lnTo>
                  <a:pt x="120009" y="605947"/>
                </a:lnTo>
                <a:lnTo>
                  <a:pt x="162634" y="637251"/>
                </a:lnTo>
                <a:lnTo>
                  <a:pt x="209892" y="661785"/>
                </a:lnTo>
                <a:lnTo>
                  <a:pt x="261075" y="678839"/>
                </a:lnTo>
                <a:lnTo>
                  <a:pt x="315476" y="687706"/>
                </a:lnTo>
                <a:lnTo>
                  <a:pt x="343661" y="688848"/>
                </a:lnTo>
                <a:lnTo>
                  <a:pt x="371839" y="687706"/>
                </a:lnTo>
                <a:lnTo>
                  <a:pt x="426228" y="678839"/>
                </a:lnTo>
                <a:lnTo>
                  <a:pt x="477404" y="661785"/>
                </a:lnTo>
                <a:lnTo>
                  <a:pt x="524661" y="637251"/>
                </a:lnTo>
                <a:lnTo>
                  <a:pt x="567288" y="605947"/>
                </a:lnTo>
                <a:lnTo>
                  <a:pt x="604577" y="568582"/>
                </a:lnTo>
                <a:lnTo>
                  <a:pt x="635820" y="525863"/>
                </a:lnTo>
                <a:lnTo>
                  <a:pt x="660308" y="478500"/>
                </a:lnTo>
                <a:lnTo>
                  <a:pt x="677332" y="427201"/>
                </a:lnTo>
                <a:lnTo>
                  <a:pt x="686184" y="372675"/>
                </a:lnTo>
                <a:lnTo>
                  <a:pt x="687323" y="344424"/>
                </a:lnTo>
                <a:lnTo>
                  <a:pt x="686184" y="316172"/>
                </a:lnTo>
                <a:lnTo>
                  <a:pt x="677332" y="261646"/>
                </a:lnTo>
                <a:lnTo>
                  <a:pt x="660308" y="210347"/>
                </a:lnTo>
                <a:lnTo>
                  <a:pt x="635820" y="162984"/>
                </a:lnTo>
                <a:lnTo>
                  <a:pt x="604577" y="120265"/>
                </a:lnTo>
                <a:lnTo>
                  <a:pt x="567288" y="82900"/>
                </a:lnTo>
                <a:lnTo>
                  <a:pt x="524661" y="51596"/>
                </a:lnTo>
                <a:lnTo>
                  <a:pt x="477404" y="27062"/>
                </a:lnTo>
                <a:lnTo>
                  <a:pt x="426228" y="10008"/>
                </a:lnTo>
                <a:lnTo>
                  <a:pt x="371839" y="1141"/>
                </a:lnTo>
                <a:lnTo>
                  <a:pt x="343661" y="0"/>
                </a:lnTo>
                <a:close/>
              </a:path>
            </a:pathLst>
          </a:custGeom>
          <a:solidFill>
            <a:srgbClr val="259FA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6300" y="3925823"/>
            <a:ext cx="4829556" cy="888492"/>
          </a:xfrm>
          <a:custGeom>
            <a:avLst/>
            <a:gdLst/>
            <a:ahLst/>
            <a:cxnLst/>
            <a:rect l="l" t="t" r="r" b="b"/>
            <a:pathLst>
              <a:path w="4829556" h="888492">
                <a:moveTo>
                  <a:pt x="0" y="888492"/>
                </a:moveTo>
                <a:lnTo>
                  <a:pt x="4829556" y="888492"/>
                </a:lnTo>
                <a:lnTo>
                  <a:pt x="4829556" y="0"/>
                </a:lnTo>
                <a:lnTo>
                  <a:pt x="0" y="0"/>
                </a:lnTo>
                <a:lnTo>
                  <a:pt x="0" y="888492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76300" y="3337559"/>
            <a:ext cx="4829556" cy="588263"/>
          </a:xfrm>
          <a:custGeom>
            <a:avLst/>
            <a:gdLst/>
            <a:ahLst/>
            <a:cxnLst/>
            <a:rect l="l" t="t" r="r" b="b"/>
            <a:pathLst>
              <a:path w="4829556" h="588263">
                <a:moveTo>
                  <a:pt x="0" y="588263"/>
                </a:moveTo>
                <a:lnTo>
                  <a:pt x="4829556" y="588263"/>
                </a:lnTo>
                <a:lnTo>
                  <a:pt x="4829556" y="0"/>
                </a:lnTo>
                <a:lnTo>
                  <a:pt x="0" y="0"/>
                </a:lnTo>
                <a:lnTo>
                  <a:pt x="0" y="588263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53795" y="4099941"/>
            <a:ext cx="4433570" cy="4991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spc="-15" dirty="0" smtClean="0">
                <a:latin typeface="Arial"/>
                <a:cs typeface="Arial"/>
              </a:rPr>
              <a:t>С</a:t>
            </a:r>
            <a:r>
              <a:rPr sz="1600" spc="-30" dirty="0" smtClean="0">
                <a:latin typeface="Arial"/>
                <a:cs typeface="Arial"/>
              </a:rPr>
              <a:t>ц</a:t>
            </a:r>
            <a:r>
              <a:rPr sz="1600" spc="-10" dirty="0" smtClean="0">
                <a:latin typeface="Arial"/>
                <a:cs typeface="Arial"/>
              </a:rPr>
              <a:t>е</a:t>
            </a:r>
            <a:r>
              <a:rPr sz="1600" spc="-20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ар</a:t>
            </a:r>
            <a:r>
              <a:rPr sz="1600" spc="-20" dirty="0" smtClean="0">
                <a:latin typeface="Arial"/>
                <a:cs typeface="Arial"/>
              </a:rPr>
              <a:t>и</a:t>
            </a:r>
            <a:r>
              <a:rPr sz="1600" spc="-10" dirty="0" smtClean="0">
                <a:latin typeface="Arial"/>
                <a:cs typeface="Arial"/>
              </a:rPr>
              <a:t>и</a:t>
            </a:r>
            <a:r>
              <a:rPr sz="1600" spc="25" dirty="0" smtClean="0">
                <a:latin typeface="Arial"/>
                <a:cs typeface="Arial"/>
              </a:rPr>
              <a:t> </a:t>
            </a:r>
            <a:r>
              <a:rPr sz="1600" spc="5" dirty="0" smtClean="0">
                <a:latin typeface="Arial"/>
                <a:cs typeface="Arial"/>
              </a:rPr>
              <a:t>с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держ</a:t>
            </a:r>
            <a:r>
              <a:rPr sz="1600" spc="-50" dirty="0" smtClean="0">
                <a:latin typeface="Arial"/>
                <a:cs typeface="Arial"/>
              </a:rPr>
              <a:t>а</a:t>
            </a:r>
            <a:r>
              <a:rPr sz="1600" spc="-10" dirty="0" smtClean="0">
                <a:latin typeface="Arial"/>
                <a:cs typeface="Arial"/>
              </a:rPr>
              <a:t>т</a:t>
            </a:r>
            <a:r>
              <a:rPr sz="1600" spc="2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п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дроб</a:t>
            </a:r>
            <a:r>
              <a:rPr sz="1600" spc="-20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ое</a:t>
            </a:r>
            <a:r>
              <a:rPr sz="1600" spc="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оп</a:t>
            </a:r>
            <a:r>
              <a:rPr sz="1600" spc="-20" dirty="0" smtClean="0">
                <a:latin typeface="Arial"/>
                <a:cs typeface="Arial"/>
              </a:rPr>
              <a:t>и</a:t>
            </a:r>
            <a:r>
              <a:rPr sz="1600" spc="-10" dirty="0" smtClean="0">
                <a:latin typeface="Arial"/>
                <a:cs typeface="Arial"/>
              </a:rPr>
              <a:t>са</a:t>
            </a:r>
            <a:r>
              <a:rPr sz="1600" spc="-20" dirty="0" smtClean="0">
                <a:latin typeface="Arial"/>
                <a:cs typeface="Arial"/>
              </a:rPr>
              <a:t>н</a:t>
            </a:r>
            <a:r>
              <a:rPr sz="1600" spc="-15" dirty="0" smtClean="0">
                <a:latin typeface="Arial"/>
                <a:cs typeface="Arial"/>
              </a:rPr>
              <a:t>и</a:t>
            </a:r>
            <a:r>
              <a:rPr sz="1600" spc="-10" dirty="0" smtClean="0">
                <a:latin typeface="Arial"/>
                <a:cs typeface="Arial"/>
              </a:rPr>
              <a:t>е</a:t>
            </a:r>
            <a:r>
              <a:rPr sz="1600" spc="30" dirty="0" smtClean="0">
                <a:latin typeface="Arial"/>
                <a:cs typeface="Arial"/>
              </a:rPr>
              <a:t> </a:t>
            </a:r>
            <a:r>
              <a:rPr sz="1600" spc="-30" dirty="0" smtClean="0">
                <a:latin typeface="Arial"/>
                <a:cs typeface="Arial"/>
              </a:rPr>
              <a:t>х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да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10" dirty="0" smtClean="0">
                <a:latin typeface="Arial"/>
                <a:cs typeface="Arial"/>
              </a:rPr>
              <a:t>игры,</a:t>
            </a:r>
            <a:r>
              <a:rPr sz="1600" spc="2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р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лей</a:t>
            </a:r>
            <a:r>
              <a:rPr sz="1600" spc="1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и</a:t>
            </a:r>
            <a:r>
              <a:rPr sz="1600" spc="15" dirty="0" smtClean="0">
                <a:latin typeface="Arial"/>
                <a:cs typeface="Arial"/>
              </a:rPr>
              <a:t> </a:t>
            </a:r>
            <a:r>
              <a:rPr sz="1600" spc="-20" dirty="0" smtClean="0">
                <a:latin typeface="Arial"/>
                <a:cs typeface="Arial"/>
              </a:rPr>
              <a:t>в</a:t>
            </a:r>
            <a:r>
              <a:rPr sz="1600" spc="-25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з</a:t>
            </a:r>
            <a:r>
              <a:rPr sz="1600" spc="-20" dirty="0" smtClean="0">
                <a:latin typeface="Arial"/>
                <a:cs typeface="Arial"/>
              </a:rPr>
              <a:t>м</a:t>
            </a:r>
            <a:r>
              <a:rPr sz="1600" spc="-25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жные</a:t>
            </a:r>
            <a:r>
              <a:rPr sz="1600" spc="1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игровые</a:t>
            </a:r>
            <a:r>
              <a:rPr sz="1600" spc="1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диа</a:t>
            </a:r>
            <a:r>
              <a:rPr sz="1600" spc="0" dirty="0" smtClean="0">
                <a:latin typeface="Arial"/>
                <a:cs typeface="Arial"/>
              </a:rPr>
              <a:t>л</a:t>
            </a:r>
            <a:r>
              <a:rPr sz="1600" spc="-10" dirty="0" smtClean="0">
                <a:latin typeface="Arial"/>
                <a:cs typeface="Arial"/>
              </a:rPr>
              <a:t>оги.</a:t>
            </a:r>
            <a:endParaRPr sz="16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41196" y="3484498"/>
            <a:ext cx="2667635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 smtClean="0">
                <a:solidFill>
                  <a:srgbClr val="FFFFFF"/>
                </a:solidFill>
                <a:latin typeface="Arial"/>
                <a:cs typeface="Arial"/>
              </a:rPr>
              <a:t>П</a:t>
            </a:r>
            <a:r>
              <a:rPr sz="1800" b="1" spc="-25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spc="-5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800" b="1" spc="-4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spc="-10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b="1" spc="-1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ОС</a:t>
            </a:r>
            <a:r>
              <a:rPr sz="1800" b="1" spc="-55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ОЕНИЯ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72795" y="3203448"/>
            <a:ext cx="899160" cy="900683"/>
          </a:xfrm>
          <a:custGeom>
            <a:avLst/>
            <a:gdLst/>
            <a:ahLst/>
            <a:cxnLst/>
            <a:rect l="l" t="t" r="r" b="b"/>
            <a:pathLst>
              <a:path w="899160" h="900683">
                <a:moveTo>
                  <a:pt x="449580" y="0"/>
                </a:moveTo>
                <a:lnTo>
                  <a:pt x="376655" y="5895"/>
                </a:lnTo>
                <a:lnTo>
                  <a:pt x="307477" y="22963"/>
                </a:lnTo>
                <a:lnTo>
                  <a:pt x="242971" y="50275"/>
                </a:lnTo>
                <a:lnTo>
                  <a:pt x="184063" y="86904"/>
                </a:lnTo>
                <a:lnTo>
                  <a:pt x="131678" y="131921"/>
                </a:lnTo>
                <a:lnTo>
                  <a:pt x="86742" y="184397"/>
                </a:lnTo>
                <a:lnTo>
                  <a:pt x="50181" y="243406"/>
                </a:lnTo>
                <a:lnTo>
                  <a:pt x="22919" y="308018"/>
                </a:lnTo>
                <a:lnTo>
                  <a:pt x="5884" y="377306"/>
                </a:lnTo>
                <a:lnTo>
                  <a:pt x="0" y="450341"/>
                </a:lnTo>
                <a:lnTo>
                  <a:pt x="1490" y="487270"/>
                </a:lnTo>
                <a:lnTo>
                  <a:pt x="13065" y="558547"/>
                </a:lnTo>
                <a:lnTo>
                  <a:pt x="35330" y="625613"/>
                </a:lnTo>
                <a:lnTo>
                  <a:pt x="67357" y="687540"/>
                </a:lnTo>
                <a:lnTo>
                  <a:pt x="108221" y="743398"/>
                </a:lnTo>
                <a:lnTo>
                  <a:pt x="156997" y="792261"/>
                </a:lnTo>
                <a:lnTo>
                  <a:pt x="212759" y="833200"/>
                </a:lnTo>
                <a:lnTo>
                  <a:pt x="274582" y="865286"/>
                </a:lnTo>
                <a:lnTo>
                  <a:pt x="341540" y="887592"/>
                </a:lnTo>
                <a:lnTo>
                  <a:pt x="412707" y="899190"/>
                </a:lnTo>
                <a:lnTo>
                  <a:pt x="449580" y="900683"/>
                </a:lnTo>
                <a:lnTo>
                  <a:pt x="486452" y="899190"/>
                </a:lnTo>
                <a:lnTo>
                  <a:pt x="557619" y="887592"/>
                </a:lnTo>
                <a:lnTo>
                  <a:pt x="624577" y="865286"/>
                </a:lnTo>
                <a:lnTo>
                  <a:pt x="686400" y="833200"/>
                </a:lnTo>
                <a:lnTo>
                  <a:pt x="742162" y="792261"/>
                </a:lnTo>
                <a:lnTo>
                  <a:pt x="790938" y="743398"/>
                </a:lnTo>
                <a:lnTo>
                  <a:pt x="831802" y="687540"/>
                </a:lnTo>
                <a:lnTo>
                  <a:pt x="863829" y="625613"/>
                </a:lnTo>
                <a:lnTo>
                  <a:pt x="886094" y="558547"/>
                </a:lnTo>
                <a:lnTo>
                  <a:pt x="897669" y="487270"/>
                </a:lnTo>
                <a:lnTo>
                  <a:pt x="899160" y="450341"/>
                </a:lnTo>
                <a:lnTo>
                  <a:pt x="897669" y="413413"/>
                </a:lnTo>
                <a:lnTo>
                  <a:pt x="886094" y="342136"/>
                </a:lnTo>
                <a:lnTo>
                  <a:pt x="863829" y="275070"/>
                </a:lnTo>
                <a:lnTo>
                  <a:pt x="831802" y="213143"/>
                </a:lnTo>
                <a:lnTo>
                  <a:pt x="790938" y="157285"/>
                </a:lnTo>
                <a:lnTo>
                  <a:pt x="742162" y="108422"/>
                </a:lnTo>
                <a:lnTo>
                  <a:pt x="686400" y="67483"/>
                </a:lnTo>
                <a:lnTo>
                  <a:pt x="624577" y="35397"/>
                </a:lnTo>
                <a:lnTo>
                  <a:pt x="557619" y="13091"/>
                </a:lnTo>
                <a:lnTo>
                  <a:pt x="486452" y="1493"/>
                </a:lnTo>
                <a:lnTo>
                  <a:pt x="4495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40613" y="3271265"/>
            <a:ext cx="766572" cy="766572"/>
          </a:xfrm>
          <a:custGeom>
            <a:avLst/>
            <a:gdLst/>
            <a:ahLst/>
            <a:cxnLst/>
            <a:rect l="l" t="t" r="r" b="b"/>
            <a:pathLst>
              <a:path w="766572" h="766572">
                <a:moveTo>
                  <a:pt x="0" y="383286"/>
                </a:moveTo>
                <a:lnTo>
                  <a:pt x="5016" y="321108"/>
                </a:lnTo>
                <a:lnTo>
                  <a:pt x="19540" y="262127"/>
                </a:lnTo>
                <a:lnTo>
                  <a:pt x="42781" y="207132"/>
                </a:lnTo>
                <a:lnTo>
                  <a:pt x="73951" y="156911"/>
                </a:lnTo>
                <a:lnTo>
                  <a:pt x="112261" y="112252"/>
                </a:lnTo>
                <a:lnTo>
                  <a:pt x="156922" y="73944"/>
                </a:lnTo>
                <a:lnTo>
                  <a:pt x="207143" y="42776"/>
                </a:lnTo>
                <a:lnTo>
                  <a:pt x="262137" y="19537"/>
                </a:lnTo>
                <a:lnTo>
                  <a:pt x="321114" y="5015"/>
                </a:lnTo>
                <a:lnTo>
                  <a:pt x="383286" y="0"/>
                </a:lnTo>
                <a:lnTo>
                  <a:pt x="414721" y="1270"/>
                </a:lnTo>
                <a:lnTo>
                  <a:pt x="475394" y="11137"/>
                </a:lnTo>
                <a:lnTo>
                  <a:pt x="532478" y="30116"/>
                </a:lnTo>
                <a:lnTo>
                  <a:pt x="585184" y="57418"/>
                </a:lnTo>
                <a:lnTo>
                  <a:pt x="632724" y="92255"/>
                </a:lnTo>
                <a:lnTo>
                  <a:pt x="674308" y="133836"/>
                </a:lnTo>
                <a:lnTo>
                  <a:pt x="709147" y="181375"/>
                </a:lnTo>
                <a:lnTo>
                  <a:pt x="736451" y="234082"/>
                </a:lnTo>
                <a:lnTo>
                  <a:pt x="755432" y="291169"/>
                </a:lnTo>
                <a:lnTo>
                  <a:pt x="765301" y="351847"/>
                </a:lnTo>
                <a:lnTo>
                  <a:pt x="766572" y="383286"/>
                </a:lnTo>
                <a:lnTo>
                  <a:pt x="765301" y="414724"/>
                </a:lnTo>
                <a:lnTo>
                  <a:pt x="755432" y="475402"/>
                </a:lnTo>
                <a:lnTo>
                  <a:pt x="736451" y="532489"/>
                </a:lnTo>
                <a:lnTo>
                  <a:pt x="709147" y="585196"/>
                </a:lnTo>
                <a:lnTo>
                  <a:pt x="674308" y="632735"/>
                </a:lnTo>
                <a:lnTo>
                  <a:pt x="632724" y="674316"/>
                </a:lnTo>
                <a:lnTo>
                  <a:pt x="585184" y="709153"/>
                </a:lnTo>
                <a:lnTo>
                  <a:pt x="532478" y="736455"/>
                </a:lnTo>
                <a:lnTo>
                  <a:pt x="475394" y="755434"/>
                </a:lnTo>
                <a:lnTo>
                  <a:pt x="414721" y="765301"/>
                </a:lnTo>
                <a:lnTo>
                  <a:pt x="383286" y="766572"/>
                </a:lnTo>
                <a:lnTo>
                  <a:pt x="351850" y="765301"/>
                </a:lnTo>
                <a:lnTo>
                  <a:pt x="291177" y="755434"/>
                </a:lnTo>
                <a:lnTo>
                  <a:pt x="234093" y="736455"/>
                </a:lnTo>
                <a:lnTo>
                  <a:pt x="181387" y="709153"/>
                </a:lnTo>
                <a:lnTo>
                  <a:pt x="133847" y="674316"/>
                </a:lnTo>
                <a:lnTo>
                  <a:pt x="92263" y="632735"/>
                </a:lnTo>
                <a:lnTo>
                  <a:pt x="57424" y="585196"/>
                </a:lnTo>
                <a:lnTo>
                  <a:pt x="30120" y="532489"/>
                </a:lnTo>
                <a:lnTo>
                  <a:pt x="11139" y="475402"/>
                </a:lnTo>
                <a:lnTo>
                  <a:pt x="1270" y="414724"/>
                </a:lnTo>
                <a:lnTo>
                  <a:pt x="0" y="383286"/>
                </a:lnTo>
                <a:close/>
              </a:path>
            </a:pathLst>
          </a:custGeom>
          <a:ln w="19812">
            <a:solidFill>
              <a:srgbClr val="259FA0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77952" y="3310128"/>
            <a:ext cx="688847" cy="687324"/>
          </a:xfrm>
          <a:custGeom>
            <a:avLst/>
            <a:gdLst/>
            <a:ahLst/>
            <a:cxnLst/>
            <a:rect l="l" t="t" r="r" b="b"/>
            <a:pathLst>
              <a:path w="688847" h="687324">
                <a:moveTo>
                  <a:pt x="344424" y="0"/>
                </a:moveTo>
                <a:lnTo>
                  <a:pt x="288556" y="4499"/>
                </a:lnTo>
                <a:lnTo>
                  <a:pt x="235559" y="17525"/>
                </a:lnTo>
                <a:lnTo>
                  <a:pt x="186141" y="38370"/>
                </a:lnTo>
                <a:lnTo>
                  <a:pt x="141011" y="66324"/>
                </a:lnTo>
                <a:lnTo>
                  <a:pt x="100879" y="100679"/>
                </a:lnTo>
                <a:lnTo>
                  <a:pt x="66453" y="140726"/>
                </a:lnTo>
                <a:lnTo>
                  <a:pt x="38443" y="185756"/>
                </a:lnTo>
                <a:lnTo>
                  <a:pt x="17558" y="235061"/>
                </a:lnTo>
                <a:lnTo>
                  <a:pt x="4507" y="287933"/>
                </a:lnTo>
                <a:lnTo>
                  <a:pt x="0" y="343662"/>
                </a:lnTo>
                <a:lnTo>
                  <a:pt x="1141" y="371839"/>
                </a:lnTo>
                <a:lnTo>
                  <a:pt x="10009" y="426228"/>
                </a:lnTo>
                <a:lnTo>
                  <a:pt x="27066" y="477404"/>
                </a:lnTo>
                <a:lnTo>
                  <a:pt x="51602" y="524661"/>
                </a:lnTo>
                <a:lnTo>
                  <a:pt x="82908" y="567288"/>
                </a:lnTo>
                <a:lnTo>
                  <a:pt x="120276" y="604577"/>
                </a:lnTo>
                <a:lnTo>
                  <a:pt x="162995" y="635820"/>
                </a:lnTo>
                <a:lnTo>
                  <a:pt x="210358" y="660308"/>
                </a:lnTo>
                <a:lnTo>
                  <a:pt x="261654" y="677332"/>
                </a:lnTo>
                <a:lnTo>
                  <a:pt x="316175" y="686184"/>
                </a:lnTo>
                <a:lnTo>
                  <a:pt x="344424" y="687324"/>
                </a:lnTo>
                <a:lnTo>
                  <a:pt x="372672" y="686184"/>
                </a:lnTo>
                <a:lnTo>
                  <a:pt x="427193" y="677332"/>
                </a:lnTo>
                <a:lnTo>
                  <a:pt x="478489" y="660308"/>
                </a:lnTo>
                <a:lnTo>
                  <a:pt x="525852" y="635820"/>
                </a:lnTo>
                <a:lnTo>
                  <a:pt x="568571" y="604577"/>
                </a:lnTo>
                <a:lnTo>
                  <a:pt x="605939" y="567288"/>
                </a:lnTo>
                <a:lnTo>
                  <a:pt x="637245" y="524661"/>
                </a:lnTo>
                <a:lnTo>
                  <a:pt x="661781" y="477404"/>
                </a:lnTo>
                <a:lnTo>
                  <a:pt x="678838" y="426228"/>
                </a:lnTo>
                <a:lnTo>
                  <a:pt x="687706" y="371839"/>
                </a:lnTo>
                <a:lnTo>
                  <a:pt x="688847" y="343662"/>
                </a:lnTo>
                <a:lnTo>
                  <a:pt x="687706" y="315484"/>
                </a:lnTo>
                <a:lnTo>
                  <a:pt x="678838" y="261095"/>
                </a:lnTo>
                <a:lnTo>
                  <a:pt x="661781" y="209919"/>
                </a:lnTo>
                <a:lnTo>
                  <a:pt x="637245" y="162662"/>
                </a:lnTo>
                <a:lnTo>
                  <a:pt x="605939" y="120035"/>
                </a:lnTo>
                <a:lnTo>
                  <a:pt x="568571" y="82746"/>
                </a:lnTo>
                <a:lnTo>
                  <a:pt x="525852" y="51503"/>
                </a:lnTo>
                <a:lnTo>
                  <a:pt x="478489" y="27015"/>
                </a:lnTo>
                <a:lnTo>
                  <a:pt x="427193" y="9991"/>
                </a:lnTo>
                <a:lnTo>
                  <a:pt x="372672" y="1139"/>
                </a:lnTo>
                <a:lnTo>
                  <a:pt x="344424" y="0"/>
                </a:lnTo>
                <a:close/>
              </a:path>
            </a:pathLst>
          </a:custGeom>
          <a:solidFill>
            <a:srgbClr val="259FA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528572" y="5571744"/>
            <a:ext cx="4183379" cy="888492"/>
          </a:xfrm>
          <a:custGeom>
            <a:avLst/>
            <a:gdLst/>
            <a:ahLst/>
            <a:cxnLst/>
            <a:rect l="l" t="t" r="r" b="b"/>
            <a:pathLst>
              <a:path w="4183379" h="888492">
                <a:moveTo>
                  <a:pt x="0" y="888491"/>
                </a:moveTo>
                <a:lnTo>
                  <a:pt x="4183379" y="888491"/>
                </a:lnTo>
                <a:lnTo>
                  <a:pt x="4183379" y="0"/>
                </a:lnTo>
                <a:lnTo>
                  <a:pt x="0" y="0"/>
                </a:lnTo>
                <a:lnTo>
                  <a:pt x="0" y="888491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528572" y="4983479"/>
            <a:ext cx="4183379" cy="588263"/>
          </a:xfrm>
          <a:custGeom>
            <a:avLst/>
            <a:gdLst/>
            <a:ahLst/>
            <a:cxnLst/>
            <a:rect l="l" t="t" r="r" b="b"/>
            <a:pathLst>
              <a:path w="4183379" h="588263">
                <a:moveTo>
                  <a:pt x="0" y="588264"/>
                </a:moveTo>
                <a:lnTo>
                  <a:pt x="4183379" y="588264"/>
                </a:lnTo>
                <a:lnTo>
                  <a:pt x="4183379" y="0"/>
                </a:lnTo>
                <a:lnTo>
                  <a:pt x="0" y="0"/>
                </a:lnTo>
                <a:lnTo>
                  <a:pt x="0" y="588264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663064" y="5786120"/>
            <a:ext cx="3589020" cy="4984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600" spc="-15" dirty="0" smtClean="0">
                <a:latin typeface="Arial"/>
                <a:cs typeface="Arial"/>
              </a:rPr>
              <a:t>И</a:t>
            </a:r>
            <a:r>
              <a:rPr sz="1600" spc="-5" dirty="0" smtClean="0">
                <a:latin typeface="Arial"/>
                <a:cs typeface="Arial"/>
              </a:rPr>
              <a:t>г</a:t>
            </a:r>
            <a:r>
              <a:rPr sz="1600" spc="-15" dirty="0" smtClean="0">
                <a:latin typeface="Arial"/>
                <a:cs typeface="Arial"/>
              </a:rPr>
              <a:t>ры </a:t>
            </a:r>
            <a:r>
              <a:rPr sz="1600" spc="-10" dirty="0" smtClean="0">
                <a:latin typeface="Arial"/>
                <a:cs typeface="Arial"/>
              </a:rPr>
              <a:t>не</a:t>
            </a:r>
            <a:r>
              <a:rPr sz="1600" spc="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тр</a:t>
            </a:r>
            <a:r>
              <a:rPr sz="1600" spc="-20" dirty="0" smtClean="0">
                <a:latin typeface="Arial"/>
                <a:cs typeface="Arial"/>
              </a:rPr>
              <a:t>е</a:t>
            </a:r>
            <a:r>
              <a:rPr sz="1600" spc="-50" dirty="0" smtClean="0">
                <a:latin typeface="Arial"/>
                <a:cs typeface="Arial"/>
              </a:rPr>
              <a:t>б</a:t>
            </a:r>
            <a:r>
              <a:rPr sz="1600" spc="-30" dirty="0" smtClean="0">
                <a:latin typeface="Arial"/>
                <a:cs typeface="Arial"/>
              </a:rPr>
              <a:t>у</a:t>
            </a:r>
            <a:r>
              <a:rPr sz="1600" spc="-50" dirty="0" smtClean="0">
                <a:latin typeface="Arial"/>
                <a:cs typeface="Arial"/>
              </a:rPr>
              <a:t>ю</a:t>
            </a:r>
            <a:r>
              <a:rPr sz="1600" spc="-10" dirty="0" smtClean="0">
                <a:latin typeface="Arial"/>
                <a:cs typeface="Arial"/>
              </a:rPr>
              <a:t>т</a:t>
            </a:r>
            <a:r>
              <a:rPr sz="1600" spc="3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доро</a:t>
            </a:r>
            <a:r>
              <a:rPr sz="1600" spc="-40" dirty="0" smtClean="0">
                <a:latin typeface="Arial"/>
                <a:cs typeface="Arial"/>
              </a:rPr>
              <a:t>г</a:t>
            </a:r>
            <a:r>
              <a:rPr sz="1600" spc="-10" dirty="0" smtClean="0">
                <a:latin typeface="Arial"/>
                <a:cs typeface="Arial"/>
              </a:rPr>
              <a:t>ос</a:t>
            </a:r>
            <a:r>
              <a:rPr sz="1600" spc="-25" dirty="0" smtClean="0">
                <a:latin typeface="Arial"/>
                <a:cs typeface="Arial"/>
              </a:rPr>
              <a:t>т</a:t>
            </a:r>
            <a:r>
              <a:rPr sz="1600" spc="-10" dirty="0" smtClean="0">
                <a:latin typeface="Arial"/>
                <a:cs typeface="Arial"/>
              </a:rPr>
              <a:t>оя</a:t>
            </a:r>
            <a:r>
              <a:rPr sz="1600" spc="-35" dirty="0" smtClean="0">
                <a:latin typeface="Arial"/>
                <a:cs typeface="Arial"/>
              </a:rPr>
              <a:t>щ</a:t>
            </a:r>
            <a:r>
              <a:rPr sz="1600" spc="-10" dirty="0" smtClean="0">
                <a:latin typeface="Arial"/>
                <a:cs typeface="Arial"/>
              </a:rPr>
              <a:t>е</a:t>
            </a:r>
            <a:r>
              <a:rPr sz="1600" spc="-45" dirty="0" smtClean="0">
                <a:latin typeface="Arial"/>
                <a:cs typeface="Arial"/>
              </a:rPr>
              <a:t>г</a:t>
            </a:r>
            <a:r>
              <a:rPr sz="1600" spc="-10" dirty="0" smtClean="0">
                <a:latin typeface="Arial"/>
                <a:cs typeface="Arial"/>
              </a:rPr>
              <a:t>о</a:t>
            </a:r>
            <a:r>
              <a:rPr sz="1600" spc="-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или с</a:t>
            </a:r>
            <a:r>
              <a:rPr sz="1600" spc="5" dirty="0" smtClean="0">
                <a:latin typeface="Arial"/>
                <a:cs typeface="Arial"/>
              </a:rPr>
              <a:t>л</a:t>
            </a:r>
            <a:r>
              <a:rPr sz="1600" spc="-25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жно</a:t>
            </a:r>
            <a:r>
              <a:rPr sz="1600" spc="-50" dirty="0" smtClean="0">
                <a:latin typeface="Arial"/>
                <a:cs typeface="Arial"/>
              </a:rPr>
              <a:t>г</a:t>
            </a:r>
            <a:r>
              <a:rPr sz="1600" spc="-10" dirty="0" smtClean="0">
                <a:latin typeface="Arial"/>
                <a:cs typeface="Arial"/>
              </a:rPr>
              <a:t>о</a:t>
            </a:r>
            <a:r>
              <a:rPr sz="1600" spc="2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реквизи</a:t>
            </a:r>
            <a:r>
              <a:rPr sz="1600" spc="-30" dirty="0" smtClean="0">
                <a:latin typeface="Arial"/>
                <a:cs typeface="Arial"/>
              </a:rPr>
              <a:t>т</a:t>
            </a:r>
            <a:r>
              <a:rPr sz="1600" spc="-10" dirty="0" smtClean="0">
                <a:latin typeface="Arial"/>
                <a:cs typeface="Arial"/>
              </a:rPr>
              <a:t>а.</a:t>
            </a:r>
            <a:endParaRPr sz="16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094102" y="5130419"/>
            <a:ext cx="2813050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 smtClean="0">
                <a:solidFill>
                  <a:srgbClr val="FFFFFF"/>
                </a:solidFill>
                <a:latin typeface="Arial"/>
                <a:cs typeface="Arial"/>
              </a:rPr>
              <a:t>ДО</a:t>
            </a:r>
            <a:r>
              <a:rPr sz="1800" b="1" spc="-55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ТУПНЫЙ</a:t>
            </a:r>
            <a:r>
              <a:rPr sz="1800" b="1" spc="2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РЕКВИЗИТ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925067" y="4849367"/>
            <a:ext cx="900683" cy="899160"/>
          </a:xfrm>
          <a:custGeom>
            <a:avLst/>
            <a:gdLst/>
            <a:ahLst/>
            <a:cxnLst/>
            <a:rect l="l" t="t" r="r" b="b"/>
            <a:pathLst>
              <a:path w="900683" h="899160">
                <a:moveTo>
                  <a:pt x="450341" y="0"/>
                </a:moveTo>
                <a:lnTo>
                  <a:pt x="377294" y="5884"/>
                </a:lnTo>
                <a:lnTo>
                  <a:pt x="307999" y="22920"/>
                </a:lnTo>
                <a:lnTo>
                  <a:pt x="243384" y="50183"/>
                </a:lnTo>
                <a:lnTo>
                  <a:pt x="184375" y="86746"/>
                </a:lnTo>
                <a:lnTo>
                  <a:pt x="131902" y="131683"/>
                </a:lnTo>
                <a:lnTo>
                  <a:pt x="86889" y="184068"/>
                </a:lnTo>
                <a:lnTo>
                  <a:pt x="50266" y="242977"/>
                </a:lnTo>
                <a:lnTo>
                  <a:pt x="22958" y="307482"/>
                </a:lnTo>
                <a:lnTo>
                  <a:pt x="5894" y="376658"/>
                </a:lnTo>
                <a:lnTo>
                  <a:pt x="0" y="449579"/>
                </a:lnTo>
                <a:lnTo>
                  <a:pt x="1492" y="486451"/>
                </a:lnTo>
                <a:lnTo>
                  <a:pt x="13088" y="557615"/>
                </a:lnTo>
                <a:lnTo>
                  <a:pt x="35390" y="624572"/>
                </a:lnTo>
                <a:lnTo>
                  <a:pt x="67471" y="686394"/>
                </a:lnTo>
                <a:lnTo>
                  <a:pt x="108405" y="742157"/>
                </a:lnTo>
                <a:lnTo>
                  <a:pt x="157264" y="790934"/>
                </a:lnTo>
                <a:lnTo>
                  <a:pt x="213121" y="831799"/>
                </a:lnTo>
                <a:lnTo>
                  <a:pt x="275048" y="863828"/>
                </a:lnTo>
                <a:lnTo>
                  <a:pt x="342119" y="886093"/>
                </a:lnTo>
                <a:lnTo>
                  <a:pt x="413406" y="897669"/>
                </a:lnTo>
                <a:lnTo>
                  <a:pt x="450341" y="899159"/>
                </a:lnTo>
                <a:lnTo>
                  <a:pt x="487270" y="897669"/>
                </a:lnTo>
                <a:lnTo>
                  <a:pt x="558547" y="886093"/>
                </a:lnTo>
                <a:lnTo>
                  <a:pt x="625613" y="863828"/>
                </a:lnTo>
                <a:lnTo>
                  <a:pt x="687540" y="831799"/>
                </a:lnTo>
                <a:lnTo>
                  <a:pt x="743398" y="790934"/>
                </a:lnTo>
                <a:lnTo>
                  <a:pt x="792261" y="742157"/>
                </a:lnTo>
                <a:lnTo>
                  <a:pt x="833200" y="686394"/>
                </a:lnTo>
                <a:lnTo>
                  <a:pt x="865286" y="624572"/>
                </a:lnTo>
                <a:lnTo>
                  <a:pt x="887592" y="557615"/>
                </a:lnTo>
                <a:lnTo>
                  <a:pt x="899190" y="486451"/>
                </a:lnTo>
                <a:lnTo>
                  <a:pt x="900683" y="449579"/>
                </a:lnTo>
                <a:lnTo>
                  <a:pt x="899190" y="412708"/>
                </a:lnTo>
                <a:lnTo>
                  <a:pt x="887592" y="341544"/>
                </a:lnTo>
                <a:lnTo>
                  <a:pt x="865286" y="274587"/>
                </a:lnTo>
                <a:lnTo>
                  <a:pt x="833200" y="212765"/>
                </a:lnTo>
                <a:lnTo>
                  <a:pt x="792261" y="157002"/>
                </a:lnTo>
                <a:lnTo>
                  <a:pt x="743398" y="108225"/>
                </a:lnTo>
                <a:lnTo>
                  <a:pt x="687540" y="67360"/>
                </a:lnTo>
                <a:lnTo>
                  <a:pt x="625613" y="35331"/>
                </a:lnTo>
                <a:lnTo>
                  <a:pt x="558547" y="13066"/>
                </a:lnTo>
                <a:lnTo>
                  <a:pt x="487270" y="1490"/>
                </a:lnTo>
                <a:lnTo>
                  <a:pt x="45034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92886" y="4917185"/>
            <a:ext cx="766571" cy="766572"/>
          </a:xfrm>
          <a:custGeom>
            <a:avLst/>
            <a:gdLst/>
            <a:ahLst/>
            <a:cxnLst/>
            <a:rect l="l" t="t" r="r" b="b"/>
            <a:pathLst>
              <a:path w="766571" h="766572">
                <a:moveTo>
                  <a:pt x="0" y="383285"/>
                </a:moveTo>
                <a:lnTo>
                  <a:pt x="5016" y="321108"/>
                </a:lnTo>
                <a:lnTo>
                  <a:pt x="19540" y="262127"/>
                </a:lnTo>
                <a:lnTo>
                  <a:pt x="42781" y="207132"/>
                </a:lnTo>
                <a:lnTo>
                  <a:pt x="73951" y="156911"/>
                </a:lnTo>
                <a:lnTo>
                  <a:pt x="112261" y="112252"/>
                </a:lnTo>
                <a:lnTo>
                  <a:pt x="156922" y="73944"/>
                </a:lnTo>
                <a:lnTo>
                  <a:pt x="207143" y="42776"/>
                </a:lnTo>
                <a:lnTo>
                  <a:pt x="262137" y="19537"/>
                </a:lnTo>
                <a:lnTo>
                  <a:pt x="321114" y="5015"/>
                </a:lnTo>
                <a:lnTo>
                  <a:pt x="383285" y="0"/>
                </a:lnTo>
                <a:lnTo>
                  <a:pt x="414724" y="1270"/>
                </a:lnTo>
                <a:lnTo>
                  <a:pt x="475402" y="11137"/>
                </a:lnTo>
                <a:lnTo>
                  <a:pt x="532489" y="30116"/>
                </a:lnTo>
                <a:lnTo>
                  <a:pt x="585196" y="57418"/>
                </a:lnTo>
                <a:lnTo>
                  <a:pt x="632735" y="92255"/>
                </a:lnTo>
                <a:lnTo>
                  <a:pt x="674316" y="133836"/>
                </a:lnTo>
                <a:lnTo>
                  <a:pt x="709153" y="181375"/>
                </a:lnTo>
                <a:lnTo>
                  <a:pt x="736455" y="234082"/>
                </a:lnTo>
                <a:lnTo>
                  <a:pt x="755434" y="291169"/>
                </a:lnTo>
                <a:lnTo>
                  <a:pt x="765301" y="351847"/>
                </a:lnTo>
                <a:lnTo>
                  <a:pt x="766571" y="383285"/>
                </a:lnTo>
                <a:lnTo>
                  <a:pt x="765301" y="414724"/>
                </a:lnTo>
                <a:lnTo>
                  <a:pt x="755434" y="475402"/>
                </a:lnTo>
                <a:lnTo>
                  <a:pt x="736455" y="532489"/>
                </a:lnTo>
                <a:lnTo>
                  <a:pt x="709153" y="585196"/>
                </a:lnTo>
                <a:lnTo>
                  <a:pt x="674316" y="632735"/>
                </a:lnTo>
                <a:lnTo>
                  <a:pt x="632735" y="674316"/>
                </a:lnTo>
                <a:lnTo>
                  <a:pt x="585196" y="709153"/>
                </a:lnTo>
                <a:lnTo>
                  <a:pt x="532489" y="736455"/>
                </a:lnTo>
                <a:lnTo>
                  <a:pt x="475402" y="755434"/>
                </a:lnTo>
                <a:lnTo>
                  <a:pt x="414724" y="765301"/>
                </a:lnTo>
                <a:lnTo>
                  <a:pt x="383285" y="766572"/>
                </a:lnTo>
                <a:lnTo>
                  <a:pt x="351850" y="765301"/>
                </a:lnTo>
                <a:lnTo>
                  <a:pt x="291177" y="755434"/>
                </a:lnTo>
                <a:lnTo>
                  <a:pt x="234093" y="736455"/>
                </a:lnTo>
                <a:lnTo>
                  <a:pt x="181387" y="709153"/>
                </a:lnTo>
                <a:lnTo>
                  <a:pt x="133847" y="674316"/>
                </a:lnTo>
                <a:lnTo>
                  <a:pt x="92263" y="632735"/>
                </a:lnTo>
                <a:lnTo>
                  <a:pt x="57424" y="585196"/>
                </a:lnTo>
                <a:lnTo>
                  <a:pt x="30120" y="532489"/>
                </a:lnTo>
                <a:lnTo>
                  <a:pt x="11139" y="475402"/>
                </a:lnTo>
                <a:lnTo>
                  <a:pt x="1270" y="414724"/>
                </a:lnTo>
                <a:lnTo>
                  <a:pt x="0" y="383285"/>
                </a:lnTo>
                <a:close/>
              </a:path>
            </a:pathLst>
          </a:custGeom>
          <a:ln w="19812">
            <a:solidFill>
              <a:srgbClr val="259FA0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024127" y="4954523"/>
            <a:ext cx="688847" cy="688847"/>
          </a:xfrm>
          <a:custGeom>
            <a:avLst/>
            <a:gdLst/>
            <a:ahLst/>
            <a:cxnLst/>
            <a:rect l="l" t="t" r="r" b="b"/>
            <a:pathLst>
              <a:path w="688848" h="688848">
                <a:moveTo>
                  <a:pt x="344424" y="0"/>
                </a:moveTo>
                <a:lnTo>
                  <a:pt x="288556" y="4507"/>
                </a:lnTo>
                <a:lnTo>
                  <a:pt x="235559" y="17556"/>
                </a:lnTo>
                <a:lnTo>
                  <a:pt x="186141" y="38439"/>
                </a:lnTo>
                <a:lnTo>
                  <a:pt x="141011" y="66446"/>
                </a:lnTo>
                <a:lnTo>
                  <a:pt x="100879" y="100869"/>
                </a:lnTo>
                <a:lnTo>
                  <a:pt x="66453" y="141000"/>
                </a:lnTo>
                <a:lnTo>
                  <a:pt x="38443" y="186129"/>
                </a:lnTo>
                <a:lnTo>
                  <a:pt x="17558" y="235549"/>
                </a:lnTo>
                <a:lnTo>
                  <a:pt x="4507" y="288550"/>
                </a:lnTo>
                <a:lnTo>
                  <a:pt x="0" y="344423"/>
                </a:lnTo>
                <a:lnTo>
                  <a:pt x="1141" y="372675"/>
                </a:lnTo>
                <a:lnTo>
                  <a:pt x="10009" y="427201"/>
                </a:lnTo>
                <a:lnTo>
                  <a:pt x="27066" y="478500"/>
                </a:lnTo>
                <a:lnTo>
                  <a:pt x="51602" y="525863"/>
                </a:lnTo>
                <a:lnTo>
                  <a:pt x="82908" y="568582"/>
                </a:lnTo>
                <a:lnTo>
                  <a:pt x="120276" y="605947"/>
                </a:lnTo>
                <a:lnTo>
                  <a:pt x="162995" y="637251"/>
                </a:lnTo>
                <a:lnTo>
                  <a:pt x="210358" y="661785"/>
                </a:lnTo>
                <a:lnTo>
                  <a:pt x="261654" y="678839"/>
                </a:lnTo>
                <a:lnTo>
                  <a:pt x="316175" y="687706"/>
                </a:lnTo>
                <a:lnTo>
                  <a:pt x="344424" y="688847"/>
                </a:lnTo>
                <a:lnTo>
                  <a:pt x="372675" y="687706"/>
                </a:lnTo>
                <a:lnTo>
                  <a:pt x="427201" y="678839"/>
                </a:lnTo>
                <a:lnTo>
                  <a:pt x="478500" y="661785"/>
                </a:lnTo>
                <a:lnTo>
                  <a:pt x="525863" y="637251"/>
                </a:lnTo>
                <a:lnTo>
                  <a:pt x="568582" y="605947"/>
                </a:lnTo>
                <a:lnTo>
                  <a:pt x="605947" y="568582"/>
                </a:lnTo>
                <a:lnTo>
                  <a:pt x="637251" y="525863"/>
                </a:lnTo>
                <a:lnTo>
                  <a:pt x="661785" y="478500"/>
                </a:lnTo>
                <a:lnTo>
                  <a:pt x="678839" y="427201"/>
                </a:lnTo>
                <a:lnTo>
                  <a:pt x="687706" y="372675"/>
                </a:lnTo>
                <a:lnTo>
                  <a:pt x="688847" y="344423"/>
                </a:lnTo>
                <a:lnTo>
                  <a:pt x="687706" y="316172"/>
                </a:lnTo>
                <a:lnTo>
                  <a:pt x="678839" y="261646"/>
                </a:lnTo>
                <a:lnTo>
                  <a:pt x="661785" y="210347"/>
                </a:lnTo>
                <a:lnTo>
                  <a:pt x="637251" y="162984"/>
                </a:lnTo>
                <a:lnTo>
                  <a:pt x="605947" y="120265"/>
                </a:lnTo>
                <a:lnTo>
                  <a:pt x="568582" y="82900"/>
                </a:lnTo>
                <a:lnTo>
                  <a:pt x="525863" y="51596"/>
                </a:lnTo>
                <a:lnTo>
                  <a:pt x="478500" y="27062"/>
                </a:lnTo>
                <a:lnTo>
                  <a:pt x="427201" y="10008"/>
                </a:lnTo>
                <a:lnTo>
                  <a:pt x="372675" y="1141"/>
                </a:lnTo>
                <a:lnTo>
                  <a:pt x="344424" y="0"/>
                </a:lnTo>
                <a:close/>
              </a:path>
            </a:pathLst>
          </a:custGeom>
          <a:solidFill>
            <a:srgbClr val="259FA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438900" y="2287523"/>
            <a:ext cx="4183379" cy="888491"/>
          </a:xfrm>
          <a:custGeom>
            <a:avLst/>
            <a:gdLst/>
            <a:ahLst/>
            <a:cxnLst/>
            <a:rect l="l" t="t" r="r" b="b"/>
            <a:pathLst>
              <a:path w="4183379" h="888491">
                <a:moveTo>
                  <a:pt x="0" y="888491"/>
                </a:moveTo>
                <a:lnTo>
                  <a:pt x="4183379" y="888491"/>
                </a:lnTo>
                <a:lnTo>
                  <a:pt x="4183379" y="0"/>
                </a:lnTo>
                <a:lnTo>
                  <a:pt x="0" y="0"/>
                </a:lnTo>
                <a:lnTo>
                  <a:pt x="0" y="888491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438900" y="1699260"/>
            <a:ext cx="4183379" cy="588263"/>
          </a:xfrm>
          <a:custGeom>
            <a:avLst/>
            <a:gdLst/>
            <a:ahLst/>
            <a:cxnLst/>
            <a:rect l="l" t="t" r="r" b="b"/>
            <a:pathLst>
              <a:path w="4183379" h="588263">
                <a:moveTo>
                  <a:pt x="0" y="588263"/>
                </a:moveTo>
                <a:lnTo>
                  <a:pt x="4183379" y="588263"/>
                </a:lnTo>
                <a:lnTo>
                  <a:pt x="4183379" y="0"/>
                </a:lnTo>
                <a:lnTo>
                  <a:pt x="0" y="0"/>
                </a:lnTo>
                <a:lnTo>
                  <a:pt x="0" y="588263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572504" y="2369311"/>
            <a:ext cx="3723640" cy="7423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600" spc="-15" dirty="0" smtClean="0">
                <a:latin typeface="Arial"/>
                <a:cs typeface="Arial"/>
              </a:rPr>
              <a:t>Ин</a:t>
            </a:r>
            <a:r>
              <a:rPr sz="1600" spc="-25" dirty="0" smtClean="0">
                <a:latin typeface="Arial"/>
                <a:cs typeface="Arial"/>
              </a:rPr>
              <a:t>ф</a:t>
            </a:r>
            <a:r>
              <a:rPr sz="1600" spc="-10" dirty="0" smtClean="0">
                <a:latin typeface="Arial"/>
                <a:cs typeface="Arial"/>
              </a:rPr>
              <a:t>ор</a:t>
            </a:r>
            <a:r>
              <a:rPr sz="1600" spc="-20" dirty="0" smtClean="0">
                <a:latin typeface="Arial"/>
                <a:cs typeface="Arial"/>
              </a:rPr>
              <a:t>м</a:t>
            </a:r>
            <a:r>
              <a:rPr sz="1600" spc="-10" dirty="0" smtClean="0">
                <a:latin typeface="Arial"/>
                <a:cs typeface="Arial"/>
              </a:rPr>
              <a:t>ац</a:t>
            </a:r>
            <a:r>
              <a:rPr sz="1600" spc="-20" dirty="0" smtClean="0">
                <a:latin typeface="Arial"/>
                <a:cs typeface="Arial"/>
              </a:rPr>
              <a:t>и</a:t>
            </a:r>
            <a:r>
              <a:rPr sz="1600" spc="-10" dirty="0" smtClean="0">
                <a:latin typeface="Arial"/>
                <a:cs typeface="Arial"/>
              </a:rPr>
              <a:t>и</a:t>
            </a:r>
            <a:r>
              <a:rPr sz="1600" spc="4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в</a:t>
            </a:r>
            <a:r>
              <a:rPr sz="1600" spc="1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с</a:t>
            </a:r>
            <a:r>
              <a:rPr sz="1600" spc="-25" dirty="0" smtClean="0">
                <a:latin typeface="Arial"/>
                <a:cs typeface="Arial"/>
              </a:rPr>
              <a:t>ц</a:t>
            </a:r>
            <a:r>
              <a:rPr sz="1600" spc="-10" dirty="0" smtClean="0">
                <a:latin typeface="Arial"/>
                <a:cs typeface="Arial"/>
              </a:rPr>
              <a:t>енар</a:t>
            </a:r>
            <a:r>
              <a:rPr sz="1600" spc="-20" dirty="0" smtClean="0">
                <a:latin typeface="Arial"/>
                <a:cs typeface="Arial"/>
              </a:rPr>
              <a:t>и</a:t>
            </a:r>
            <a:r>
              <a:rPr sz="1600" spc="-10" dirty="0" smtClean="0">
                <a:latin typeface="Arial"/>
                <a:cs typeface="Arial"/>
              </a:rPr>
              <a:t>и</a:t>
            </a:r>
            <a:r>
              <a:rPr sz="1600" spc="1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дос</a:t>
            </a:r>
            <a:r>
              <a:rPr sz="1600" spc="-25" dirty="0" smtClean="0">
                <a:latin typeface="Arial"/>
                <a:cs typeface="Arial"/>
              </a:rPr>
              <a:t>т</a:t>
            </a:r>
            <a:r>
              <a:rPr sz="1600" spc="-50" dirty="0" smtClean="0">
                <a:latin typeface="Arial"/>
                <a:cs typeface="Arial"/>
              </a:rPr>
              <a:t>а</a:t>
            </a:r>
            <a:r>
              <a:rPr sz="1600" spc="-25" dirty="0" smtClean="0">
                <a:latin typeface="Arial"/>
                <a:cs typeface="Arial"/>
              </a:rPr>
              <a:t>т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ч</a:t>
            </a:r>
            <a:r>
              <a:rPr sz="1600" spc="-20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о, ч</a:t>
            </a:r>
            <a:r>
              <a:rPr sz="1600" spc="-25" dirty="0" smtClean="0">
                <a:latin typeface="Arial"/>
                <a:cs typeface="Arial"/>
              </a:rPr>
              <a:t>т</a:t>
            </a:r>
            <a:r>
              <a:rPr sz="1600" spc="-10" dirty="0" smtClean="0">
                <a:latin typeface="Arial"/>
                <a:cs typeface="Arial"/>
              </a:rPr>
              <a:t>обы</a:t>
            </a:r>
            <a:r>
              <a:rPr sz="1600" spc="1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игр</a:t>
            </a:r>
            <a:r>
              <a:rPr sz="1600" spc="-45" dirty="0" smtClean="0">
                <a:latin typeface="Arial"/>
                <a:cs typeface="Arial"/>
              </a:rPr>
              <a:t>о</a:t>
            </a:r>
            <a:r>
              <a:rPr sz="1600" spc="-25" dirty="0" smtClean="0">
                <a:latin typeface="Arial"/>
                <a:cs typeface="Arial"/>
              </a:rPr>
              <a:t>т</a:t>
            </a:r>
            <a:r>
              <a:rPr sz="1600" spc="-50" dirty="0" smtClean="0">
                <a:latin typeface="Arial"/>
                <a:cs typeface="Arial"/>
              </a:rPr>
              <a:t>е</a:t>
            </a:r>
            <a:r>
              <a:rPr sz="1600" spc="-20" dirty="0" smtClean="0">
                <a:latin typeface="Arial"/>
                <a:cs typeface="Arial"/>
              </a:rPr>
              <a:t>х</a:t>
            </a:r>
            <a:r>
              <a:rPr sz="1600" spc="-15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ик</a:t>
            </a:r>
            <a:r>
              <a:rPr sz="1600" spc="50" dirty="0" smtClean="0">
                <a:latin typeface="Arial"/>
                <a:cs typeface="Arial"/>
              </a:rPr>
              <a:t> </a:t>
            </a:r>
            <a:r>
              <a:rPr sz="1600" spc="-25" dirty="0" smtClean="0">
                <a:latin typeface="Arial"/>
                <a:cs typeface="Arial"/>
              </a:rPr>
              <a:t>м</a:t>
            </a:r>
            <a:r>
              <a:rPr sz="1600" spc="-10" dirty="0" smtClean="0">
                <a:latin typeface="Arial"/>
                <a:cs typeface="Arial"/>
              </a:rPr>
              <a:t>ог</a:t>
            </a:r>
            <a:r>
              <a:rPr sz="1600" spc="1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про</a:t>
            </a:r>
            <a:r>
              <a:rPr sz="1600" spc="-20" dirty="0" smtClean="0">
                <a:latin typeface="Arial"/>
                <a:cs typeface="Arial"/>
              </a:rPr>
              <a:t>в</a:t>
            </a:r>
            <a:r>
              <a:rPr sz="1600" spc="-10" dirty="0" smtClean="0">
                <a:latin typeface="Arial"/>
                <a:cs typeface="Arial"/>
              </a:rPr>
              <a:t>ести</a:t>
            </a:r>
            <a:r>
              <a:rPr sz="1600" spc="-5" dirty="0" smtClean="0">
                <a:latin typeface="Arial"/>
                <a:cs typeface="Arial"/>
              </a:rPr>
              <a:t> </a:t>
            </a:r>
            <a:r>
              <a:rPr sz="1600" spc="-20" dirty="0" smtClean="0">
                <a:latin typeface="Arial"/>
                <a:cs typeface="Arial"/>
              </a:rPr>
              <a:t>и</a:t>
            </a:r>
            <a:r>
              <a:rPr sz="1600" spc="-10" dirty="0" smtClean="0">
                <a:latin typeface="Arial"/>
                <a:cs typeface="Arial"/>
              </a:rPr>
              <a:t>г</a:t>
            </a:r>
            <a:r>
              <a:rPr sz="1600" spc="-25" dirty="0" smtClean="0">
                <a:latin typeface="Arial"/>
                <a:cs typeface="Arial"/>
              </a:rPr>
              <a:t>р</a:t>
            </a:r>
            <a:r>
              <a:rPr sz="1600" spc="-10" dirty="0" smtClean="0">
                <a:latin typeface="Arial"/>
                <a:cs typeface="Arial"/>
              </a:rPr>
              <a:t>у</a:t>
            </a:r>
            <a:r>
              <a:rPr sz="1600" spc="1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по пр</a:t>
            </a:r>
            <a:r>
              <a:rPr sz="1600" spc="-50" dirty="0" smtClean="0">
                <a:latin typeface="Arial"/>
                <a:cs typeface="Arial"/>
              </a:rPr>
              <a:t>е</a:t>
            </a:r>
            <a:r>
              <a:rPr sz="1600" spc="-10" dirty="0" smtClean="0">
                <a:latin typeface="Arial"/>
                <a:cs typeface="Arial"/>
              </a:rPr>
              <a:t>д</a:t>
            </a:r>
            <a:r>
              <a:rPr sz="1600" spc="5" dirty="0" smtClean="0">
                <a:latin typeface="Arial"/>
                <a:cs typeface="Arial"/>
              </a:rPr>
              <a:t>л</a:t>
            </a:r>
            <a:r>
              <a:rPr sz="1600" spc="-25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жен</a:t>
            </a:r>
            <a:r>
              <a:rPr sz="1600" spc="-20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ой</a:t>
            </a:r>
            <a:r>
              <a:rPr sz="1600" spc="40" dirty="0" smtClean="0">
                <a:latin typeface="Arial"/>
                <a:cs typeface="Arial"/>
              </a:rPr>
              <a:t> </a:t>
            </a:r>
            <a:r>
              <a:rPr sz="1600" spc="-25" dirty="0" smtClean="0">
                <a:latin typeface="Arial"/>
                <a:cs typeface="Arial"/>
              </a:rPr>
              <a:t>т</a:t>
            </a:r>
            <a:r>
              <a:rPr sz="1600" spc="-10" dirty="0" smtClean="0">
                <a:latin typeface="Arial"/>
                <a:cs typeface="Arial"/>
              </a:rPr>
              <a:t>е</a:t>
            </a:r>
            <a:r>
              <a:rPr sz="1600" spc="-20" dirty="0" smtClean="0">
                <a:latin typeface="Arial"/>
                <a:cs typeface="Arial"/>
              </a:rPr>
              <a:t>м</a:t>
            </a:r>
            <a:r>
              <a:rPr sz="1600" spc="-50" dirty="0" smtClean="0">
                <a:latin typeface="Arial"/>
                <a:cs typeface="Arial"/>
              </a:rPr>
              <a:t>а</a:t>
            </a:r>
            <a:r>
              <a:rPr sz="1600" spc="-10" dirty="0" smtClean="0">
                <a:latin typeface="Arial"/>
                <a:cs typeface="Arial"/>
              </a:rPr>
              <a:t>тике.</a:t>
            </a:r>
            <a:endParaRPr sz="16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778497" y="1729740"/>
            <a:ext cx="2898140" cy="55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800" b="1" dirty="0" smtClean="0">
                <a:solidFill>
                  <a:srgbClr val="FFFFFF"/>
                </a:solidFill>
                <a:latin typeface="Arial"/>
                <a:cs typeface="Arial"/>
              </a:rPr>
              <a:t>СПЕЦИ</a:t>
            </a:r>
            <a:r>
              <a:rPr sz="1800" b="1" spc="-30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ЛЬ</a:t>
            </a:r>
            <a:r>
              <a:rPr sz="1800" b="1" spc="-10" dirty="0" smtClean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ЫЕ</a:t>
            </a:r>
            <a:r>
              <a:rPr sz="1800" b="1" spc="6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ЗН</a:t>
            </a:r>
            <a:r>
              <a:rPr sz="1800" b="1" spc="-55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НИЯ НЕ ТРЕ</a:t>
            </a:r>
            <a:r>
              <a:rPr sz="1800" b="1" spc="-45" dirty="0" smtClean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800" b="1" spc="-50" dirty="0" smtClean="0">
                <a:solidFill>
                  <a:srgbClr val="FFFFFF"/>
                </a:solidFill>
                <a:latin typeface="Arial"/>
                <a:cs typeface="Arial"/>
              </a:rPr>
              <a:t>Ю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ТСЯ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0224516" y="1496567"/>
            <a:ext cx="899159" cy="899160"/>
          </a:xfrm>
          <a:custGeom>
            <a:avLst/>
            <a:gdLst/>
            <a:ahLst/>
            <a:cxnLst/>
            <a:rect l="l" t="t" r="r" b="b"/>
            <a:pathLst>
              <a:path w="899159" h="899160">
                <a:moveTo>
                  <a:pt x="449579" y="0"/>
                </a:moveTo>
                <a:lnTo>
                  <a:pt x="376658" y="5884"/>
                </a:lnTo>
                <a:lnTo>
                  <a:pt x="307482" y="22920"/>
                </a:lnTo>
                <a:lnTo>
                  <a:pt x="242977" y="50183"/>
                </a:lnTo>
                <a:lnTo>
                  <a:pt x="184068" y="86746"/>
                </a:lnTo>
                <a:lnTo>
                  <a:pt x="131683" y="131683"/>
                </a:lnTo>
                <a:lnTo>
                  <a:pt x="86746" y="184068"/>
                </a:lnTo>
                <a:lnTo>
                  <a:pt x="50183" y="242977"/>
                </a:lnTo>
                <a:lnTo>
                  <a:pt x="22920" y="307482"/>
                </a:lnTo>
                <a:lnTo>
                  <a:pt x="5884" y="376658"/>
                </a:lnTo>
                <a:lnTo>
                  <a:pt x="0" y="449580"/>
                </a:lnTo>
                <a:lnTo>
                  <a:pt x="1490" y="486451"/>
                </a:lnTo>
                <a:lnTo>
                  <a:pt x="13066" y="557615"/>
                </a:lnTo>
                <a:lnTo>
                  <a:pt x="35331" y="624572"/>
                </a:lnTo>
                <a:lnTo>
                  <a:pt x="67360" y="686394"/>
                </a:lnTo>
                <a:lnTo>
                  <a:pt x="108225" y="742157"/>
                </a:lnTo>
                <a:lnTo>
                  <a:pt x="157002" y="790934"/>
                </a:lnTo>
                <a:lnTo>
                  <a:pt x="212765" y="831799"/>
                </a:lnTo>
                <a:lnTo>
                  <a:pt x="274587" y="863828"/>
                </a:lnTo>
                <a:lnTo>
                  <a:pt x="341544" y="886093"/>
                </a:lnTo>
                <a:lnTo>
                  <a:pt x="412708" y="897669"/>
                </a:lnTo>
                <a:lnTo>
                  <a:pt x="449579" y="899160"/>
                </a:lnTo>
                <a:lnTo>
                  <a:pt x="486451" y="897669"/>
                </a:lnTo>
                <a:lnTo>
                  <a:pt x="557615" y="886093"/>
                </a:lnTo>
                <a:lnTo>
                  <a:pt x="624572" y="863828"/>
                </a:lnTo>
                <a:lnTo>
                  <a:pt x="686394" y="831799"/>
                </a:lnTo>
                <a:lnTo>
                  <a:pt x="742157" y="790934"/>
                </a:lnTo>
                <a:lnTo>
                  <a:pt x="790934" y="742157"/>
                </a:lnTo>
                <a:lnTo>
                  <a:pt x="831799" y="686394"/>
                </a:lnTo>
                <a:lnTo>
                  <a:pt x="863828" y="624572"/>
                </a:lnTo>
                <a:lnTo>
                  <a:pt x="886093" y="557615"/>
                </a:lnTo>
                <a:lnTo>
                  <a:pt x="897669" y="486451"/>
                </a:lnTo>
                <a:lnTo>
                  <a:pt x="899159" y="449580"/>
                </a:lnTo>
                <a:lnTo>
                  <a:pt x="897669" y="412708"/>
                </a:lnTo>
                <a:lnTo>
                  <a:pt x="886093" y="341544"/>
                </a:lnTo>
                <a:lnTo>
                  <a:pt x="863828" y="274587"/>
                </a:lnTo>
                <a:lnTo>
                  <a:pt x="831799" y="212765"/>
                </a:lnTo>
                <a:lnTo>
                  <a:pt x="790934" y="157002"/>
                </a:lnTo>
                <a:lnTo>
                  <a:pt x="742157" y="108225"/>
                </a:lnTo>
                <a:lnTo>
                  <a:pt x="686394" y="67360"/>
                </a:lnTo>
                <a:lnTo>
                  <a:pt x="624572" y="35331"/>
                </a:lnTo>
                <a:lnTo>
                  <a:pt x="557615" y="13066"/>
                </a:lnTo>
                <a:lnTo>
                  <a:pt x="486451" y="1490"/>
                </a:lnTo>
                <a:lnTo>
                  <a:pt x="4495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292333" y="1562861"/>
            <a:ext cx="766572" cy="768096"/>
          </a:xfrm>
          <a:custGeom>
            <a:avLst/>
            <a:gdLst/>
            <a:ahLst/>
            <a:cxnLst/>
            <a:rect l="l" t="t" r="r" b="b"/>
            <a:pathLst>
              <a:path w="766572" h="768096">
                <a:moveTo>
                  <a:pt x="0" y="384048"/>
                </a:moveTo>
                <a:lnTo>
                  <a:pt x="5015" y="321756"/>
                </a:lnTo>
                <a:lnTo>
                  <a:pt x="19537" y="262664"/>
                </a:lnTo>
                <a:lnTo>
                  <a:pt x="42776" y="207561"/>
                </a:lnTo>
                <a:lnTo>
                  <a:pt x="73944" y="157240"/>
                </a:lnTo>
                <a:lnTo>
                  <a:pt x="112252" y="112490"/>
                </a:lnTo>
                <a:lnTo>
                  <a:pt x="156911" y="74102"/>
                </a:lnTo>
                <a:lnTo>
                  <a:pt x="207132" y="42869"/>
                </a:lnTo>
                <a:lnTo>
                  <a:pt x="262128" y="19580"/>
                </a:lnTo>
                <a:lnTo>
                  <a:pt x="321108" y="5026"/>
                </a:lnTo>
                <a:lnTo>
                  <a:pt x="383286" y="0"/>
                </a:lnTo>
                <a:lnTo>
                  <a:pt x="414724" y="1273"/>
                </a:lnTo>
                <a:lnTo>
                  <a:pt x="475402" y="11162"/>
                </a:lnTo>
                <a:lnTo>
                  <a:pt x="532489" y="30182"/>
                </a:lnTo>
                <a:lnTo>
                  <a:pt x="585196" y="57542"/>
                </a:lnTo>
                <a:lnTo>
                  <a:pt x="632735" y="92451"/>
                </a:lnTo>
                <a:lnTo>
                  <a:pt x="674316" y="134119"/>
                </a:lnTo>
                <a:lnTo>
                  <a:pt x="709153" y="181754"/>
                </a:lnTo>
                <a:lnTo>
                  <a:pt x="736455" y="234565"/>
                </a:lnTo>
                <a:lnTo>
                  <a:pt x="755434" y="291761"/>
                </a:lnTo>
                <a:lnTo>
                  <a:pt x="765301" y="352551"/>
                </a:lnTo>
                <a:lnTo>
                  <a:pt x="766572" y="384048"/>
                </a:lnTo>
                <a:lnTo>
                  <a:pt x="765301" y="415544"/>
                </a:lnTo>
                <a:lnTo>
                  <a:pt x="755434" y="476334"/>
                </a:lnTo>
                <a:lnTo>
                  <a:pt x="736455" y="533530"/>
                </a:lnTo>
                <a:lnTo>
                  <a:pt x="709153" y="586341"/>
                </a:lnTo>
                <a:lnTo>
                  <a:pt x="674316" y="633976"/>
                </a:lnTo>
                <a:lnTo>
                  <a:pt x="632735" y="675644"/>
                </a:lnTo>
                <a:lnTo>
                  <a:pt x="585196" y="710553"/>
                </a:lnTo>
                <a:lnTo>
                  <a:pt x="532489" y="737913"/>
                </a:lnTo>
                <a:lnTo>
                  <a:pt x="475402" y="756933"/>
                </a:lnTo>
                <a:lnTo>
                  <a:pt x="414724" y="766822"/>
                </a:lnTo>
                <a:lnTo>
                  <a:pt x="383286" y="768096"/>
                </a:lnTo>
                <a:lnTo>
                  <a:pt x="351847" y="766822"/>
                </a:lnTo>
                <a:lnTo>
                  <a:pt x="291169" y="756933"/>
                </a:lnTo>
                <a:lnTo>
                  <a:pt x="234082" y="737913"/>
                </a:lnTo>
                <a:lnTo>
                  <a:pt x="181375" y="710553"/>
                </a:lnTo>
                <a:lnTo>
                  <a:pt x="133836" y="675644"/>
                </a:lnTo>
                <a:lnTo>
                  <a:pt x="92255" y="633976"/>
                </a:lnTo>
                <a:lnTo>
                  <a:pt x="57418" y="586341"/>
                </a:lnTo>
                <a:lnTo>
                  <a:pt x="30116" y="533530"/>
                </a:lnTo>
                <a:lnTo>
                  <a:pt x="11137" y="476334"/>
                </a:lnTo>
                <a:lnTo>
                  <a:pt x="1270" y="415544"/>
                </a:lnTo>
                <a:lnTo>
                  <a:pt x="0" y="384048"/>
                </a:lnTo>
                <a:close/>
              </a:path>
            </a:pathLst>
          </a:custGeom>
          <a:ln w="19812">
            <a:solidFill>
              <a:srgbClr val="259FA0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329671" y="1601724"/>
            <a:ext cx="688848" cy="688848"/>
          </a:xfrm>
          <a:custGeom>
            <a:avLst/>
            <a:gdLst/>
            <a:ahLst/>
            <a:cxnLst/>
            <a:rect l="l" t="t" r="r" b="b"/>
            <a:pathLst>
              <a:path w="688848" h="688848">
                <a:moveTo>
                  <a:pt x="344424" y="0"/>
                </a:moveTo>
                <a:lnTo>
                  <a:pt x="288550" y="4507"/>
                </a:lnTo>
                <a:lnTo>
                  <a:pt x="235549" y="17556"/>
                </a:lnTo>
                <a:lnTo>
                  <a:pt x="186129" y="38439"/>
                </a:lnTo>
                <a:lnTo>
                  <a:pt x="141000" y="66446"/>
                </a:lnTo>
                <a:lnTo>
                  <a:pt x="100869" y="100869"/>
                </a:lnTo>
                <a:lnTo>
                  <a:pt x="66446" y="141000"/>
                </a:lnTo>
                <a:lnTo>
                  <a:pt x="38439" y="186129"/>
                </a:lnTo>
                <a:lnTo>
                  <a:pt x="17556" y="235549"/>
                </a:lnTo>
                <a:lnTo>
                  <a:pt x="4507" y="288550"/>
                </a:lnTo>
                <a:lnTo>
                  <a:pt x="0" y="344424"/>
                </a:lnTo>
                <a:lnTo>
                  <a:pt x="1141" y="372675"/>
                </a:lnTo>
                <a:lnTo>
                  <a:pt x="10008" y="427201"/>
                </a:lnTo>
                <a:lnTo>
                  <a:pt x="27062" y="478500"/>
                </a:lnTo>
                <a:lnTo>
                  <a:pt x="51596" y="525863"/>
                </a:lnTo>
                <a:lnTo>
                  <a:pt x="82900" y="568582"/>
                </a:lnTo>
                <a:lnTo>
                  <a:pt x="120265" y="605947"/>
                </a:lnTo>
                <a:lnTo>
                  <a:pt x="162984" y="637251"/>
                </a:lnTo>
                <a:lnTo>
                  <a:pt x="210347" y="661785"/>
                </a:lnTo>
                <a:lnTo>
                  <a:pt x="261646" y="678839"/>
                </a:lnTo>
                <a:lnTo>
                  <a:pt x="316172" y="687706"/>
                </a:lnTo>
                <a:lnTo>
                  <a:pt x="344424" y="688848"/>
                </a:lnTo>
                <a:lnTo>
                  <a:pt x="372675" y="687706"/>
                </a:lnTo>
                <a:lnTo>
                  <a:pt x="427201" y="678839"/>
                </a:lnTo>
                <a:lnTo>
                  <a:pt x="478500" y="661785"/>
                </a:lnTo>
                <a:lnTo>
                  <a:pt x="525863" y="637251"/>
                </a:lnTo>
                <a:lnTo>
                  <a:pt x="568582" y="605947"/>
                </a:lnTo>
                <a:lnTo>
                  <a:pt x="605947" y="568582"/>
                </a:lnTo>
                <a:lnTo>
                  <a:pt x="637251" y="525863"/>
                </a:lnTo>
                <a:lnTo>
                  <a:pt x="661785" y="478500"/>
                </a:lnTo>
                <a:lnTo>
                  <a:pt x="678839" y="427201"/>
                </a:lnTo>
                <a:lnTo>
                  <a:pt x="687706" y="372675"/>
                </a:lnTo>
                <a:lnTo>
                  <a:pt x="688848" y="344424"/>
                </a:lnTo>
                <a:lnTo>
                  <a:pt x="687706" y="316172"/>
                </a:lnTo>
                <a:lnTo>
                  <a:pt x="678839" y="261646"/>
                </a:lnTo>
                <a:lnTo>
                  <a:pt x="661785" y="210347"/>
                </a:lnTo>
                <a:lnTo>
                  <a:pt x="637251" y="162984"/>
                </a:lnTo>
                <a:lnTo>
                  <a:pt x="605947" y="120265"/>
                </a:lnTo>
                <a:lnTo>
                  <a:pt x="568582" y="82900"/>
                </a:lnTo>
                <a:lnTo>
                  <a:pt x="525863" y="51596"/>
                </a:lnTo>
                <a:lnTo>
                  <a:pt x="478500" y="27062"/>
                </a:lnTo>
                <a:lnTo>
                  <a:pt x="427201" y="10008"/>
                </a:lnTo>
                <a:lnTo>
                  <a:pt x="372675" y="1141"/>
                </a:lnTo>
                <a:lnTo>
                  <a:pt x="344424" y="0"/>
                </a:lnTo>
                <a:close/>
              </a:path>
            </a:pathLst>
          </a:custGeom>
          <a:solidFill>
            <a:srgbClr val="259FA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437376" y="3927347"/>
            <a:ext cx="4934712" cy="890015"/>
          </a:xfrm>
          <a:custGeom>
            <a:avLst/>
            <a:gdLst/>
            <a:ahLst/>
            <a:cxnLst/>
            <a:rect l="l" t="t" r="r" b="b"/>
            <a:pathLst>
              <a:path w="4934712" h="890015">
                <a:moveTo>
                  <a:pt x="0" y="890015"/>
                </a:moveTo>
                <a:lnTo>
                  <a:pt x="4934712" y="890015"/>
                </a:lnTo>
                <a:lnTo>
                  <a:pt x="4934712" y="0"/>
                </a:lnTo>
                <a:lnTo>
                  <a:pt x="0" y="0"/>
                </a:lnTo>
                <a:lnTo>
                  <a:pt x="0" y="890015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437376" y="3339084"/>
            <a:ext cx="4934712" cy="588263"/>
          </a:xfrm>
          <a:custGeom>
            <a:avLst/>
            <a:gdLst/>
            <a:ahLst/>
            <a:cxnLst/>
            <a:rect l="l" t="t" r="r" b="b"/>
            <a:pathLst>
              <a:path w="4934712" h="588263">
                <a:moveTo>
                  <a:pt x="0" y="588263"/>
                </a:moveTo>
                <a:lnTo>
                  <a:pt x="4934712" y="588263"/>
                </a:lnTo>
                <a:lnTo>
                  <a:pt x="4934712" y="0"/>
                </a:lnTo>
                <a:lnTo>
                  <a:pt x="0" y="0"/>
                </a:lnTo>
                <a:lnTo>
                  <a:pt x="0" y="588263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6675881" y="4010162"/>
            <a:ext cx="3651885" cy="7429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99"/>
              </a:lnSpc>
            </a:pPr>
            <a:r>
              <a:rPr sz="1600" spc="-25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р</a:t>
            </a:r>
            <a:r>
              <a:rPr sz="1600" spc="-45" dirty="0" smtClean="0">
                <a:latin typeface="Arial"/>
                <a:cs typeface="Arial"/>
              </a:rPr>
              <a:t>г</a:t>
            </a:r>
            <a:r>
              <a:rPr sz="1600" spc="-10" dirty="0" smtClean="0">
                <a:latin typeface="Arial"/>
                <a:cs typeface="Arial"/>
              </a:rPr>
              <a:t>а</a:t>
            </a:r>
            <a:r>
              <a:rPr sz="1600" spc="-20" dirty="0" smtClean="0">
                <a:latin typeface="Arial"/>
                <a:cs typeface="Arial"/>
              </a:rPr>
              <a:t>н</a:t>
            </a:r>
            <a:r>
              <a:rPr sz="1600" spc="-15" dirty="0" smtClean="0">
                <a:latin typeface="Arial"/>
                <a:cs typeface="Arial"/>
              </a:rPr>
              <a:t>и</a:t>
            </a:r>
            <a:r>
              <a:rPr sz="1600" spc="-10" dirty="0" smtClean="0">
                <a:latin typeface="Arial"/>
                <a:cs typeface="Arial"/>
              </a:rPr>
              <a:t>з</a:t>
            </a:r>
            <a:r>
              <a:rPr sz="1600" spc="-50" dirty="0" smtClean="0">
                <a:latin typeface="Arial"/>
                <a:cs typeface="Arial"/>
              </a:rPr>
              <a:t>а</a:t>
            </a:r>
            <a:r>
              <a:rPr sz="1600" spc="-25" dirty="0" smtClean="0">
                <a:latin typeface="Arial"/>
                <a:cs typeface="Arial"/>
              </a:rPr>
              <a:t>т</a:t>
            </a:r>
            <a:r>
              <a:rPr sz="1600" spc="-10" dirty="0" smtClean="0">
                <a:latin typeface="Arial"/>
                <a:cs typeface="Arial"/>
              </a:rPr>
              <a:t>оры</a:t>
            </a:r>
            <a:r>
              <a:rPr sz="1600" spc="4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рег</a:t>
            </a:r>
            <a:r>
              <a:rPr sz="1600" spc="-65" dirty="0" smtClean="0">
                <a:latin typeface="Arial"/>
                <a:cs typeface="Arial"/>
              </a:rPr>
              <a:t>у</a:t>
            </a:r>
            <a:r>
              <a:rPr sz="1600" spc="-10" dirty="0" smtClean="0">
                <a:latin typeface="Arial"/>
                <a:cs typeface="Arial"/>
              </a:rPr>
              <a:t>ляр</a:t>
            </a:r>
            <a:r>
              <a:rPr sz="1600" spc="-15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о</a:t>
            </a:r>
            <a:r>
              <a:rPr sz="1600" spc="3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про</a:t>
            </a:r>
            <a:r>
              <a:rPr sz="1600" spc="-25" dirty="0" smtClean="0">
                <a:latin typeface="Arial"/>
                <a:cs typeface="Arial"/>
              </a:rPr>
              <a:t>в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дят</a:t>
            </a:r>
            <a:r>
              <a:rPr sz="1600" spc="-5" dirty="0" smtClean="0">
                <a:latin typeface="Arial"/>
                <a:cs typeface="Arial"/>
              </a:rPr>
              <a:t> </a:t>
            </a:r>
            <a:r>
              <a:rPr sz="1600" spc="-25" dirty="0" smtClean="0">
                <a:latin typeface="Arial"/>
                <a:cs typeface="Arial"/>
              </a:rPr>
              <a:t>м</a:t>
            </a:r>
            <a:r>
              <a:rPr sz="1600" spc="-60" dirty="0" smtClean="0">
                <a:latin typeface="Arial"/>
                <a:cs typeface="Arial"/>
              </a:rPr>
              <a:t>е</a:t>
            </a:r>
            <a:r>
              <a:rPr sz="1600" spc="-25" dirty="0" smtClean="0">
                <a:latin typeface="Arial"/>
                <a:cs typeface="Arial"/>
              </a:rPr>
              <a:t>т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ди</a:t>
            </a:r>
            <a:r>
              <a:rPr sz="1600" spc="-20" dirty="0" smtClean="0">
                <a:latin typeface="Arial"/>
                <a:cs typeface="Arial"/>
              </a:rPr>
              <a:t>ч</a:t>
            </a:r>
            <a:r>
              <a:rPr sz="1600" spc="-10" dirty="0" smtClean="0">
                <a:latin typeface="Arial"/>
                <a:cs typeface="Arial"/>
              </a:rPr>
              <a:t>еск</a:t>
            </a:r>
            <a:r>
              <a:rPr sz="1600" spc="-20" dirty="0" smtClean="0">
                <a:latin typeface="Arial"/>
                <a:cs typeface="Arial"/>
              </a:rPr>
              <a:t>и</a:t>
            </a:r>
            <a:r>
              <a:rPr sz="1600" spc="-10" dirty="0" smtClean="0">
                <a:latin typeface="Arial"/>
                <a:cs typeface="Arial"/>
              </a:rPr>
              <a:t>е</a:t>
            </a:r>
            <a:r>
              <a:rPr sz="1600" spc="55" dirty="0" smtClean="0">
                <a:latin typeface="Arial"/>
                <a:cs typeface="Arial"/>
              </a:rPr>
              <a:t> </a:t>
            </a:r>
            <a:r>
              <a:rPr sz="1600" spc="-20" dirty="0" smtClean="0">
                <a:latin typeface="Arial"/>
                <a:cs typeface="Arial"/>
              </a:rPr>
              <a:t>в</a:t>
            </a:r>
            <a:r>
              <a:rPr sz="1600" spc="-25" dirty="0" smtClean="0">
                <a:latin typeface="Arial"/>
                <a:cs typeface="Arial"/>
              </a:rPr>
              <a:t>е</a:t>
            </a:r>
            <a:r>
              <a:rPr sz="1600" spc="-10" dirty="0" smtClean="0">
                <a:latin typeface="Arial"/>
                <a:cs typeface="Arial"/>
              </a:rPr>
              <a:t>б</a:t>
            </a:r>
            <a:r>
              <a:rPr sz="1600" spc="-20" dirty="0" smtClean="0">
                <a:latin typeface="Arial"/>
                <a:cs typeface="Arial"/>
              </a:rPr>
              <a:t>и</a:t>
            </a:r>
            <a:r>
              <a:rPr sz="1600" spc="-15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ары</a:t>
            </a:r>
            <a:r>
              <a:rPr sz="1600" spc="1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и</a:t>
            </a:r>
            <a:r>
              <a:rPr sz="1600" spc="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опер</a:t>
            </a:r>
            <a:r>
              <a:rPr sz="1600" spc="-50" dirty="0" smtClean="0">
                <a:latin typeface="Arial"/>
                <a:cs typeface="Arial"/>
              </a:rPr>
              <a:t>а</a:t>
            </a:r>
            <a:r>
              <a:rPr sz="1600" spc="-10" dirty="0" smtClean="0">
                <a:latin typeface="Arial"/>
                <a:cs typeface="Arial"/>
              </a:rPr>
              <a:t>тивно</a:t>
            </a:r>
            <a:r>
              <a:rPr sz="1600" spc="-5" dirty="0" smtClean="0">
                <a:latin typeface="Arial"/>
                <a:cs typeface="Arial"/>
              </a:rPr>
              <a:t> 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т</a:t>
            </a:r>
            <a:r>
              <a:rPr sz="1600" spc="-20" dirty="0" smtClean="0">
                <a:latin typeface="Arial"/>
                <a:cs typeface="Arial"/>
              </a:rPr>
              <a:t>в</a:t>
            </a:r>
            <a:r>
              <a:rPr sz="1600" spc="-60" dirty="0" smtClean="0">
                <a:latin typeface="Arial"/>
                <a:cs typeface="Arial"/>
              </a:rPr>
              <a:t>е</a:t>
            </a:r>
            <a:r>
              <a:rPr sz="1600" spc="-10" dirty="0" smtClean="0">
                <a:latin typeface="Arial"/>
                <a:cs typeface="Arial"/>
              </a:rPr>
              <a:t>ча</a:t>
            </a:r>
            <a:r>
              <a:rPr sz="1600" spc="-55" dirty="0" smtClean="0">
                <a:latin typeface="Arial"/>
                <a:cs typeface="Arial"/>
              </a:rPr>
              <a:t>ю</a:t>
            </a:r>
            <a:r>
              <a:rPr sz="1600" spc="-10" dirty="0" smtClean="0">
                <a:latin typeface="Arial"/>
                <a:cs typeface="Arial"/>
              </a:rPr>
              <a:t>т</a:t>
            </a:r>
            <a:r>
              <a:rPr sz="1600" spc="10" dirty="0" smtClean="0">
                <a:latin typeface="Arial"/>
                <a:cs typeface="Arial"/>
              </a:rPr>
              <a:t> </a:t>
            </a:r>
            <a:r>
              <a:rPr sz="1600" spc="-15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а</a:t>
            </a:r>
            <a:r>
              <a:rPr sz="1600" spc="20" dirty="0" smtClean="0">
                <a:latin typeface="Arial"/>
                <a:cs typeface="Arial"/>
              </a:rPr>
              <a:t> </a:t>
            </a:r>
            <a:r>
              <a:rPr sz="1600" spc="-20" dirty="0" smtClean="0">
                <a:latin typeface="Arial"/>
                <a:cs typeface="Arial"/>
              </a:rPr>
              <a:t>в</a:t>
            </a:r>
            <a:r>
              <a:rPr sz="1600" spc="-10" dirty="0" smtClean="0">
                <a:latin typeface="Arial"/>
                <a:cs typeface="Arial"/>
              </a:rPr>
              <a:t>опросы.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778497" y="3486277"/>
            <a:ext cx="4184015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 smtClean="0">
                <a:solidFill>
                  <a:srgbClr val="FFFFFF"/>
                </a:solidFill>
                <a:latin typeface="Arial"/>
                <a:cs typeface="Arial"/>
              </a:rPr>
              <a:t>МЕ</a:t>
            </a:r>
            <a:r>
              <a:rPr sz="1800" b="1" spc="-45" dirty="0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b="1" spc="-2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ДИЧЕ</a:t>
            </a:r>
            <a:r>
              <a:rPr sz="1800" b="1" spc="-10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КОЕ</a:t>
            </a:r>
            <a:r>
              <a:rPr sz="1800" b="1" spc="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5" dirty="0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ОП</a:t>
            </a:r>
            <a:r>
              <a:rPr sz="1800" b="1" spc="-30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spc="-50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b="1" spc="-2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800" b="1" spc="5" dirty="0" smtClean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ЕНИЕ</a:t>
            </a:r>
            <a:endParaRPr sz="18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6444996" y="5573267"/>
            <a:ext cx="4183379" cy="888492"/>
          </a:xfrm>
          <a:custGeom>
            <a:avLst/>
            <a:gdLst/>
            <a:ahLst/>
            <a:cxnLst/>
            <a:rect l="l" t="t" r="r" b="b"/>
            <a:pathLst>
              <a:path w="4183379" h="888492">
                <a:moveTo>
                  <a:pt x="0" y="888491"/>
                </a:moveTo>
                <a:lnTo>
                  <a:pt x="4183379" y="888491"/>
                </a:lnTo>
                <a:lnTo>
                  <a:pt x="4183379" y="0"/>
                </a:lnTo>
                <a:lnTo>
                  <a:pt x="0" y="0"/>
                </a:lnTo>
                <a:lnTo>
                  <a:pt x="0" y="888491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444996" y="4985003"/>
            <a:ext cx="4183379" cy="588263"/>
          </a:xfrm>
          <a:custGeom>
            <a:avLst/>
            <a:gdLst/>
            <a:ahLst/>
            <a:cxnLst/>
            <a:rect l="l" t="t" r="r" b="b"/>
            <a:pathLst>
              <a:path w="4183379" h="588263">
                <a:moveTo>
                  <a:pt x="0" y="588264"/>
                </a:moveTo>
                <a:lnTo>
                  <a:pt x="4183379" y="588264"/>
                </a:lnTo>
                <a:lnTo>
                  <a:pt x="4183379" y="0"/>
                </a:lnTo>
                <a:lnTo>
                  <a:pt x="0" y="0"/>
                </a:lnTo>
                <a:lnTo>
                  <a:pt x="0" y="588264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6580378" y="5664809"/>
            <a:ext cx="3510915" cy="7423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600" spc="-15" dirty="0" smtClean="0">
                <a:latin typeface="Arial"/>
                <a:cs typeface="Arial"/>
              </a:rPr>
              <a:t>И</a:t>
            </a:r>
            <a:r>
              <a:rPr sz="1600" spc="-5" dirty="0" smtClean="0">
                <a:latin typeface="Arial"/>
                <a:cs typeface="Arial"/>
              </a:rPr>
              <a:t>г</a:t>
            </a:r>
            <a:r>
              <a:rPr sz="1600" spc="-10" dirty="0" smtClean="0">
                <a:latin typeface="Arial"/>
                <a:cs typeface="Arial"/>
              </a:rPr>
              <a:t>ро</a:t>
            </a:r>
            <a:r>
              <a:rPr sz="1600" spc="-20" dirty="0" smtClean="0">
                <a:latin typeface="Arial"/>
                <a:cs typeface="Arial"/>
              </a:rPr>
              <a:t>в</a:t>
            </a:r>
            <a:r>
              <a:rPr sz="1600" spc="-10" dirty="0" smtClean="0">
                <a:latin typeface="Arial"/>
                <a:cs typeface="Arial"/>
              </a:rPr>
              <a:t>ая</a:t>
            </a:r>
            <a:r>
              <a:rPr sz="1600" spc="-15" dirty="0" smtClean="0">
                <a:latin typeface="Arial"/>
                <a:cs typeface="Arial"/>
              </a:rPr>
              <a:t> </a:t>
            </a:r>
            <a:r>
              <a:rPr sz="1600" spc="-20" dirty="0" smtClean="0">
                <a:latin typeface="Arial"/>
                <a:cs typeface="Arial"/>
              </a:rPr>
              <a:t>ф</a:t>
            </a:r>
            <a:r>
              <a:rPr sz="1600" spc="-10" dirty="0" smtClean="0">
                <a:latin typeface="Arial"/>
                <a:cs typeface="Arial"/>
              </a:rPr>
              <a:t>ор</a:t>
            </a:r>
            <a:r>
              <a:rPr sz="1600" spc="-20" dirty="0" smtClean="0">
                <a:latin typeface="Arial"/>
                <a:cs typeface="Arial"/>
              </a:rPr>
              <a:t>м</a:t>
            </a:r>
            <a:r>
              <a:rPr sz="1600" spc="-10" dirty="0" smtClean="0">
                <a:latin typeface="Arial"/>
                <a:cs typeface="Arial"/>
              </a:rPr>
              <a:t>а</a:t>
            </a:r>
            <a:r>
              <a:rPr sz="1600" spc="2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п</a:t>
            </a:r>
            <a:r>
              <a:rPr sz="1600" spc="-25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з</a:t>
            </a:r>
            <a:r>
              <a:rPr sz="1600" spc="-20" dirty="0" smtClean="0">
                <a:latin typeface="Arial"/>
                <a:cs typeface="Arial"/>
              </a:rPr>
              <a:t>в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ля</a:t>
            </a:r>
            <a:r>
              <a:rPr sz="1600" spc="-60" dirty="0" smtClean="0">
                <a:latin typeface="Arial"/>
                <a:cs typeface="Arial"/>
              </a:rPr>
              <a:t>е</a:t>
            </a:r>
            <a:r>
              <a:rPr sz="1600" spc="-10" dirty="0" smtClean="0">
                <a:latin typeface="Arial"/>
                <a:cs typeface="Arial"/>
              </a:rPr>
              <a:t>т</a:t>
            </a:r>
            <a:r>
              <a:rPr sz="1600" spc="-1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закреп</a:t>
            </a:r>
            <a:r>
              <a:rPr sz="1600" spc="-15" dirty="0" smtClean="0">
                <a:latin typeface="Arial"/>
                <a:cs typeface="Arial"/>
              </a:rPr>
              <a:t>и</a:t>
            </a:r>
            <a:r>
              <a:rPr sz="1600" spc="-10" dirty="0" smtClean="0">
                <a:latin typeface="Arial"/>
                <a:cs typeface="Arial"/>
              </a:rPr>
              <a:t>ть зна</a:t>
            </a:r>
            <a:r>
              <a:rPr sz="1600" spc="-20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и</a:t>
            </a:r>
            <a:r>
              <a:rPr sz="1600" spc="-15" dirty="0" smtClean="0">
                <a:latin typeface="Arial"/>
                <a:cs typeface="Arial"/>
              </a:rPr>
              <a:t>я</a:t>
            </a:r>
            <a:r>
              <a:rPr sz="1600" spc="-5" dirty="0" smtClean="0">
                <a:latin typeface="Arial"/>
                <a:cs typeface="Arial"/>
              </a:rPr>
              <a:t>,</a:t>
            </a:r>
            <a:r>
              <a:rPr sz="1600" spc="45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п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л</a:t>
            </a:r>
            <a:r>
              <a:rPr sz="1600" spc="-30" dirty="0" smtClean="0">
                <a:latin typeface="Arial"/>
                <a:cs typeface="Arial"/>
              </a:rPr>
              <a:t>у</a:t>
            </a:r>
            <a:r>
              <a:rPr sz="1600" spc="-10" dirty="0" smtClean="0">
                <a:latin typeface="Arial"/>
                <a:cs typeface="Arial"/>
              </a:rPr>
              <a:t>че</a:t>
            </a:r>
            <a:r>
              <a:rPr sz="1600" spc="-20" dirty="0" smtClean="0">
                <a:latin typeface="Arial"/>
                <a:cs typeface="Arial"/>
              </a:rPr>
              <a:t>н</a:t>
            </a:r>
            <a:r>
              <a:rPr sz="1600" spc="-15" dirty="0" smtClean="0">
                <a:latin typeface="Arial"/>
                <a:cs typeface="Arial"/>
              </a:rPr>
              <a:t>ные</a:t>
            </a:r>
            <a:r>
              <a:rPr sz="1600" spc="60" dirty="0" smtClean="0">
                <a:latin typeface="Arial"/>
                <a:cs typeface="Arial"/>
              </a:rPr>
              <a:t> </a:t>
            </a:r>
            <a:r>
              <a:rPr sz="1600" spc="-15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а</a:t>
            </a:r>
            <a:r>
              <a:rPr sz="1600" spc="10" dirty="0" smtClean="0">
                <a:latin typeface="Arial"/>
                <a:cs typeface="Arial"/>
              </a:rPr>
              <a:t> </a:t>
            </a:r>
            <a:r>
              <a:rPr sz="1600" spc="-45" dirty="0" smtClean="0">
                <a:latin typeface="Arial"/>
                <a:cs typeface="Arial"/>
              </a:rPr>
              <a:t>у</a:t>
            </a:r>
            <a:r>
              <a:rPr sz="1600" spc="-10" dirty="0" smtClean="0">
                <a:latin typeface="Arial"/>
                <a:cs typeface="Arial"/>
              </a:rPr>
              <a:t>ро</a:t>
            </a:r>
            <a:r>
              <a:rPr sz="1600" spc="20" dirty="0" smtClean="0">
                <a:latin typeface="Arial"/>
                <a:cs typeface="Arial"/>
              </a:rPr>
              <a:t>к</a:t>
            </a:r>
            <a:r>
              <a:rPr sz="1600" spc="-10" dirty="0" smtClean="0">
                <a:latin typeface="Arial"/>
                <a:cs typeface="Arial"/>
              </a:rPr>
              <a:t>ах</a:t>
            </a:r>
            <a:r>
              <a:rPr sz="1600" spc="-5" dirty="0" smtClean="0">
                <a:latin typeface="Arial"/>
                <a:cs typeface="Arial"/>
              </a:rPr>
              <a:t> </a:t>
            </a:r>
            <a:r>
              <a:rPr sz="1600" spc="-20" dirty="0" smtClean="0">
                <a:latin typeface="Arial"/>
                <a:cs typeface="Arial"/>
              </a:rPr>
              <a:t>ф</a:t>
            </a:r>
            <a:r>
              <a:rPr sz="1600" spc="-10" dirty="0" smtClean="0">
                <a:latin typeface="Arial"/>
                <a:cs typeface="Arial"/>
              </a:rPr>
              <a:t>и</a:t>
            </a:r>
            <a:r>
              <a:rPr sz="1600" spc="-20" dirty="0" smtClean="0">
                <a:latin typeface="Arial"/>
                <a:cs typeface="Arial"/>
              </a:rPr>
              <a:t>н</a:t>
            </a:r>
            <a:r>
              <a:rPr sz="1600" spc="-10" dirty="0" smtClean="0">
                <a:latin typeface="Arial"/>
                <a:cs typeface="Arial"/>
              </a:rPr>
              <a:t>ан</a:t>
            </a:r>
            <a:r>
              <a:rPr sz="1600" spc="0" dirty="0" smtClean="0">
                <a:latin typeface="Arial"/>
                <a:cs typeface="Arial"/>
              </a:rPr>
              <a:t>с</a:t>
            </a:r>
            <a:r>
              <a:rPr sz="1600" spc="-10" dirty="0" smtClean="0">
                <a:latin typeface="Arial"/>
                <a:cs typeface="Arial"/>
              </a:rPr>
              <a:t>о</a:t>
            </a:r>
            <a:r>
              <a:rPr sz="1600" spc="-20" dirty="0" smtClean="0">
                <a:latin typeface="Arial"/>
                <a:cs typeface="Arial"/>
              </a:rPr>
              <a:t>в</a:t>
            </a:r>
            <a:r>
              <a:rPr sz="1600" spc="-10" dirty="0" smtClean="0">
                <a:latin typeface="Arial"/>
                <a:cs typeface="Arial"/>
              </a:rPr>
              <a:t>ой</a:t>
            </a:r>
            <a:r>
              <a:rPr sz="1600" spc="40" dirty="0" smtClean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гра</a:t>
            </a:r>
            <a:r>
              <a:rPr sz="1600" spc="-20" dirty="0" smtClean="0">
                <a:latin typeface="Arial"/>
                <a:cs typeface="Arial"/>
              </a:rPr>
              <a:t>м</a:t>
            </a:r>
            <a:r>
              <a:rPr sz="1600" spc="-50" dirty="0" smtClean="0">
                <a:latin typeface="Arial"/>
                <a:cs typeface="Arial"/>
              </a:rPr>
              <a:t>о</a:t>
            </a:r>
            <a:r>
              <a:rPr sz="1600" spc="-10" dirty="0" smtClean="0">
                <a:latin typeface="Arial"/>
                <a:cs typeface="Arial"/>
              </a:rPr>
              <a:t>тности.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607556" y="5132196"/>
            <a:ext cx="1564005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 smtClean="0">
                <a:solidFill>
                  <a:srgbClr val="FFFFFF"/>
                </a:solidFill>
                <a:latin typeface="Arial"/>
                <a:cs typeface="Arial"/>
              </a:rPr>
              <a:t>ИНТЕГ</a:t>
            </a:r>
            <a:r>
              <a:rPr sz="1800" b="1" spc="-155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b="1" spc="-55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b="1" spc="0" dirty="0" smtClean="0">
                <a:solidFill>
                  <a:srgbClr val="FFFFFF"/>
                </a:solidFill>
                <a:latin typeface="Arial"/>
                <a:cs typeface="Arial"/>
              </a:rPr>
              <a:t>ЦИЯ</a:t>
            </a:r>
            <a:endParaRPr sz="18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11038331" y="3136392"/>
            <a:ext cx="900684" cy="900684"/>
          </a:xfrm>
          <a:custGeom>
            <a:avLst/>
            <a:gdLst/>
            <a:ahLst/>
            <a:cxnLst/>
            <a:rect l="l" t="t" r="r" b="b"/>
            <a:pathLst>
              <a:path w="900684" h="900684">
                <a:moveTo>
                  <a:pt x="450342" y="0"/>
                </a:moveTo>
                <a:lnTo>
                  <a:pt x="377306" y="5895"/>
                </a:lnTo>
                <a:lnTo>
                  <a:pt x="308018" y="22963"/>
                </a:lnTo>
                <a:lnTo>
                  <a:pt x="243406" y="50275"/>
                </a:lnTo>
                <a:lnTo>
                  <a:pt x="184397" y="86904"/>
                </a:lnTo>
                <a:lnTo>
                  <a:pt x="131921" y="131921"/>
                </a:lnTo>
                <a:lnTo>
                  <a:pt x="86904" y="184397"/>
                </a:lnTo>
                <a:lnTo>
                  <a:pt x="50275" y="243406"/>
                </a:lnTo>
                <a:lnTo>
                  <a:pt x="22963" y="308018"/>
                </a:lnTo>
                <a:lnTo>
                  <a:pt x="5895" y="377306"/>
                </a:lnTo>
                <a:lnTo>
                  <a:pt x="0" y="450342"/>
                </a:lnTo>
                <a:lnTo>
                  <a:pt x="1493" y="487270"/>
                </a:lnTo>
                <a:lnTo>
                  <a:pt x="13091" y="558547"/>
                </a:lnTo>
                <a:lnTo>
                  <a:pt x="35397" y="625613"/>
                </a:lnTo>
                <a:lnTo>
                  <a:pt x="67483" y="687540"/>
                </a:lnTo>
                <a:lnTo>
                  <a:pt x="108422" y="743398"/>
                </a:lnTo>
                <a:lnTo>
                  <a:pt x="157285" y="792261"/>
                </a:lnTo>
                <a:lnTo>
                  <a:pt x="213143" y="833200"/>
                </a:lnTo>
                <a:lnTo>
                  <a:pt x="275070" y="865286"/>
                </a:lnTo>
                <a:lnTo>
                  <a:pt x="342136" y="887592"/>
                </a:lnTo>
                <a:lnTo>
                  <a:pt x="413413" y="899190"/>
                </a:lnTo>
                <a:lnTo>
                  <a:pt x="450342" y="900684"/>
                </a:lnTo>
                <a:lnTo>
                  <a:pt x="487270" y="899190"/>
                </a:lnTo>
                <a:lnTo>
                  <a:pt x="558547" y="887592"/>
                </a:lnTo>
                <a:lnTo>
                  <a:pt x="625613" y="865286"/>
                </a:lnTo>
                <a:lnTo>
                  <a:pt x="687540" y="833200"/>
                </a:lnTo>
                <a:lnTo>
                  <a:pt x="743398" y="792261"/>
                </a:lnTo>
                <a:lnTo>
                  <a:pt x="792261" y="743398"/>
                </a:lnTo>
                <a:lnTo>
                  <a:pt x="833200" y="687540"/>
                </a:lnTo>
                <a:lnTo>
                  <a:pt x="865286" y="625613"/>
                </a:lnTo>
                <a:lnTo>
                  <a:pt x="887592" y="558547"/>
                </a:lnTo>
                <a:lnTo>
                  <a:pt x="899190" y="487270"/>
                </a:lnTo>
                <a:lnTo>
                  <a:pt x="900684" y="450342"/>
                </a:lnTo>
                <a:lnTo>
                  <a:pt x="899190" y="413413"/>
                </a:lnTo>
                <a:lnTo>
                  <a:pt x="887592" y="342136"/>
                </a:lnTo>
                <a:lnTo>
                  <a:pt x="865286" y="275070"/>
                </a:lnTo>
                <a:lnTo>
                  <a:pt x="833200" y="213143"/>
                </a:lnTo>
                <a:lnTo>
                  <a:pt x="792261" y="157285"/>
                </a:lnTo>
                <a:lnTo>
                  <a:pt x="743398" y="108422"/>
                </a:lnTo>
                <a:lnTo>
                  <a:pt x="687540" y="67483"/>
                </a:lnTo>
                <a:lnTo>
                  <a:pt x="625613" y="35397"/>
                </a:lnTo>
                <a:lnTo>
                  <a:pt x="558547" y="13091"/>
                </a:lnTo>
                <a:lnTo>
                  <a:pt x="487270" y="1493"/>
                </a:lnTo>
                <a:lnTo>
                  <a:pt x="4503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1106150" y="3204210"/>
            <a:ext cx="766572" cy="766571"/>
          </a:xfrm>
          <a:custGeom>
            <a:avLst/>
            <a:gdLst/>
            <a:ahLst/>
            <a:cxnLst/>
            <a:rect l="l" t="t" r="r" b="b"/>
            <a:pathLst>
              <a:path w="766572" h="766572">
                <a:moveTo>
                  <a:pt x="0" y="383286"/>
                </a:moveTo>
                <a:lnTo>
                  <a:pt x="5015" y="321108"/>
                </a:lnTo>
                <a:lnTo>
                  <a:pt x="19537" y="262127"/>
                </a:lnTo>
                <a:lnTo>
                  <a:pt x="42776" y="207132"/>
                </a:lnTo>
                <a:lnTo>
                  <a:pt x="73944" y="156911"/>
                </a:lnTo>
                <a:lnTo>
                  <a:pt x="112252" y="112252"/>
                </a:lnTo>
                <a:lnTo>
                  <a:pt x="156911" y="73944"/>
                </a:lnTo>
                <a:lnTo>
                  <a:pt x="207132" y="42776"/>
                </a:lnTo>
                <a:lnTo>
                  <a:pt x="262128" y="19537"/>
                </a:lnTo>
                <a:lnTo>
                  <a:pt x="321108" y="5015"/>
                </a:lnTo>
                <a:lnTo>
                  <a:pt x="383285" y="0"/>
                </a:lnTo>
                <a:lnTo>
                  <a:pt x="414724" y="1270"/>
                </a:lnTo>
                <a:lnTo>
                  <a:pt x="475402" y="11137"/>
                </a:lnTo>
                <a:lnTo>
                  <a:pt x="532489" y="30116"/>
                </a:lnTo>
                <a:lnTo>
                  <a:pt x="585196" y="57418"/>
                </a:lnTo>
                <a:lnTo>
                  <a:pt x="632735" y="92255"/>
                </a:lnTo>
                <a:lnTo>
                  <a:pt x="674316" y="133836"/>
                </a:lnTo>
                <a:lnTo>
                  <a:pt x="709153" y="181375"/>
                </a:lnTo>
                <a:lnTo>
                  <a:pt x="736455" y="234082"/>
                </a:lnTo>
                <a:lnTo>
                  <a:pt x="755434" y="291169"/>
                </a:lnTo>
                <a:lnTo>
                  <a:pt x="765301" y="351847"/>
                </a:lnTo>
                <a:lnTo>
                  <a:pt x="766572" y="383286"/>
                </a:lnTo>
                <a:lnTo>
                  <a:pt x="765301" y="414724"/>
                </a:lnTo>
                <a:lnTo>
                  <a:pt x="755434" y="475402"/>
                </a:lnTo>
                <a:lnTo>
                  <a:pt x="736455" y="532489"/>
                </a:lnTo>
                <a:lnTo>
                  <a:pt x="709153" y="585196"/>
                </a:lnTo>
                <a:lnTo>
                  <a:pt x="674316" y="632735"/>
                </a:lnTo>
                <a:lnTo>
                  <a:pt x="632735" y="674316"/>
                </a:lnTo>
                <a:lnTo>
                  <a:pt x="585196" y="709153"/>
                </a:lnTo>
                <a:lnTo>
                  <a:pt x="532489" y="736455"/>
                </a:lnTo>
                <a:lnTo>
                  <a:pt x="475402" y="755434"/>
                </a:lnTo>
                <a:lnTo>
                  <a:pt x="414724" y="765301"/>
                </a:lnTo>
                <a:lnTo>
                  <a:pt x="383285" y="766571"/>
                </a:lnTo>
                <a:lnTo>
                  <a:pt x="351847" y="765301"/>
                </a:lnTo>
                <a:lnTo>
                  <a:pt x="291169" y="755434"/>
                </a:lnTo>
                <a:lnTo>
                  <a:pt x="234082" y="736455"/>
                </a:lnTo>
                <a:lnTo>
                  <a:pt x="181375" y="709153"/>
                </a:lnTo>
                <a:lnTo>
                  <a:pt x="133836" y="674316"/>
                </a:lnTo>
                <a:lnTo>
                  <a:pt x="92255" y="632735"/>
                </a:lnTo>
                <a:lnTo>
                  <a:pt x="57418" y="585196"/>
                </a:lnTo>
                <a:lnTo>
                  <a:pt x="30116" y="532489"/>
                </a:lnTo>
                <a:lnTo>
                  <a:pt x="11137" y="475402"/>
                </a:lnTo>
                <a:lnTo>
                  <a:pt x="1270" y="414724"/>
                </a:lnTo>
                <a:lnTo>
                  <a:pt x="0" y="383286"/>
                </a:lnTo>
                <a:close/>
              </a:path>
            </a:pathLst>
          </a:custGeom>
          <a:ln w="19812">
            <a:solidFill>
              <a:srgbClr val="259FA0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1143488" y="3243072"/>
            <a:ext cx="688847" cy="687323"/>
          </a:xfrm>
          <a:custGeom>
            <a:avLst/>
            <a:gdLst/>
            <a:ahLst/>
            <a:cxnLst/>
            <a:rect l="l" t="t" r="r" b="b"/>
            <a:pathLst>
              <a:path w="688847" h="687324">
                <a:moveTo>
                  <a:pt x="344423" y="0"/>
                </a:moveTo>
                <a:lnTo>
                  <a:pt x="288550" y="4499"/>
                </a:lnTo>
                <a:lnTo>
                  <a:pt x="235549" y="17525"/>
                </a:lnTo>
                <a:lnTo>
                  <a:pt x="186129" y="38370"/>
                </a:lnTo>
                <a:lnTo>
                  <a:pt x="141000" y="66324"/>
                </a:lnTo>
                <a:lnTo>
                  <a:pt x="100869" y="100679"/>
                </a:lnTo>
                <a:lnTo>
                  <a:pt x="66446" y="140726"/>
                </a:lnTo>
                <a:lnTo>
                  <a:pt x="38439" y="185756"/>
                </a:lnTo>
                <a:lnTo>
                  <a:pt x="17556" y="235061"/>
                </a:lnTo>
                <a:lnTo>
                  <a:pt x="4507" y="287933"/>
                </a:lnTo>
                <a:lnTo>
                  <a:pt x="0" y="343662"/>
                </a:lnTo>
                <a:lnTo>
                  <a:pt x="1141" y="371839"/>
                </a:lnTo>
                <a:lnTo>
                  <a:pt x="10008" y="426228"/>
                </a:lnTo>
                <a:lnTo>
                  <a:pt x="27062" y="477404"/>
                </a:lnTo>
                <a:lnTo>
                  <a:pt x="51596" y="524661"/>
                </a:lnTo>
                <a:lnTo>
                  <a:pt x="82900" y="567288"/>
                </a:lnTo>
                <a:lnTo>
                  <a:pt x="120265" y="604577"/>
                </a:lnTo>
                <a:lnTo>
                  <a:pt x="162984" y="635820"/>
                </a:lnTo>
                <a:lnTo>
                  <a:pt x="210347" y="660308"/>
                </a:lnTo>
                <a:lnTo>
                  <a:pt x="261646" y="677332"/>
                </a:lnTo>
                <a:lnTo>
                  <a:pt x="316172" y="686184"/>
                </a:lnTo>
                <a:lnTo>
                  <a:pt x="344423" y="687323"/>
                </a:lnTo>
                <a:lnTo>
                  <a:pt x="372675" y="686184"/>
                </a:lnTo>
                <a:lnTo>
                  <a:pt x="427201" y="677332"/>
                </a:lnTo>
                <a:lnTo>
                  <a:pt x="478500" y="660308"/>
                </a:lnTo>
                <a:lnTo>
                  <a:pt x="525863" y="635820"/>
                </a:lnTo>
                <a:lnTo>
                  <a:pt x="568582" y="604577"/>
                </a:lnTo>
                <a:lnTo>
                  <a:pt x="605947" y="567288"/>
                </a:lnTo>
                <a:lnTo>
                  <a:pt x="637251" y="524661"/>
                </a:lnTo>
                <a:lnTo>
                  <a:pt x="661785" y="477404"/>
                </a:lnTo>
                <a:lnTo>
                  <a:pt x="678839" y="426228"/>
                </a:lnTo>
                <a:lnTo>
                  <a:pt x="687706" y="371839"/>
                </a:lnTo>
                <a:lnTo>
                  <a:pt x="688847" y="343662"/>
                </a:lnTo>
                <a:lnTo>
                  <a:pt x="687706" y="315484"/>
                </a:lnTo>
                <a:lnTo>
                  <a:pt x="678839" y="261095"/>
                </a:lnTo>
                <a:lnTo>
                  <a:pt x="661785" y="209919"/>
                </a:lnTo>
                <a:lnTo>
                  <a:pt x="637251" y="162662"/>
                </a:lnTo>
                <a:lnTo>
                  <a:pt x="605947" y="120035"/>
                </a:lnTo>
                <a:lnTo>
                  <a:pt x="568582" y="82746"/>
                </a:lnTo>
                <a:lnTo>
                  <a:pt x="525863" y="51503"/>
                </a:lnTo>
                <a:lnTo>
                  <a:pt x="478500" y="27015"/>
                </a:lnTo>
                <a:lnTo>
                  <a:pt x="427201" y="9991"/>
                </a:lnTo>
                <a:lnTo>
                  <a:pt x="372675" y="1139"/>
                </a:lnTo>
                <a:lnTo>
                  <a:pt x="344423" y="0"/>
                </a:lnTo>
                <a:close/>
              </a:path>
            </a:pathLst>
          </a:custGeom>
          <a:solidFill>
            <a:srgbClr val="259FA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0288523" y="4826508"/>
            <a:ext cx="899159" cy="900684"/>
          </a:xfrm>
          <a:custGeom>
            <a:avLst/>
            <a:gdLst/>
            <a:ahLst/>
            <a:cxnLst/>
            <a:rect l="l" t="t" r="r" b="b"/>
            <a:pathLst>
              <a:path w="899159" h="900684">
                <a:moveTo>
                  <a:pt x="449579" y="0"/>
                </a:moveTo>
                <a:lnTo>
                  <a:pt x="376658" y="5895"/>
                </a:lnTo>
                <a:lnTo>
                  <a:pt x="307482" y="22963"/>
                </a:lnTo>
                <a:lnTo>
                  <a:pt x="242977" y="50275"/>
                </a:lnTo>
                <a:lnTo>
                  <a:pt x="184068" y="86904"/>
                </a:lnTo>
                <a:lnTo>
                  <a:pt x="131683" y="131921"/>
                </a:lnTo>
                <a:lnTo>
                  <a:pt x="86746" y="184397"/>
                </a:lnTo>
                <a:lnTo>
                  <a:pt x="50183" y="243406"/>
                </a:lnTo>
                <a:lnTo>
                  <a:pt x="22920" y="308018"/>
                </a:lnTo>
                <a:lnTo>
                  <a:pt x="5884" y="377306"/>
                </a:lnTo>
                <a:lnTo>
                  <a:pt x="0" y="450342"/>
                </a:lnTo>
                <a:lnTo>
                  <a:pt x="1490" y="487270"/>
                </a:lnTo>
                <a:lnTo>
                  <a:pt x="13066" y="558547"/>
                </a:lnTo>
                <a:lnTo>
                  <a:pt x="35331" y="625613"/>
                </a:lnTo>
                <a:lnTo>
                  <a:pt x="67360" y="687540"/>
                </a:lnTo>
                <a:lnTo>
                  <a:pt x="108225" y="743398"/>
                </a:lnTo>
                <a:lnTo>
                  <a:pt x="157002" y="792261"/>
                </a:lnTo>
                <a:lnTo>
                  <a:pt x="212765" y="833200"/>
                </a:lnTo>
                <a:lnTo>
                  <a:pt x="274587" y="865286"/>
                </a:lnTo>
                <a:lnTo>
                  <a:pt x="341544" y="887592"/>
                </a:lnTo>
                <a:lnTo>
                  <a:pt x="412708" y="899190"/>
                </a:lnTo>
                <a:lnTo>
                  <a:pt x="449579" y="900684"/>
                </a:lnTo>
                <a:lnTo>
                  <a:pt x="486451" y="899190"/>
                </a:lnTo>
                <a:lnTo>
                  <a:pt x="557615" y="887592"/>
                </a:lnTo>
                <a:lnTo>
                  <a:pt x="624572" y="865286"/>
                </a:lnTo>
                <a:lnTo>
                  <a:pt x="686394" y="833200"/>
                </a:lnTo>
                <a:lnTo>
                  <a:pt x="742157" y="792261"/>
                </a:lnTo>
                <a:lnTo>
                  <a:pt x="790934" y="743398"/>
                </a:lnTo>
                <a:lnTo>
                  <a:pt x="831799" y="687540"/>
                </a:lnTo>
                <a:lnTo>
                  <a:pt x="863828" y="625613"/>
                </a:lnTo>
                <a:lnTo>
                  <a:pt x="886093" y="558547"/>
                </a:lnTo>
                <a:lnTo>
                  <a:pt x="897669" y="487270"/>
                </a:lnTo>
                <a:lnTo>
                  <a:pt x="899159" y="450342"/>
                </a:lnTo>
                <a:lnTo>
                  <a:pt x="897669" y="413413"/>
                </a:lnTo>
                <a:lnTo>
                  <a:pt x="886093" y="342136"/>
                </a:lnTo>
                <a:lnTo>
                  <a:pt x="863828" y="275070"/>
                </a:lnTo>
                <a:lnTo>
                  <a:pt x="831799" y="213143"/>
                </a:lnTo>
                <a:lnTo>
                  <a:pt x="790934" y="157285"/>
                </a:lnTo>
                <a:lnTo>
                  <a:pt x="742157" y="108422"/>
                </a:lnTo>
                <a:lnTo>
                  <a:pt x="686394" y="67483"/>
                </a:lnTo>
                <a:lnTo>
                  <a:pt x="624572" y="35397"/>
                </a:lnTo>
                <a:lnTo>
                  <a:pt x="557615" y="13091"/>
                </a:lnTo>
                <a:lnTo>
                  <a:pt x="486451" y="1493"/>
                </a:lnTo>
                <a:lnTo>
                  <a:pt x="4495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0356342" y="4894326"/>
            <a:ext cx="766572" cy="766572"/>
          </a:xfrm>
          <a:custGeom>
            <a:avLst/>
            <a:gdLst/>
            <a:ahLst/>
            <a:cxnLst/>
            <a:rect l="l" t="t" r="r" b="b"/>
            <a:pathLst>
              <a:path w="766572" h="766572">
                <a:moveTo>
                  <a:pt x="0" y="383286"/>
                </a:moveTo>
                <a:lnTo>
                  <a:pt x="5015" y="321108"/>
                </a:lnTo>
                <a:lnTo>
                  <a:pt x="19537" y="262127"/>
                </a:lnTo>
                <a:lnTo>
                  <a:pt x="42776" y="207132"/>
                </a:lnTo>
                <a:lnTo>
                  <a:pt x="73944" y="156911"/>
                </a:lnTo>
                <a:lnTo>
                  <a:pt x="112252" y="112252"/>
                </a:lnTo>
                <a:lnTo>
                  <a:pt x="156911" y="73944"/>
                </a:lnTo>
                <a:lnTo>
                  <a:pt x="207132" y="42776"/>
                </a:lnTo>
                <a:lnTo>
                  <a:pt x="262127" y="19537"/>
                </a:lnTo>
                <a:lnTo>
                  <a:pt x="321108" y="5015"/>
                </a:lnTo>
                <a:lnTo>
                  <a:pt x="383285" y="0"/>
                </a:lnTo>
                <a:lnTo>
                  <a:pt x="414724" y="1270"/>
                </a:lnTo>
                <a:lnTo>
                  <a:pt x="475402" y="11137"/>
                </a:lnTo>
                <a:lnTo>
                  <a:pt x="532489" y="30116"/>
                </a:lnTo>
                <a:lnTo>
                  <a:pt x="585196" y="57418"/>
                </a:lnTo>
                <a:lnTo>
                  <a:pt x="632735" y="92255"/>
                </a:lnTo>
                <a:lnTo>
                  <a:pt x="674316" y="133836"/>
                </a:lnTo>
                <a:lnTo>
                  <a:pt x="709153" y="181375"/>
                </a:lnTo>
                <a:lnTo>
                  <a:pt x="736455" y="234082"/>
                </a:lnTo>
                <a:lnTo>
                  <a:pt x="755434" y="291169"/>
                </a:lnTo>
                <a:lnTo>
                  <a:pt x="765301" y="351847"/>
                </a:lnTo>
                <a:lnTo>
                  <a:pt x="766572" y="383286"/>
                </a:lnTo>
                <a:lnTo>
                  <a:pt x="765301" y="414724"/>
                </a:lnTo>
                <a:lnTo>
                  <a:pt x="755434" y="475402"/>
                </a:lnTo>
                <a:lnTo>
                  <a:pt x="736455" y="532489"/>
                </a:lnTo>
                <a:lnTo>
                  <a:pt x="709153" y="585196"/>
                </a:lnTo>
                <a:lnTo>
                  <a:pt x="674316" y="632735"/>
                </a:lnTo>
                <a:lnTo>
                  <a:pt x="632735" y="674316"/>
                </a:lnTo>
                <a:lnTo>
                  <a:pt x="585196" y="709153"/>
                </a:lnTo>
                <a:lnTo>
                  <a:pt x="532489" y="736455"/>
                </a:lnTo>
                <a:lnTo>
                  <a:pt x="475402" y="755434"/>
                </a:lnTo>
                <a:lnTo>
                  <a:pt x="414724" y="765301"/>
                </a:lnTo>
                <a:lnTo>
                  <a:pt x="383285" y="766572"/>
                </a:lnTo>
                <a:lnTo>
                  <a:pt x="351847" y="765301"/>
                </a:lnTo>
                <a:lnTo>
                  <a:pt x="291169" y="755434"/>
                </a:lnTo>
                <a:lnTo>
                  <a:pt x="234082" y="736455"/>
                </a:lnTo>
                <a:lnTo>
                  <a:pt x="181375" y="709153"/>
                </a:lnTo>
                <a:lnTo>
                  <a:pt x="133836" y="674316"/>
                </a:lnTo>
                <a:lnTo>
                  <a:pt x="92255" y="632735"/>
                </a:lnTo>
                <a:lnTo>
                  <a:pt x="57418" y="585196"/>
                </a:lnTo>
                <a:lnTo>
                  <a:pt x="30116" y="532489"/>
                </a:lnTo>
                <a:lnTo>
                  <a:pt x="11137" y="475402"/>
                </a:lnTo>
                <a:lnTo>
                  <a:pt x="1270" y="414724"/>
                </a:lnTo>
                <a:lnTo>
                  <a:pt x="0" y="383286"/>
                </a:lnTo>
                <a:close/>
              </a:path>
            </a:pathLst>
          </a:custGeom>
          <a:ln w="19812">
            <a:solidFill>
              <a:srgbClr val="259FA0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0393680" y="4931664"/>
            <a:ext cx="688848" cy="688848"/>
          </a:xfrm>
          <a:custGeom>
            <a:avLst/>
            <a:gdLst/>
            <a:ahLst/>
            <a:cxnLst/>
            <a:rect l="l" t="t" r="r" b="b"/>
            <a:pathLst>
              <a:path w="688848" h="688848">
                <a:moveTo>
                  <a:pt x="344424" y="0"/>
                </a:moveTo>
                <a:lnTo>
                  <a:pt x="288550" y="4507"/>
                </a:lnTo>
                <a:lnTo>
                  <a:pt x="235549" y="17556"/>
                </a:lnTo>
                <a:lnTo>
                  <a:pt x="186129" y="38439"/>
                </a:lnTo>
                <a:lnTo>
                  <a:pt x="141000" y="66446"/>
                </a:lnTo>
                <a:lnTo>
                  <a:pt x="100869" y="100869"/>
                </a:lnTo>
                <a:lnTo>
                  <a:pt x="66446" y="141000"/>
                </a:lnTo>
                <a:lnTo>
                  <a:pt x="38439" y="186129"/>
                </a:lnTo>
                <a:lnTo>
                  <a:pt x="17556" y="235549"/>
                </a:lnTo>
                <a:lnTo>
                  <a:pt x="4507" y="288550"/>
                </a:lnTo>
                <a:lnTo>
                  <a:pt x="0" y="344424"/>
                </a:lnTo>
                <a:lnTo>
                  <a:pt x="1141" y="372675"/>
                </a:lnTo>
                <a:lnTo>
                  <a:pt x="10008" y="427201"/>
                </a:lnTo>
                <a:lnTo>
                  <a:pt x="27062" y="478500"/>
                </a:lnTo>
                <a:lnTo>
                  <a:pt x="51596" y="525863"/>
                </a:lnTo>
                <a:lnTo>
                  <a:pt x="82900" y="568582"/>
                </a:lnTo>
                <a:lnTo>
                  <a:pt x="120265" y="605947"/>
                </a:lnTo>
                <a:lnTo>
                  <a:pt x="162984" y="637251"/>
                </a:lnTo>
                <a:lnTo>
                  <a:pt x="210347" y="661785"/>
                </a:lnTo>
                <a:lnTo>
                  <a:pt x="261646" y="678839"/>
                </a:lnTo>
                <a:lnTo>
                  <a:pt x="316172" y="687706"/>
                </a:lnTo>
                <a:lnTo>
                  <a:pt x="344424" y="688848"/>
                </a:lnTo>
                <a:lnTo>
                  <a:pt x="372675" y="687706"/>
                </a:lnTo>
                <a:lnTo>
                  <a:pt x="427201" y="678839"/>
                </a:lnTo>
                <a:lnTo>
                  <a:pt x="478500" y="661785"/>
                </a:lnTo>
                <a:lnTo>
                  <a:pt x="525863" y="637251"/>
                </a:lnTo>
                <a:lnTo>
                  <a:pt x="568582" y="605947"/>
                </a:lnTo>
                <a:lnTo>
                  <a:pt x="605947" y="568582"/>
                </a:lnTo>
                <a:lnTo>
                  <a:pt x="637251" y="525863"/>
                </a:lnTo>
                <a:lnTo>
                  <a:pt x="661785" y="478500"/>
                </a:lnTo>
                <a:lnTo>
                  <a:pt x="678839" y="427201"/>
                </a:lnTo>
                <a:lnTo>
                  <a:pt x="687706" y="372675"/>
                </a:lnTo>
                <a:lnTo>
                  <a:pt x="688848" y="344424"/>
                </a:lnTo>
                <a:lnTo>
                  <a:pt x="687706" y="316172"/>
                </a:lnTo>
                <a:lnTo>
                  <a:pt x="678839" y="261646"/>
                </a:lnTo>
                <a:lnTo>
                  <a:pt x="661785" y="210347"/>
                </a:lnTo>
                <a:lnTo>
                  <a:pt x="637251" y="162984"/>
                </a:lnTo>
                <a:lnTo>
                  <a:pt x="605947" y="120265"/>
                </a:lnTo>
                <a:lnTo>
                  <a:pt x="568582" y="82900"/>
                </a:lnTo>
                <a:lnTo>
                  <a:pt x="525863" y="51596"/>
                </a:lnTo>
                <a:lnTo>
                  <a:pt x="478500" y="27062"/>
                </a:lnTo>
                <a:lnTo>
                  <a:pt x="427201" y="10008"/>
                </a:lnTo>
                <a:lnTo>
                  <a:pt x="372675" y="1141"/>
                </a:lnTo>
                <a:lnTo>
                  <a:pt x="344424" y="0"/>
                </a:lnTo>
                <a:close/>
              </a:path>
            </a:pathLst>
          </a:custGeom>
          <a:solidFill>
            <a:srgbClr val="259FA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071372" y="1719072"/>
            <a:ext cx="646176" cy="646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097280" y="1744979"/>
            <a:ext cx="539495" cy="5394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0480547" y="5010911"/>
            <a:ext cx="536448" cy="5379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0506456" y="5036820"/>
            <a:ext cx="429768" cy="4312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1277600" y="3294888"/>
            <a:ext cx="475488" cy="6111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1303507" y="3320796"/>
            <a:ext cx="368807" cy="50444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75487" y="3343655"/>
            <a:ext cx="536448" cy="6477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01395" y="3369564"/>
            <a:ext cx="429767" cy="54101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0386059" y="1635251"/>
            <a:ext cx="603503" cy="60502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0411968" y="1661160"/>
            <a:ext cx="496824" cy="4983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146047" y="5035296"/>
            <a:ext cx="530352" cy="53035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171955" y="5061203"/>
            <a:ext cx="423672" cy="42367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2159254" y="406653"/>
            <a:ext cx="5842000" cy="11010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87898D"/>
                </a:solidFill>
                <a:latin typeface="Arial"/>
                <a:cs typeface="Arial"/>
              </a:rPr>
              <a:t>Финан</a:t>
            </a:r>
            <a:r>
              <a:rPr sz="1200" spc="10" dirty="0" smtClean="0">
                <a:solidFill>
                  <a:srgbClr val="87898D"/>
                </a:solidFill>
                <a:latin typeface="Arial"/>
                <a:cs typeface="Arial"/>
              </a:rPr>
              <a:t>с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о</a:t>
            </a:r>
            <a:r>
              <a:rPr sz="1200" spc="-15" dirty="0" smtClean="0">
                <a:solidFill>
                  <a:srgbClr val="87898D"/>
                </a:solidFill>
                <a:latin typeface="Arial"/>
                <a:cs typeface="Arial"/>
              </a:rPr>
              <a:t>в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ая</a:t>
            </a:r>
            <a:r>
              <a:rPr sz="1200" spc="-15" dirty="0" smtClean="0">
                <a:solidFill>
                  <a:srgbClr val="87898D"/>
                </a:solidFill>
                <a:latin typeface="Arial"/>
                <a:cs typeface="Arial"/>
              </a:rPr>
              <a:t> </a:t>
            </a:r>
            <a:r>
              <a:rPr sz="1200" spc="-10" dirty="0" smtClean="0">
                <a:solidFill>
                  <a:srgbClr val="87898D"/>
                </a:solidFill>
                <a:latin typeface="Arial"/>
                <a:cs typeface="Arial"/>
              </a:rPr>
              <a:t>г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рам</a:t>
            </a:r>
            <a:r>
              <a:rPr sz="1200" spc="-20" dirty="0" smtClean="0">
                <a:solidFill>
                  <a:srgbClr val="87898D"/>
                </a:solidFill>
                <a:latin typeface="Arial"/>
                <a:cs typeface="Arial"/>
              </a:rPr>
              <a:t>о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тнос</a:t>
            </a:r>
            <a:r>
              <a:rPr sz="1200" spc="-10" dirty="0" smtClean="0">
                <a:solidFill>
                  <a:srgbClr val="87898D"/>
                </a:solidFill>
                <a:latin typeface="Arial"/>
                <a:cs typeface="Arial"/>
              </a:rPr>
              <a:t>т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ь</a:t>
            </a:r>
            <a:r>
              <a:rPr sz="1200" spc="-25" dirty="0" smtClean="0">
                <a:solidFill>
                  <a:srgbClr val="87898D"/>
                </a:solidFill>
                <a:latin typeface="Arial"/>
                <a:cs typeface="Arial"/>
              </a:rPr>
              <a:t> 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на</a:t>
            </a:r>
            <a:r>
              <a:rPr sz="1200" spc="-10" dirty="0" smtClean="0">
                <a:solidFill>
                  <a:srgbClr val="87898D"/>
                </a:solidFill>
                <a:latin typeface="Arial"/>
                <a:cs typeface="Arial"/>
              </a:rPr>
              <a:t> </a:t>
            </a:r>
            <a:r>
              <a:rPr sz="1200" spc="25" dirty="0" smtClean="0">
                <a:solidFill>
                  <a:srgbClr val="87898D"/>
                </a:solidFill>
                <a:latin typeface="Arial"/>
                <a:cs typeface="Arial"/>
              </a:rPr>
              <a:t>к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ани</a:t>
            </a:r>
            <a:r>
              <a:rPr sz="1200" spc="10" dirty="0" smtClean="0">
                <a:solidFill>
                  <a:srgbClr val="87898D"/>
                </a:solidFill>
                <a:latin typeface="Arial"/>
                <a:cs typeface="Arial"/>
              </a:rPr>
              <a:t>к</a:t>
            </a:r>
            <a:r>
              <a:rPr sz="1200" spc="-40" dirty="0" smtClean="0">
                <a:solidFill>
                  <a:srgbClr val="87898D"/>
                </a:solidFill>
                <a:latin typeface="Arial"/>
                <a:cs typeface="Arial"/>
              </a:rPr>
              <a:t>у</a:t>
            </a:r>
            <a:r>
              <a:rPr sz="1200" spc="-5" dirty="0" smtClean="0">
                <a:solidFill>
                  <a:srgbClr val="87898D"/>
                </a:solidFill>
                <a:latin typeface="Arial"/>
                <a:cs typeface="Arial"/>
              </a:rPr>
              <a:t>л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ах и</a:t>
            </a:r>
            <a:r>
              <a:rPr sz="1200" spc="10" dirty="0" smtClean="0">
                <a:solidFill>
                  <a:srgbClr val="87898D"/>
                </a:solidFill>
                <a:latin typeface="Arial"/>
                <a:cs typeface="Arial"/>
              </a:rPr>
              <a:t> 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в ла</a:t>
            </a:r>
            <a:r>
              <a:rPr sz="1200" spc="-30" dirty="0" smtClean="0">
                <a:solidFill>
                  <a:srgbClr val="87898D"/>
                </a:solidFill>
                <a:latin typeface="Arial"/>
                <a:cs typeface="Arial"/>
              </a:rPr>
              <a:t>г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е</a:t>
            </a:r>
            <a:r>
              <a:rPr sz="1200" spc="-10" dirty="0" smtClean="0">
                <a:solidFill>
                  <a:srgbClr val="87898D"/>
                </a:solidFill>
                <a:latin typeface="Arial"/>
                <a:cs typeface="Arial"/>
              </a:rPr>
              <a:t>р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я</a:t>
            </a:r>
            <a:r>
              <a:rPr sz="1200" spc="-15" dirty="0" smtClean="0">
                <a:solidFill>
                  <a:srgbClr val="87898D"/>
                </a:solidFill>
                <a:latin typeface="Arial"/>
                <a:cs typeface="Arial"/>
              </a:rPr>
              <a:t>х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.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87898D"/>
                </a:solidFill>
                <a:latin typeface="Arial"/>
                <a:cs typeface="Arial"/>
              </a:rPr>
              <a:t>II </a:t>
            </a:r>
            <a:r>
              <a:rPr sz="1200" spc="5" dirty="0" smtClean="0">
                <a:solidFill>
                  <a:srgbClr val="87898D"/>
                </a:solidFill>
                <a:latin typeface="Arial"/>
                <a:cs typeface="Arial"/>
              </a:rPr>
              <a:t>М</a:t>
            </a:r>
            <a:r>
              <a:rPr sz="1200" spc="-10" dirty="0" smtClean="0">
                <a:solidFill>
                  <a:srgbClr val="87898D"/>
                </a:solidFill>
                <a:latin typeface="Arial"/>
                <a:cs typeface="Arial"/>
              </a:rPr>
              <a:t>е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жре</a:t>
            </a:r>
            <a:r>
              <a:rPr sz="1200" spc="-10" dirty="0" smtClean="0">
                <a:solidFill>
                  <a:srgbClr val="87898D"/>
                </a:solidFill>
                <a:latin typeface="Arial"/>
                <a:cs typeface="Arial"/>
              </a:rPr>
              <a:t>г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иональ</a:t>
            </a:r>
            <a:r>
              <a:rPr sz="1200" spc="-5" dirty="0" smtClean="0">
                <a:solidFill>
                  <a:srgbClr val="87898D"/>
                </a:solidFill>
                <a:latin typeface="Arial"/>
                <a:cs typeface="Arial"/>
              </a:rPr>
              <a:t>н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ый</a:t>
            </a:r>
            <a:r>
              <a:rPr sz="1200" spc="-20" dirty="0" smtClean="0">
                <a:solidFill>
                  <a:srgbClr val="87898D"/>
                </a:solidFill>
                <a:latin typeface="Arial"/>
                <a:cs typeface="Arial"/>
              </a:rPr>
              <a:t> 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чемпион</a:t>
            </a:r>
            <a:r>
              <a:rPr sz="1200" spc="-25" dirty="0" smtClean="0">
                <a:solidFill>
                  <a:srgbClr val="87898D"/>
                </a:solidFill>
                <a:latin typeface="Arial"/>
                <a:cs typeface="Arial"/>
              </a:rPr>
              <a:t>а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т</a:t>
            </a:r>
            <a:r>
              <a:rPr sz="1200" spc="-20" dirty="0" smtClean="0">
                <a:solidFill>
                  <a:srgbClr val="87898D"/>
                </a:solidFill>
                <a:latin typeface="Arial"/>
                <a:cs typeface="Arial"/>
              </a:rPr>
              <a:t> </a:t>
            </a:r>
            <a:r>
              <a:rPr sz="1200" spc="-5" dirty="0" smtClean="0">
                <a:solidFill>
                  <a:srgbClr val="87898D"/>
                </a:solidFill>
                <a:latin typeface="Arial"/>
                <a:cs typeface="Arial"/>
              </a:rPr>
              <a:t>дл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я</a:t>
            </a:r>
            <a:r>
              <a:rPr sz="1200" spc="10" dirty="0" smtClean="0">
                <a:solidFill>
                  <a:srgbClr val="87898D"/>
                </a:solidFill>
                <a:latin typeface="Arial"/>
                <a:cs typeface="Arial"/>
              </a:rPr>
              <a:t> 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ре</a:t>
            </a:r>
            <a:r>
              <a:rPr sz="1200" spc="-10" dirty="0" smtClean="0">
                <a:solidFill>
                  <a:srgbClr val="87898D"/>
                </a:solidFill>
                <a:latin typeface="Arial"/>
                <a:cs typeface="Arial"/>
              </a:rPr>
              <a:t>г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ионов</a:t>
            </a:r>
            <a:r>
              <a:rPr sz="1200" spc="-25" dirty="0" smtClean="0">
                <a:solidFill>
                  <a:srgbClr val="87898D"/>
                </a:solidFill>
                <a:latin typeface="Arial"/>
                <a:cs typeface="Arial"/>
              </a:rPr>
              <a:t> 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ЮФО и</a:t>
            </a:r>
            <a:r>
              <a:rPr sz="1200" spc="10" dirty="0" smtClean="0">
                <a:solidFill>
                  <a:srgbClr val="87898D"/>
                </a:solidFill>
                <a:latin typeface="Arial"/>
                <a:cs typeface="Arial"/>
              </a:rPr>
              <a:t> 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С</a:t>
            </a:r>
            <a:r>
              <a:rPr sz="1200" spc="-45" dirty="0" smtClean="0">
                <a:solidFill>
                  <a:srgbClr val="87898D"/>
                </a:solidFill>
                <a:latin typeface="Arial"/>
                <a:cs typeface="Arial"/>
              </a:rPr>
              <a:t>К</a:t>
            </a:r>
            <a:r>
              <a:rPr sz="1200" spc="0" dirty="0" smtClean="0">
                <a:solidFill>
                  <a:srgbClr val="87898D"/>
                </a:solidFill>
                <a:latin typeface="Arial"/>
                <a:cs typeface="Arial"/>
              </a:rPr>
              <a:t>ФО</a:t>
            </a:r>
            <a:endParaRPr sz="1200" dirty="0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28"/>
              </a:spcBef>
            </a:pPr>
            <a:endParaRPr sz="900" dirty="0"/>
          </a:p>
          <a:p>
            <a:pPr marL="1461770">
              <a:lnSpc>
                <a:spcPct val="100000"/>
              </a:lnSpc>
            </a:pPr>
            <a:r>
              <a:rPr sz="4000" b="1" spc="-30" dirty="0" smtClean="0">
                <a:solidFill>
                  <a:schemeClr val="accent3"/>
                </a:solidFill>
                <a:latin typeface="Arial"/>
                <a:cs typeface="Arial"/>
              </a:rPr>
              <a:t>ПРЕ</a:t>
            </a:r>
            <a:r>
              <a:rPr sz="4000" b="1" spc="-45" dirty="0" smtClean="0">
                <a:solidFill>
                  <a:schemeClr val="accent3"/>
                </a:solidFill>
                <a:latin typeface="Arial"/>
                <a:cs typeface="Arial"/>
              </a:rPr>
              <a:t>И</a:t>
            </a:r>
            <a:r>
              <a:rPr sz="4000" b="1" spc="-35" dirty="0" smtClean="0">
                <a:solidFill>
                  <a:schemeClr val="accent3"/>
                </a:solidFill>
                <a:latin typeface="Arial"/>
                <a:cs typeface="Arial"/>
              </a:rPr>
              <a:t>МУЩЕ</a:t>
            </a:r>
            <a:r>
              <a:rPr sz="4000" b="1" spc="-145" dirty="0" smtClean="0">
                <a:solidFill>
                  <a:schemeClr val="accent3"/>
                </a:solidFill>
                <a:latin typeface="Arial"/>
                <a:cs typeface="Arial"/>
              </a:rPr>
              <a:t>С</a:t>
            </a:r>
            <a:r>
              <a:rPr sz="4000" b="1" spc="-25" dirty="0" smtClean="0">
                <a:solidFill>
                  <a:schemeClr val="accent3"/>
                </a:solidFill>
                <a:latin typeface="Arial"/>
                <a:cs typeface="Arial"/>
              </a:rPr>
              <a:t>Т</a:t>
            </a:r>
            <a:r>
              <a:rPr sz="4000" b="1" spc="-250" dirty="0" smtClean="0">
                <a:solidFill>
                  <a:schemeClr val="accent3"/>
                </a:solidFill>
                <a:latin typeface="Arial"/>
                <a:cs typeface="Arial"/>
              </a:rPr>
              <a:t>В</a:t>
            </a:r>
            <a:r>
              <a:rPr sz="4000" b="1" spc="-30" dirty="0" smtClean="0">
                <a:solidFill>
                  <a:schemeClr val="accent3"/>
                </a:solidFill>
                <a:latin typeface="Arial"/>
                <a:cs typeface="Arial"/>
              </a:rPr>
              <a:t>А</a:t>
            </a:r>
            <a:endParaRPr sz="4000" dirty="0">
              <a:solidFill>
                <a:schemeClr val="accent3"/>
              </a:solidFill>
              <a:latin typeface="Arial"/>
              <a:cs typeface="Arial"/>
            </a:endParaRPr>
          </a:p>
        </p:txBody>
      </p:sp>
      <p:sp>
        <p:nvSpPr>
          <p:cNvPr id="59" name="object 9"/>
          <p:cNvSpPr txBox="1"/>
          <p:nvPr/>
        </p:nvSpPr>
        <p:spPr>
          <a:xfrm>
            <a:off x="11633961" y="467105"/>
            <a:ext cx="138430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ru-RU" sz="1600" b="1" spc="-10" dirty="0" smtClean="0">
                <a:solidFill>
                  <a:srgbClr val="87898D"/>
                </a:solidFill>
                <a:latin typeface="Arial"/>
                <a:cs typeface="Arial"/>
              </a:rPr>
              <a:t>3</a:t>
            </a:r>
            <a:endParaRPr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8349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>
            <a:extLst>
              <a:ext uri="{FF2B5EF4-FFF2-40B4-BE49-F238E27FC236}">
                <a16:creationId xmlns:a16="http://schemas.microsoft.com/office/drawing/2014/main" id="{058546A0-F491-4C9C-8263-56D8A029280B}"/>
              </a:ext>
            </a:extLst>
          </p:cNvPr>
          <p:cNvSpPr txBox="1">
            <a:spLocks/>
          </p:cNvSpPr>
          <p:nvPr/>
        </p:nvSpPr>
        <p:spPr>
          <a:xfrm>
            <a:off x="441854" y="880022"/>
            <a:ext cx="6111346" cy="6764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E8378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1" y="1588555"/>
            <a:ext cx="1078389" cy="1331663"/>
          </a:xfrm>
          <a:prstGeom prst="rect">
            <a:avLst/>
          </a:prstGeom>
          <a:noFill/>
          <a:ln w="28575">
            <a:solidFill>
              <a:srgbClr val="0082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1" y="3078212"/>
            <a:ext cx="1078389" cy="1369697"/>
          </a:xfrm>
          <a:prstGeom prst="rect">
            <a:avLst/>
          </a:prstGeom>
          <a:noFill/>
          <a:ln w="28575">
            <a:solidFill>
              <a:srgbClr val="0082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8CAC99-4BE8-4B06-80AF-40314378911A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33387" y="4705655"/>
            <a:ext cx="1144788" cy="1552545"/>
          </a:xfrm>
          <a:prstGeom prst="rect">
            <a:avLst/>
          </a:prstGeom>
          <a:ln w="28575">
            <a:solidFill>
              <a:srgbClr val="0082BB"/>
            </a:solidFill>
          </a:ln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A8B6051D-7E52-4AB1-BD24-5E9286BEB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218" y="1034030"/>
            <a:ext cx="11325225" cy="36447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chemeClr val="accent3"/>
                </a:solidFill>
              </a:rPr>
              <a:t>Игры </a:t>
            </a:r>
            <a:r>
              <a:rPr lang="ru-RU" b="1" dirty="0">
                <a:solidFill>
                  <a:schemeClr val="accent3"/>
                </a:solidFill>
              </a:rPr>
              <a:t>по финансовой грамотности</a:t>
            </a:r>
          </a:p>
        </p:txBody>
      </p:sp>
      <p:pic>
        <p:nvPicPr>
          <p:cNvPr id="9" name="Picture 6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232" y="1556505"/>
            <a:ext cx="1080489" cy="1363714"/>
          </a:xfrm>
          <a:prstGeom prst="rect">
            <a:avLst/>
          </a:prstGeom>
          <a:noFill/>
          <a:ln w="28575">
            <a:solidFill>
              <a:srgbClr val="0082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1CD03A8-B656-4D16-B1AA-D8B7DB6E5326}"/>
              </a:ext>
            </a:extLst>
          </p:cNvPr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8"/>
          <a:stretch/>
        </p:blipFill>
        <p:spPr>
          <a:xfrm>
            <a:off x="6350232" y="3078213"/>
            <a:ext cx="1080489" cy="1369697"/>
          </a:xfrm>
          <a:prstGeom prst="rect">
            <a:avLst/>
          </a:prstGeom>
          <a:ln w="28575">
            <a:solidFill>
              <a:srgbClr val="0082BB"/>
            </a:solidFill>
          </a:ln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DB83DE1-A95E-4EF0-BA77-28B633083E00}"/>
              </a:ext>
            </a:extLst>
          </p:cNvPr>
          <p:cNvGrpSpPr>
            <a:grpSpLocks/>
          </p:cNvGrpSpPr>
          <p:nvPr/>
        </p:nvGrpSpPr>
        <p:grpSpPr>
          <a:xfrm>
            <a:off x="4115510" y="4705654"/>
            <a:ext cx="1174434" cy="1554695"/>
            <a:chOff x="9277346" y="1817760"/>
            <a:chExt cx="1969608" cy="2173422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92BFDAAB-5DA6-4BBB-932B-1DE0CC0BA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7346" y="1970202"/>
              <a:ext cx="1969608" cy="2017976"/>
            </a:xfrm>
            <a:prstGeom prst="rect">
              <a:avLst/>
            </a:prstGeom>
            <a:ln>
              <a:solidFill>
                <a:srgbClr val="0082BB"/>
              </a:solidFill>
            </a:ln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A3F97DEF-EAC3-4AA6-AC94-7E4EB6FAC21F}"/>
                </a:ext>
              </a:extLst>
            </p:cNvPr>
            <p:cNvSpPr/>
            <p:nvPr/>
          </p:nvSpPr>
          <p:spPr>
            <a:xfrm>
              <a:off x="9277346" y="1817760"/>
              <a:ext cx="1969608" cy="2173422"/>
            </a:xfrm>
            <a:prstGeom prst="rect">
              <a:avLst/>
            </a:prstGeom>
            <a:noFill/>
            <a:ln w="28575">
              <a:solidFill>
                <a:srgbClr val="0082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597963" y="1521124"/>
            <a:ext cx="45198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 smtClean="0"/>
              <a:t>Настольная </a:t>
            </a:r>
            <a:r>
              <a:rPr lang="ru-RU" altLang="ru-RU" sz="1400" b="1" dirty="0"/>
              <a:t>игра </a:t>
            </a:r>
            <a:r>
              <a:rPr lang="ru-RU" altLang="ru-RU" sz="1400" b="1" dirty="0" smtClean="0"/>
              <a:t>«</a:t>
            </a:r>
            <a:r>
              <a:rPr lang="ru-RU" altLang="ru-RU" sz="1400" b="1" dirty="0"/>
              <a:t>Шаги к успеху</a:t>
            </a:r>
            <a:r>
              <a:rPr lang="ru-RU" altLang="ru-RU" sz="1400" b="1" dirty="0" smtClean="0"/>
              <a:t>»</a:t>
            </a:r>
            <a:r>
              <a:rPr lang="en-US" altLang="ru-RU" sz="1400" b="1" dirty="0" smtClean="0"/>
              <a:t> </a:t>
            </a:r>
            <a:r>
              <a:rPr lang="ru-RU" altLang="ru-RU" sz="1400" b="1" dirty="0" smtClean="0"/>
              <a:t> </a:t>
            </a:r>
          </a:p>
          <a:p>
            <a:r>
              <a:rPr lang="ru-RU" altLang="ru-RU" sz="1400" dirty="0" smtClean="0"/>
              <a:t>Тема: Доходы, расходы</a:t>
            </a:r>
          </a:p>
          <a:p>
            <a:r>
              <a:rPr lang="ru-RU" altLang="ru-RU" sz="1400" dirty="0"/>
              <a:t>Возраст участников</a:t>
            </a:r>
            <a:r>
              <a:rPr lang="ru-RU" altLang="ru-RU" sz="1400" dirty="0" smtClean="0"/>
              <a:t>: 6 </a:t>
            </a:r>
            <a:r>
              <a:rPr lang="ru-RU" altLang="ru-RU" sz="1400" dirty="0"/>
              <a:t>– 8 </a:t>
            </a:r>
            <a:r>
              <a:rPr lang="ru-RU" altLang="ru-RU" sz="1400" dirty="0" smtClean="0"/>
              <a:t>лет</a:t>
            </a:r>
          </a:p>
          <a:p>
            <a:r>
              <a:rPr lang="ru-RU" altLang="ru-RU" sz="1400" dirty="0" smtClean="0"/>
              <a:t>Количество </a:t>
            </a:r>
            <a:r>
              <a:rPr lang="ru-RU" altLang="ru-RU" sz="1400" dirty="0"/>
              <a:t>участников: от 5 до 7 команд </a:t>
            </a:r>
          </a:p>
          <a:p>
            <a:r>
              <a:rPr lang="ru-RU" altLang="ru-RU" sz="1400" dirty="0"/>
              <a:t>по 2-5 чел. в </a:t>
            </a:r>
            <a:r>
              <a:rPr lang="ru-RU" altLang="ru-RU" sz="1400" dirty="0" smtClean="0"/>
              <a:t>команде   </a:t>
            </a:r>
            <a:endParaRPr lang="ru-RU" altLang="ru-RU" sz="1400" dirty="0">
              <a:solidFill>
                <a:srgbClr val="FFC000"/>
              </a:solidFill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597963" y="3013628"/>
            <a:ext cx="4419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 smtClean="0"/>
              <a:t>Дидактическая </a:t>
            </a:r>
            <a:r>
              <a:rPr lang="ru-RU" altLang="ru-RU" sz="1400" b="1" dirty="0"/>
              <a:t>игра </a:t>
            </a:r>
            <a:r>
              <a:rPr lang="ru-RU" altLang="ru-RU" sz="1400" b="1" dirty="0" smtClean="0"/>
              <a:t>«Финансовые ребусы»  </a:t>
            </a:r>
          </a:p>
          <a:p>
            <a:r>
              <a:rPr lang="ru-RU" altLang="ru-RU" sz="1400" dirty="0" smtClean="0"/>
              <a:t>Тема</a:t>
            </a:r>
            <a:r>
              <a:rPr lang="ru-RU" altLang="ru-RU" sz="1400" dirty="0"/>
              <a:t>: </a:t>
            </a:r>
            <a:r>
              <a:rPr lang="ru-RU" altLang="ru-RU" sz="1400" dirty="0" smtClean="0"/>
              <a:t>Финансовая среда</a:t>
            </a:r>
            <a:endParaRPr lang="ru-RU" altLang="ru-RU" sz="1400" dirty="0"/>
          </a:p>
          <a:p>
            <a:r>
              <a:rPr lang="ru-RU" altLang="ru-RU" sz="1400" dirty="0"/>
              <a:t>Возраст участников: </a:t>
            </a:r>
            <a:r>
              <a:rPr lang="ru-RU" altLang="ru-RU" sz="1400" dirty="0" smtClean="0"/>
              <a:t>9 </a:t>
            </a:r>
            <a:r>
              <a:rPr lang="ru-RU" altLang="ru-RU" sz="1400" dirty="0"/>
              <a:t>– </a:t>
            </a:r>
            <a:r>
              <a:rPr lang="ru-RU" altLang="ru-RU" sz="1400" dirty="0" smtClean="0"/>
              <a:t>15 лет</a:t>
            </a:r>
            <a:endParaRPr lang="ru-RU" altLang="ru-RU" sz="1400" dirty="0"/>
          </a:p>
          <a:p>
            <a:r>
              <a:rPr lang="ru-RU" altLang="ru-RU" sz="1400" dirty="0"/>
              <a:t>Количество участников</a:t>
            </a:r>
            <a:r>
              <a:rPr lang="ru-RU" altLang="ru-RU" sz="1400" dirty="0" smtClean="0"/>
              <a:t>: не ограничено</a:t>
            </a:r>
            <a:endParaRPr lang="ru-RU" altLang="ru-RU" sz="1600" dirty="0">
              <a:solidFill>
                <a:srgbClr val="FFC000"/>
              </a:solidFill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563392" y="1474771"/>
            <a:ext cx="40625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 smtClean="0"/>
              <a:t>Деловая игра «Отчаянные домохозяйства»  </a:t>
            </a:r>
          </a:p>
          <a:p>
            <a:r>
              <a:rPr lang="ru-RU" altLang="ru-RU" sz="1400" dirty="0" smtClean="0"/>
              <a:t>Тема</a:t>
            </a:r>
            <a:r>
              <a:rPr lang="ru-RU" altLang="ru-RU" sz="1400" dirty="0"/>
              <a:t>: Финансовые риски, </a:t>
            </a:r>
          </a:p>
          <a:p>
            <a:r>
              <a:rPr lang="ru-RU" altLang="ru-RU" sz="1400" dirty="0"/>
              <a:t>финансовые </a:t>
            </a:r>
            <a:r>
              <a:rPr lang="ru-RU" altLang="ru-RU" sz="1400" dirty="0" smtClean="0"/>
              <a:t>пирамиды, доходность</a:t>
            </a:r>
            <a:endParaRPr lang="ru-RU" altLang="ru-RU" sz="1400" dirty="0"/>
          </a:p>
          <a:p>
            <a:r>
              <a:rPr lang="ru-RU" altLang="ru-RU" sz="1400" dirty="0"/>
              <a:t>Возраст участников: </a:t>
            </a:r>
            <a:r>
              <a:rPr lang="ru-RU" altLang="ru-RU" sz="1400" dirty="0" smtClean="0"/>
              <a:t>13 </a:t>
            </a:r>
            <a:r>
              <a:rPr lang="ru-RU" altLang="ru-RU" sz="1400" dirty="0"/>
              <a:t>– </a:t>
            </a:r>
            <a:r>
              <a:rPr lang="ru-RU" altLang="ru-RU" sz="1400" dirty="0" smtClean="0"/>
              <a:t>18 лет</a:t>
            </a:r>
            <a:endParaRPr lang="ru-RU" altLang="ru-RU" sz="1400" dirty="0"/>
          </a:p>
          <a:p>
            <a:r>
              <a:rPr lang="ru-RU" altLang="ru-RU" sz="1400" dirty="0"/>
              <a:t>Количество участников: От 5 до 7 команд </a:t>
            </a:r>
          </a:p>
          <a:p>
            <a:r>
              <a:rPr lang="ru-RU" altLang="ru-RU" sz="1400" dirty="0"/>
              <a:t>по 5 чел. в </a:t>
            </a:r>
            <a:r>
              <a:rPr lang="ru-RU" altLang="ru-RU" sz="1400" dirty="0" smtClean="0"/>
              <a:t>команде </a:t>
            </a:r>
            <a:endParaRPr lang="ru-RU" altLang="ru-RU" sz="1600" dirty="0">
              <a:solidFill>
                <a:srgbClr val="FFC000"/>
              </a:solidFill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630528" y="4602016"/>
            <a:ext cx="22852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 smtClean="0"/>
              <a:t>Деловая </a:t>
            </a:r>
            <a:r>
              <a:rPr lang="ru-RU" altLang="ru-RU" sz="1400" b="1" dirty="0"/>
              <a:t>игра </a:t>
            </a:r>
            <a:r>
              <a:rPr lang="ru-RU" altLang="ru-RU" sz="1400" b="1" dirty="0" smtClean="0"/>
              <a:t>«Личные финансы»  </a:t>
            </a:r>
          </a:p>
          <a:p>
            <a:r>
              <a:rPr lang="ru-RU" altLang="ru-RU" sz="1400" dirty="0" smtClean="0"/>
              <a:t>Тема</a:t>
            </a:r>
            <a:r>
              <a:rPr lang="ru-RU" altLang="ru-RU" sz="1400" dirty="0"/>
              <a:t>: </a:t>
            </a:r>
            <a:r>
              <a:rPr lang="ru-RU" altLang="ru-RU" sz="1400" dirty="0" smtClean="0"/>
              <a:t>Планирование и управление личными финансами</a:t>
            </a:r>
            <a:endParaRPr lang="ru-RU" altLang="ru-RU" sz="1400" dirty="0"/>
          </a:p>
          <a:p>
            <a:r>
              <a:rPr lang="ru-RU" altLang="ru-RU" sz="1400" dirty="0"/>
              <a:t>Возраст участников: </a:t>
            </a:r>
            <a:r>
              <a:rPr lang="ru-RU" altLang="ru-RU" sz="1400" dirty="0" smtClean="0"/>
              <a:t>11 </a:t>
            </a:r>
            <a:r>
              <a:rPr lang="ru-RU" altLang="ru-RU" sz="1400" dirty="0"/>
              <a:t>– </a:t>
            </a:r>
            <a:r>
              <a:rPr lang="ru-RU" altLang="ru-RU" sz="1400" dirty="0" smtClean="0"/>
              <a:t>15 лет</a:t>
            </a:r>
            <a:endParaRPr lang="ru-RU" altLang="ru-RU" sz="1400" dirty="0"/>
          </a:p>
          <a:p>
            <a:r>
              <a:rPr lang="ru-RU" altLang="ru-RU" sz="1400" dirty="0"/>
              <a:t>Количество участников</a:t>
            </a:r>
            <a:r>
              <a:rPr lang="ru-RU" altLang="ru-RU" sz="1400" dirty="0" smtClean="0"/>
              <a:t>: не ограничено</a:t>
            </a:r>
            <a:endParaRPr lang="ru-RU" altLang="ru-RU" sz="1600" dirty="0">
              <a:solidFill>
                <a:srgbClr val="FFC000"/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563391" y="2991276"/>
            <a:ext cx="4062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 smtClean="0"/>
              <a:t>Деловая игра «Финансовая безопасность»  </a:t>
            </a:r>
          </a:p>
          <a:p>
            <a:r>
              <a:rPr lang="ru-RU" altLang="ru-RU" sz="1400" dirty="0" smtClean="0"/>
              <a:t>Тема</a:t>
            </a:r>
            <a:r>
              <a:rPr lang="ru-RU" altLang="ru-RU" sz="1400" dirty="0"/>
              <a:t>: Финансовая </a:t>
            </a:r>
            <a:r>
              <a:rPr lang="ru-RU" altLang="ru-RU" sz="1400" dirty="0" smtClean="0"/>
              <a:t>безопасность</a:t>
            </a:r>
            <a:endParaRPr lang="ru-RU" altLang="ru-RU" sz="1400" dirty="0"/>
          </a:p>
          <a:p>
            <a:r>
              <a:rPr lang="ru-RU" altLang="ru-RU" sz="1400" dirty="0"/>
              <a:t>Возраст участников: </a:t>
            </a:r>
            <a:r>
              <a:rPr lang="ru-RU" altLang="ru-RU" sz="1400" dirty="0" smtClean="0"/>
              <a:t>13 </a:t>
            </a:r>
            <a:r>
              <a:rPr lang="ru-RU" altLang="ru-RU" sz="1400" dirty="0"/>
              <a:t>– </a:t>
            </a:r>
            <a:r>
              <a:rPr lang="ru-RU" altLang="ru-RU" sz="1400" dirty="0" smtClean="0"/>
              <a:t>18 лет</a:t>
            </a:r>
            <a:endParaRPr lang="ru-RU" altLang="ru-RU" sz="1400" dirty="0"/>
          </a:p>
          <a:p>
            <a:r>
              <a:rPr lang="ru-RU" altLang="ru-RU" sz="1400" dirty="0"/>
              <a:t>Количество участников: От 5 до </a:t>
            </a:r>
            <a:r>
              <a:rPr lang="ru-RU" altLang="ru-RU" sz="1400" dirty="0" smtClean="0"/>
              <a:t>25 чел. </a:t>
            </a:r>
            <a:endParaRPr lang="ru-RU" altLang="ru-RU" sz="1600" dirty="0">
              <a:solidFill>
                <a:srgbClr val="FFC000"/>
              </a:solidFill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5307970" y="4605906"/>
            <a:ext cx="24756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 smtClean="0"/>
              <a:t>Настольная игра «</a:t>
            </a:r>
            <a:r>
              <a:rPr lang="ru-RU" altLang="ru-RU" sz="1400" b="1" dirty="0" err="1" smtClean="0"/>
              <a:t>Финансики</a:t>
            </a:r>
            <a:r>
              <a:rPr lang="ru-RU" altLang="ru-RU" sz="1400" b="1" dirty="0" smtClean="0"/>
              <a:t>»  </a:t>
            </a:r>
          </a:p>
          <a:p>
            <a:r>
              <a:rPr lang="ru-RU" altLang="ru-RU" sz="1400" dirty="0" smtClean="0"/>
              <a:t>Тема</a:t>
            </a:r>
            <a:r>
              <a:rPr lang="ru-RU" altLang="ru-RU" sz="1400" dirty="0"/>
              <a:t>: Отработка финансовых </a:t>
            </a:r>
          </a:p>
          <a:p>
            <a:r>
              <a:rPr lang="ru-RU" altLang="ru-RU" sz="1400" dirty="0"/>
              <a:t>понятий и </a:t>
            </a:r>
            <a:r>
              <a:rPr lang="ru-RU" altLang="ru-RU" sz="1400" dirty="0" smtClean="0"/>
              <a:t>терминов </a:t>
            </a:r>
            <a:endParaRPr lang="ru-RU" altLang="ru-RU" sz="1400" dirty="0"/>
          </a:p>
          <a:p>
            <a:r>
              <a:rPr lang="ru-RU" altLang="ru-RU" sz="1400" dirty="0"/>
              <a:t>Возраст участников: </a:t>
            </a:r>
            <a:r>
              <a:rPr lang="ru-RU" altLang="ru-RU" sz="1400" dirty="0" smtClean="0"/>
              <a:t>13 </a:t>
            </a:r>
            <a:r>
              <a:rPr lang="ru-RU" altLang="ru-RU" sz="1400"/>
              <a:t>– </a:t>
            </a:r>
            <a:r>
              <a:rPr lang="ru-RU" altLang="ru-RU" sz="1400" smtClean="0"/>
              <a:t>18 </a:t>
            </a:r>
            <a:r>
              <a:rPr lang="ru-RU" altLang="ru-RU" sz="1400" dirty="0" smtClean="0"/>
              <a:t>лет</a:t>
            </a:r>
            <a:endParaRPr lang="ru-RU" altLang="ru-RU" sz="1400" dirty="0"/>
          </a:p>
          <a:p>
            <a:r>
              <a:rPr lang="ru-RU" altLang="ru-RU" sz="1400" dirty="0"/>
              <a:t>Количество участников: </a:t>
            </a:r>
            <a:r>
              <a:rPr lang="ru-RU" altLang="ru-RU" sz="1400" dirty="0" smtClean="0"/>
              <a:t>не ограничено </a:t>
            </a:r>
            <a:endParaRPr lang="ru-RU" altLang="ru-RU" sz="1600" dirty="0">
              <a:solidFill>
                <a:srgbClr val="FFC000"/>
              </a:solidFill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9257211" y="4605906"/>
            <a:ext cx="24756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 smtClean="0"/>
              <a:t>Дидактическая игра «Финансовый </a:t>
            </a:r>
            <a:r>
              <a:rPr lang="ru-RU" altLang="ru-RU" sz="1400" b="1" dirty="0" err="1" smtClean="0"/>
              <a:t>квиз</a:t>
            </a:r>
            <a:r>
              <a:rPr lang="ru-RU" altLang="ru-RU" sz="1400" b="1" dirty="0" smtClean="0"/>
              <a:t>»  </a:t>
            </a:r>
          </a:p>
          <a:p>
            <a:r>
              <a:rPr lang="ru-RU" altLang="ru-RU" sz="1400" dirty="0" smtClean="0"/>
              <a:t>Тема</a:t>
            </a:r>
            <a:r>
              <a:rPr lang="ru-RU" altLang="ru-RU" sz="1400" dirty="0"/>
              <a:t>: </a:t>
            </a:r>
            <a:r>
              <a:rPr lang="ru-RU" altLang="ru-RU" sz="1400" dirty="0" smtClean="0"/>
              <a:t>Деньги и операции с ними </a:t>
            </a:r>
            <a:endParaRPr lang="ru-RU" altLang="ru-RU" sz="1400" dirty="0"/>
          </a:p>
          <a:p>
            <a:r>
              <a:rPr lang="ru-RU" altLang="ru-RU" sz="1400" dirty="0"/>
              <a:t>Возраст участников: </a:t>
            </a:r>
            <a:r>
              <a:rPr lang="ru-RU" altLang="ru-RU" sz="1400" dirty="0" smtClean="0"/>
              <a:t>13 </a:t>
            </a:r>
            <a:r>
              <a:rPr lang="ru-RU" altLang="ru-RU" sz="1400" dirty="0"/>
              <a:t>– </a:t>
            </a:r>
            <a:r>
              <a:rPr lang="ru-RU" altLang="ru-RU" sz="1400" dirty="0" smtClean="0"/>
              <a:t>18 лет</a:t>
            </a:r>
            <a:endParaRPr lang="ru-RU" altLang="ru-RU" sz="1400" dirty="0"/>
          </a:p>
          <a:p>
            <a:r>
              <a:rPr lang="ru-RU" altLang="ru-RU" sz="1400" dirty="0"/>
              <a:t>Количество участников</a:t>
            </a:r>
            <a:r>
              <a:rPr lang="ru-RU" altLang="ru-RU" sz="1400" dirty="0" smtClean="0"/>
              <a:t>: не ограничено</a:t>
            </a:r>
            <a:endParaRPr lang="ru-RU" altLang="ru-RU" sz="1600" dirty="0">
              <a:solidFill>
                <a:srgbClr val="FFC000"/>
              </a:solidFill>
            </a:endParaRPr>
          </a:p>
        </p:txBody>
      </p:sp>
      <p:pic>
        <p:nvPicPr>
          <p:cNvPr id="23" name="Изображение 1" descr="1471617122_8d4cf45ba440f501179a36834cb2257a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626" y="4705654"/>
            <a:ext cx="1150158" cy="15525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</p:pic>
      <p:sp>
        <p:nvSpPr>
          <p:cNvPr id="26" name="object 9"/>
          <p:cNvSpPr txBox="1"/>
          <p:nvPr/>
        </p:nvSpPr>
        <p:spPr>
          <a:xfrm>
            <a:off x="11633961" y="467105"/>
            <a:ext cx="138430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ru-RU" sz="1600" b="1" spc="-10" dirty="0">
                <a:solidFill>
                  <a:srgbClr val="87898D"/>
                </a:solidFill>
                <a:latin typeface="Arial"/>
                <a:cs typeface="Arial"/>
              </a:rPr>
              <a:t>4</a:t>
            </a:r>
            <a:endParaRPr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087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1C12398-95E0-4059-975B-C94C98124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AA99AE-6A35-4C1E-8082-A4A87B5CA52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srgbClr val="888A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600" b="1" i="0" u="none" strike="noStrike" kern="1200" cap="none" spc="0" normalizeH="0" baseline="0" noProof="0">
              <a:ln>
                <a:noFill/>
              </a:ln>
              <a:solidFill>
                <a:srgbClr val="888A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object 8"/>
          <p:cNvSpPr/>
          <p:nvPr/>
        </p:nvSpPr>
        <p:spPr>
          <a:xfrm>
            <a:off x="457200" y="1224083"/>
            <a:ext cx="3262311" cy="52262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979BE5-8A05-BC42-84F1-704FF7929BDC}"/>
              </a:ext>
            </a:extLst>
          </p:cNvPr>
          <p:cNvSpPr txBox="1"/>
          <p:nvPr/>
        </p:nvSpPr>
        <p:spPr>
          <a:xfrm>
            <a:off x="3719511" y="999466"/>
            <a:ext cx="7788414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>
              <a:lnSpc>
                <a:spcPts val="4533"/>
              </a:lnSpc>
            </a:pPr>
            <a:r>
              <a:rPr lang="en-US" sz="2800" b="1" dirty="0"/>
              <a:t>II </a:t>
            </a:r>
            <a:r>
              <a:rPr lang="ru-RU" sz="2800" b="1" dirty="0"/>
              <a:t>МЕЖРЕГИОНАЛЬНЫЙ ЧЕМПИОНАТ </a:t>
            </a:r>
            <a:endParaRPr lang="ru-RU" sz="2800" b="1" dirty="0" smtClean="0"/>
          </a:p>
          <a:p>
            <a:pPr marL="0" lvl="2">
              <a:lnSpc>
                <a:spcPts val="4533"/>
              </a:lnSpc>
            </a:pPr>
            <a:r>
              <a:rPr lang="ru-RU" sz="2400" b="1" dirty="0"/>
              <a:t>«ФИНАНСОВАЯ ГРАМОТНОСТЬ НА КАНИКУЛАХ» </a:t>
            </a: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17578967-657D-DD41-8DAC-A1B351D3AA92}"/>
              </a:ext>
            </a:extLst>
          </p:cNvPr>
          <p:cNvSpPr/>
          <p:nvPr/>
        </p:nvSpPr>
        <p:spPr>
          <a:xfrm>
            <a:off x="3816631" y="1580485"/>
            <a:ext cx="7956000" cy="12042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accent3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6631" y="2607017"/>
            <a:ext cx="83753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Кого мы ждём?</a:t>
            </a:r>
          </a:p>
          <a:p>
            <a:pPr marL="285750" indent="-285750">
              <a:lnSpc>
                <a:spcPct val="150000"/>
              </a:lnSpc>
              <a:buClr>
                <a:srgbClr val="FAA61A"/>
              </a:buClr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детские лагеря отдыха и 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оздоровления</a:t>
            </a:r>
          </a:p>
          <a:p>
            <a:pPr marL="285750" indent="-285750">
              <a:lnSpc>
                <a:spcPct val="150000"/>
              </a:lnSpc>
              <a:buClr>
                <a:srgbClr val="FAA61A"/>
              </a:buClr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лагеря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дневного пребывания на базе общеобразовательных 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организаций</a:t>
            </a:r>
          </a:p>
          <a:p>
            <a:pPr marL="285750" indent="-285750">
              <a:lnSpc>
                <a:spcPct val="150000"/>
              </a:lnSpc>
              <a:buClr>
                <a:srgbClr val="FAA61A"/>
              </a:buClr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дневные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тематические площадки для детей на базе образовательных 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учреждений</a:t>
            </a:r>
            <a:endParaRPr lang="ru-RU" sz="2000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3938259" y="5346767"/>
            <a:ext cx="4066056" cy="961522"/>
            <a:chOff x="3914790" y="5159707"/>
            <a:chExt cx="7170454" cy="961522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149318" y="5283029"/>
              <a:ext cx="6935926" cy="838200"/>
            </a:xfrm>
            <a:prstGeom prst="roundRect">
              <a:avLst/>
            </a:prstGeom>
            <a:noFill/>
            <a:ln w="34925">
              <a:solidFill>
                <a:srgbClr val="FAA61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3914790" y="5159707"/>
              <a:ext cx="6935925" cy="838200"/>
            </a:xfrm>
            <a:prstGeom prst="roundRect">
              <a:avLst/>
            </a:prstGeom>
            <a:solidFill>
              <a:srgbClr val="FAA6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Регистрация открыта</a:t>
              </a:r>
            </a:p>
            <a:p>
              <a:pPr algn="ctr"/>
              <a:r>
                <a:rPr lang="ru-RU" sz="2400" b="1" dirty="0" smtClean="0"/>
                <a:t> </a:t>
              </a:r>
              <a:r>
                <a:rPr lang="ru-RU" sz="2400" b="1" dirty="0"/>
                <a:t>1 июня 2023 </a:t>
              </a:r>
              <a:r>
                <a:rPr lang="ru-RU" sz="2400" b="1" dirty="0" smtClean="0"/>
                <a:t>года</a:t>
              </a:r>
              <a:endParaRPr lang="ru-RU" sz="2400" b="1" dirty="0"/>
            </a:p>
          </p:txBody>
        </p:sp>
      </p:grpSp>
      <p:sp>
        <p:nvSpPr>
          <p:cNvPr id="39" name="Google Shape;513;p57"/>
          <p:cNvSpPr/>
          <p:nvPr/>
        </p:nvSpPr>
        <p:spPr>
          <a:xfrm rot="-1035027">
            <a:off x="8077923" y="4959152"/>
            <a:ext cx="983529" cy="887550"/>
          </a:xfrm>
          <a:custGeom>
            <a:avLst/>
            <a:gdLst/>
            <a:ahLst/>
            <a:cxnLst/>
            <a:rect l="l" t="t" r="r" b="b"/>
            <a:pathLst>
              <a:path w="9614" h="8676" extrusionOk="0">
                <a:moveTo>
                  <a:pt x="4171" y="3302"/>
                </a:moveTo>
                <a:cubicBezTo>
                  <a:pt x="4634" y="3302"/>
                  <a:pt x="5379" y="3659"/>
                  <a:pt x="5533" y="3779"/>
                </a:cubicBezTo>
                <a:cubicBezTo>
                  <a:pt x="5808" y="3985"/>
                  <a:pt x="6023" y="4260"/>
                  <a:pt x="6158" y="4576"/>
                </a:cubicBezTo>
                <a:cubicBezTo>
                  <a:pt x="6144" y="4578"/>
                  <a:pt x="6129" y="4581"/>
                  <a:pt x="6115" y="4584"/>
                </a:cubicBezTo>
                <a:cubicBezTo>
                  <a:pt x="5937" y="4606"/>
                  <a:pt x="5753" y="4621"/>
                  <a:pt x="5570" y="4621"/>
                </a:cubicBezTo>
                <a:cubicBezTo>
                  <a:pt x="5340" y="4621"/>
                  <a:pt x="5111" y="4598"/>
                  <a:pt x="4892" y="4536"/>
                </a:cubicBezTo>
                <a:cubicBezTo>
                  <a:pt x="4651" y="4467"/>
                  <a:pt x="3485" y="3951"/>
                  <a:pt x="3843" y="3429"/>
                </a:cubicBezTo>
                <a:cubicBezTo>
                  <a:pt x="3905" y="3338"/>
                  <a:pt x="4024" y="3302"/>
                  <a:pt x="4171" y="3302"/>
                </a:cubicBezTo>
                <a:close/>
                <a:moveTo>
                  <a:pt x="7590" y="1"/>
                </a:moveTo>
                <a:cubicBezTo>
                  <a:pt x="7491" y="1"/>
                  <a:pt x="7451" y="150"/>
                  <a:pt x="7559" y="180"/>
                </a:cubicBezTo>
                <a:cubicBezTo>
                  <a:pt x="9339" y="653"/>
                  <a:pt x="9190" y="2897"/>
                  <a:pt x="7957" y="3851"/>
                </a:cubicBezTo>
                <a:cubicBezTo>
                  <a:pt x="7516" y="4189"/>
                  <a:pt x="7000" y="4418"/>
                  <a:pt x="6450" y="4527"/>
                </a:cubicBezTo>
                <a:cubicBezTo>
                  <a:pt x="6090" y="3701"/>
                  <a:pt x="5203" y="3130"/>
                  <a:pt x="4238" y="3130"/>
                </a:cubicBezTo>
                <a:cubicBezTo>
                  <a:pt x="3981" y="3130"/>
                  <a:pt x="3718" y="3171"/>
                  <a:pt x="3459" y="3258"/>
                </a:cubicBezTo>
                <a:cubicBezTo>
                  <a:pt x="3381" y="3278"/>
                  <a:pt x="3339" y="3358"/>
                  <a:pt x="3356" y="3435"/>
                </a:cubicBezTo>
                <a:cubicBezTo>
                  <a:pt x="3686" y="4525"/>
                  <a:pt x="4630" y="4952"/>
                  <a:pt x="5654" y="4952"/>
                </a:cubicBezTo>
                <a:cubicBezTo>
                  <a:pt x="5855" y="4952"/>
                  <a:pt x="6058" y="4936"/>
                  <a:pt x="6261" y="4905"/>
                </a:cubicBezTo>
                <a:lnTo>
                  <a:pt x="6261" y="4905"/>
                </a:lnTo>
                <a:cubicBezTo>
                  <a:pt x="6453" y="5785"/>
                  <a:pt x="5998" y="6627"/>
                  <a:pt x="5287" y="7132"/>
                </a:cubicBezTo>
                <a:cubicBezTo>
                  <a:pt x="4626" y="7601"/>
                  <a:pt x="3871" y="7755"/>
                  <a:pt x="3096" y="7755"/>
                </a:cubicBezTo>
                <a:cubicBezTo>
                  <a:pt x="2688" y="7755"/>
                  <a:pt x="2274" y="7712"/>
                  <a:pt x="1866" y="7650"/>
                </a:cubicBezTo>
                <a:cubicBezTo>
                  <a:pt x="1937" y="7538"/>
                  <a:pt x="1901" y="7365"/>
                  <a:pt x="1750" y="7365"/>
                </a:cubicBezTo>
                <a:cubicBezTo>
                  <a:pt x="1743" y="7365"/>
                  <a:pt x="1736" y="7366"/>
                  <a:pt x="1728" y="7366"/>
                </a:cubicBezTo>
                <a:cubicBezTo>
                  <a:pt x="1442" y="7398"/>
                  <a:pt x="1155" y="7430"/>
                  <a:pt x="869" y="7464"/>
                </a:cubicBezTo>
                <a:lnTo>
                  <a:pt x="722" y="7435"/>
                </a:lnTo>
                <a:cubicBezTo>
                  <a:pt x="712" y="7433"/>
                  <a:pt x="702" y="7433"/>
                  <a:pt x="692" y="7433"/>
                </a:cubicBezTo>
                <a:cubicBezTo>
                  <a:pt x="637" y="7433"/>
                  <a:pt x="584" y="7458"/>
                  <a:pt x="551" y="7504"/>
                </a:cubicBezTo>
                <a:lnTo>
                  <a:pt x="235" y="7541"/>
                </a:lnTo>
                <a:cubicBezTo>
                  <a:pt x="55" y="7561"/>
                  <a:pt x="0" y="7759"/>
                  <a:pt x="146" y="7868"/>
                </a:cubicBezTo>
                <a:cubicBezTo>
                  <a:pt x="625" y="8235"/>
                  <a:pt x="1167" y="8504"/>
                  <a:pt x="1745" y="8667"/>
                </a:cubicBezTo>
                <a:cubicBezTo>
                  <a:pt x="1764" y="8673"/>
                  <a:pt x="1782" y="8676"/>
                  <a:pt x="1799" y="8676"/>
                </a:cubicBezTo>
                <a:cubicBezTo>
                  <a:pt x="1951" y="8676"/>
                  <a:pt x="2003" y="8459"/>
                  <a:pt x="1874" y="8364"/>
                </a:cubicBezTo>
                <a:cubicBezTo>
                  <a:pt x="1651" y="8197"/>
                  <a:pt x="1442" y="8031"/>
                  <a:pt x="1235" y="7859"/>
                </a:cubicBezTo>
                <a:lnTo>
                  <a:pt x="1235" y="7859"/>
                </a:lnTo>
                <a:cubicBezTo>
                  <a:pt x="1820" y="7961"/>
                  <a:pt x="2456" y="8040"/>
                  <a:pt x="3081" y="8040"/>
                </a:cubicBezTo>
                <a:cubicBezTo>
                  <a:pt x="4467" y="8040"/>
                  <a:pt x="5801" y="7651"/>
                  <a:pt x="6419" y="6255"/>
                </a:cubicBezTo>
                <a:cubicBezTo>
                  <a:pt x="6639" y="5759"/>
                  <a:pt x="6668" y="5278"/>
                  <a:pt x="6562" y="4848"/>
                </a:cubicBezTo>
                <a:cubicBezTo>
                  <a:pt x="7221" y="4696"/>
                  <a:pt x="7846" y="4398"/>
                  <a:pt x="8296" y="4011"/>
                </a:cubicBezTo>
                <a:cubicBezTo>
                  <a:pt x="9614" y="2871"/>
                  <a:pt x="9571" y="392"/>
                  <a:pt x="7608" y="2"/>
                </a:cubicBezTo>
                <a:cubicBezTo>
                  <a:pt x="7602" y="1"/>
                  <a:pt x="7595" y="1"/>
                  <a:pt x="7590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778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68C76-3F06-9D49-B143-E28559333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866D2C63-4CF1-3D4B-B9EC-15E17706DA68}"/>
              </a:ext>
            </a:extLst>
          </p:cNvPr>
          <p:cNvSpPr/>
          <p:nvPr/>
        </p:nvSpPr>
        <p:spPr>
          <a:xfrm>
            <a:off x="2359963" y="3642775"/>
            <a:ext cx="3075116" cy="758798"/>
          </a:xfrm>
          <a:prstGeom prst="roundRect">
            <a:avLst>
              <a:gd name="adj" fmla="val 148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08A3DE3-4249-8341-9573-545B75C5A99E}"/>
              </a:ext>
            </a:extLst>
          </p:cNvPr>
          <p:cNvSpPr txBox="1">
            <a:spLocks/>
          </p:cNvSpPr>
          <p:nvPr/>
        </p:nvSpPr>
        <p:spPr>
          <a:xfrm>
            <a:off x="447674" y="998936"/>
            <a:ext cx="11310937" cy="8298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 smtClean="0">
                <a:solidFill>
                  <a:schemeClr val="accent3"/>
                </a:solidFill>
              </a:rPr>
              <a:t>Порядок участия в Чемпионате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188340" y="1686181"/>
            <a:ext cx="6813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/>
              <a:t>31 мая 2023 года </a:t>
            </a:r>
            <a:r>
              <a:rPr lang="ru-RU" altLang="ru-RU" sz="1600" dirty="0"/>
              <a:t>– </a:t>
            </a:r>
            <a:r>
              <a:rPr lang="ru-RU" altLang="ru-RU" sz="1600" dirty="0" smtClean="0"/>
              <a:t>участие в установочном вебинаре </a:t>
            </a:r>
            <a:r>
              <a:rPr lang="ru-RU" altLang="ru-RU" sz="1600" dirty="0"/>
              <a:t>о порядке проведения игр по финансовой грамотности и правилах </a:t>
            </a:r>
            <a:r>
              <a:rPr lang="ru-RU" altLang="ru-RU" sz="1600" dirty="0" smtClean="0"/>
              <a:t>Чемпионата</a:t>
            </a:r>
            <a:endParaRPr lang="ru-RU" altLang="ru-RU" sz="1600" dirty="0">
              <a:solidFill>
                <a:srgbClr val="FFC000"/>
              </a:solidFill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447674" y="2895277"/>
            <a:ext cx="6979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/>
              <a:t>с </a:t>
            </a:r>
            <a:r>
              <a:rPr lang="ru-RU" altLang="ru-RU" sz="1600" b="1" dirty="0"/>
              <a:t>1 июня 2023 года </a:t>
            </a:r>
            <a:r>
              <a:rPr lang="ru-RU" altLang="ru-RU" sz="1600" dirty="0"/>
              <a:t>– официальный старт </a:t>
            </a:r>
            <a:r>
              <a:rPr lang="ru-RU" altLang="ru-RU" sz="1600" dirty="0" smtClean="0"/>
              <a:t>Чемпионата.</a:t>
            </a:r>
            <a:br>
              <a:rPr lang="ru-RU" altLang="ru-RU" sz="1600" dirty="0" smtClean="0"/>
            </a:br>
            <a:r>
              <a:rPr lang="ru-RU" altLang="ru-RU" sz="1600" dirty="0" smtClean="0"/>
              <a:t>Регистрация участника </a:t>
            </a:r>
            <a:r>
              <a:rPr lang="ru-RU" altLang="ru-RU" sz="1600" dirty="0"/>
              <a:t>(</a:t>
            </a:r>
            <a:r>
              <a:rPr lang="ru-RU" altLang="ru-RU" sz="1600" dirty="0" err="1"/>
              <a:t>Яндекс.формы</a:t>
            </a:r>
            <a:r>
              <a:rPr lang="ru-RU" altLang="ru-RU" sz="1600" dirty="0"/>
              <a:t>) по </a:t>
            </a:r>
            <a:r>
              <a:rPr lang="ru-RU" altLang="ru-RU" sz="1600" dirty="0" smtClean="0"/>
              <a:t>ссылке</a:t>
            </a:r>
            <a:endParaRPr lang="ru-RU" altLang="ru-RU" sz="1600" dirty="0"/>
          </a:p>
          <a:p>
            <a:r>
              <a:rPr lang="ru-RU" altLang="ru-RU" sz="1600" dirty="0">
                <a:hlinkClick r:id="rId3"/>
              </a:rPr>
              <a:t>https://forms.yandex.ru/u/64350544f47e730e2d977ffd</a:t>
            </a:r>
            <a:r>
              <a:rPr lang="ru-RU" altLang="ru-RU" sz="1600" dirty="0" smtClean="0">
                <a:hlinkClick r:id="rId3"/>
              </a:rPr>
              <a:t>/</a:t>
            </a:r>
            <a:r>
              <a:rPr lang="ru-RU" altLang="ru-RU" sz="1600" dirty="0" smtClean="0"/>
              <a:t> </a:t>
            </a:r>
            <a:endParaRPr lang="ru-RU" altLang="ru-RU" sz="1600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1009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900223" y="4189186"/>
            <a:ext cx="82724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до 31 августа </a:t>
            </a:r>
            <a:r>
              <a:rPr lang="ru-RU" sz="1600" dirty="0" smtClean="0"/>
              <a:t>проведение увлекательных игр </a:t>
            </a:r>
            <a:r>
              <a:rPr lang="ru-RU" sz="1600" dirty="0"/>
              <a:t>в </a:t>
            </a:r>
            <a:r>
              <a:rPr lang="ru-RU" sz="1600" dirty="0" smtClean="0"/>
              <a:t>лагере неограниченное число раз</a:t>
            </a:r>
            <a:endParaRPr lang="ru-RU" sz="1600" dirty="0" smtClean="0">
              <a:solidFill>
                <a:schemeClr val="accent5"/>
              </a:solidFill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2419592" y="1990652"/>
            <a:ext cx="5589540" cy="3857746"/>
          </a:xfrm>
          <a:custGeom>
            <a:avLst/>
            <a:gdLst>
              <a:gd name="connsiteX0" fmla="*/ 3020618 w 5973843"/>
              <a:gd name="connsiteY0" fmla="*/ 0 h 4063042"/>
              <a:gd name="connsiteX1" fmla="*/ 838135 w 5973843"/>
              <a:gd name="connsiteY1" fmla="*/ 362310 h 4063042"/>
              <a:gd name="connsiteX2" fmla="*/ 5970852 w 5973843"/>
              <a:gd name="connsiteY2" fmla="*/ 1345721 h 4063042"/>
              <a:gd name="connsiteX3" fmla="*/ 1373 w 5973843"/>
              <a:gd name="connsiteY3" fmla="*/ 2648310 h 4063042"/>
              <a:gd name="connsiteX4" fmla="*/ 5418762 w 5973843"/>
              <a:gd name="connsiteY4" fmla="*/ 4063042 h 4063042"/>
              <a:gd name="connsiteX0" fmla="*/ 3090718 w 6043943"/>
              <a:gd name="connsiteY0" fmla="*/ 0 h 3566137"/>
              <a:gd name="connsiteX1" fmla="*/ 908235 w 6043943"/>
              <a:gd name="connsiteY1" fmla="*/ 362310 h 3566137"/>
              <a:gd name="connsiteX2" fmla="*/ 6040952 w 6043943"/>
              <a:gd name="connsiteY2" fmla="*/ 1345721 h 3566137"/>
              <a:gd name="connsiteX3" fmla="*/ 71473 w 6043943"/>
              <a:gd name="connsiteY3" fmla="*/ 2648310 h 3566137"/>
              <a:gd name="connsiteX4" fmla="*/ 2935444 w 6043943"/>
              <a:gd name="connsiteY4" fmla="*/ 3566137 h 3566137"/>
              <a:gd name="connsiteX0" fmla="*/ 3055412 w 6008637"/>
              <a:gd name="connsiteY0" fmla="*/ 0 h 4095884"/>
              <a:gd name="connsiteX1" fmla="*/ 872929 w 6008637"/>
              <a:gd name="connsiteY1" fmla="*/ 362310 h 4095884"/>
              <a:gd name="connsiteX2" fmla="*/ 6005646 w 6008637"/>
              <a:gd name="connsiteY2" fmla="*/ 1345721 h 4095884"/>
              <a:gd name="connsiteX3" fmla="*/ 36167 w 6008637"/>
              <a:gd name="connsiteY3" fmla="*/ 2648310 h 4095884"/>
              <a:gd name="connsiteX4" fmla="*/ 5662388 w 6008637"/>
              <a:gd name="connsiteY4" fmla="*/ 4095884 h 4095884"/>
              <a:gd name="connsiteX0" fmla="*/ 3055412 w 6066421"/>
              <a:gd name="connsiteY0" fmla="*/ 0 h 4197906"/>
              <a:gd name="connsiteX1" fmla="*/ 872929 w 6066421"/>
              <a:gd name="connsiteY1" fmla="*/ 362310 h 4197906"/>
              <a:gd name="connsiteX2" fmla="*/ 6005646 w 6066421"/>
              <a:gd name="connsiteY2" fmla="*/ 1345721 h 4197906"/>
              <a:gd name="connsiteX3" fmla="*/ 36167 w 6066421"/>
              <a:gd name="connsiteY3" fmla="*/ 2648310 h 4197906"/>
              <a:gd name="connsiteX4" fmla="*/ 5662388 w 6066421"/>
              <a:gd name="connsiteY4" fmla="*/ 4095884 h 4197906"/>
              <a:gd name="connsiteX5" fmla="*/ 5617278 w 6066421"/>
              <a:gd name="connsiteY5" fmla="*/ 4077232 h 4197906"/>
              <a:gd name="connsiteX0" fmla="*/ 3055412 w 6008637"/>
              <a:gd name="connsiteY0" fmla="*/ 0 h 4588103"/>
              <a:gd name="connsiteX1" fmla="*/ 872929 w 6008637"/>
              <a:gd name="connsiteY1" fmla="*/ 362310 h 4588103"/>
              <a:gd name="connsiteX2" fmla="*/ 6005646 w 6008637"/>
              <a:gd name="connsiteY2" fmla="*/ 1345721 h 4588103"/>
              <a:gd name="connsiteX3" fmla="*/ 36167 w 6008637"/>
              <a:gd name="connsiteY3" fmla="*/ 2648310 h 4588103"/>
              <a:gd name="connsiteX4" fmla="*/ 5662388 w 6008637"/>
              <a:gd name="connsiteY4" fmla="*/ 4095884 h 4588103"/>
              <a:gd name="connsiteX5" fmla="*/ 3845628 w 6008637"/>
              <a:gd name="connsiteY5" fmla="*/ 4588060 h 4588103"/>
              <a:gd name="connsiteX0" fmla="*/ 3054805 w 6008030"/>
              <a:gd name="connsiteY0" fmla="*/ 0 h 4588075"/>
              <a:gd name="connsiteX1" fmla="*/ 872322 w 6008030"/>
              <a:gd name="connsiteY1" fmla="*/ 362310 h 4588075"/>
              <a:gd name="connsiteX2" fmla="*/ 6005039 w 6008030"/>
              <a:gd name="connsiteY2" fmla="*/ 1345721 h 4588075"/>
              <a:gd name="connsiteX3" fmla="*/ 35560 w 6008030"/>
              <a:gd name="connsiteY3" fmla="*/ 2648310 h 4588075"/>
              <a:gd name="connsiteX4" fmla="*/ 5757031 w 6008030"/>
              <a:gd name="connsiteY4" fmla="*/ 3641815 h 4588075"/>
              <a:gd name="connsiteX5" fmla="*/ 3845021 w 6008030"/>
              <a:gd name="connsiteY5" fmla="*/ 4588060 h 4588075"/>
              <a:gd name="connsiteX0" fmla="*/ 3054805 w 6008030"/>
              <a:gd name="connsiteY0" fmla="*/ 0 h 4058374"/>
              <a:gd name="connsiteX1" fmla="*/ 872322 w 6008030"/>
              <a:gd name="connsiteY1" fmla="*/ 362310 h 4058374"/>
              <a:gd name="connsiteX2" fmla="*/ 6005039 w 6008030"/>
              <a:gd name="connsiteY2" fmla="*/ 1345721 h 4058374"/>
              <a:gd name="connsiteX3" fmla="*/ 35560 w 6008030"/>
              <a:gd name="connsiteY3" fmla="*/ 2648310 h 4058374"/>
              <a:gd name="connsiteX4" fmla="*/ 5757031 w 6008030"/>
              <a:gd name="connsiteY4" fmla="*/ 3641815 h 4058374"/>
              <a:gd name="connsiteX5" fmla="*/ 4054571 w 6008030"/>
              <a:gd name="connsiteY5" fmla="*/ 4058313 h 4058374"/>
              <a:gd name="connsiteX0" fmla="*/ 2638543 w 5589540"/>
              <a:gd name="connsiteY0" fmla="*/ 0 h 4058374"/>
              <a:gd name="connsiteX1" fmla="*/ 456060 w 5589540"/>
              <a:gd name="connsiteY1" fmla="*/ 362310 h 4058374"/>
              <a:gd name="connsiteX2" fmla="*/ 5588777 w 5589540"/>
              <a:gd name="connsiteY2" fmla="*/ 1345721 h 4058374"/>
              <a:gd name="connsiteX3" fmla="*/ 38398 w 5589540"/>
              <a:gd name="connsiteY3" fmla="*/ 2288839 h 4058374"/>
              <a:gd name="connsiteX4" fmla="*/ 5340769 w 5589540"/>
              <a:gd name="connsiteY4" fmla="*/ 3641815 h 4058374"/>
              <a:gd name="connsiteX5" fmla="*/ 3638309 w 5589540"/>
              <a:gd name="connsiteY5" fmla="*/ 4058313 h 4058374"/>
              <a:gd name="connsiteX0" fmla="*/ 2638543 w 5589540"/>
              <a:gd name="connsiteY0" fmla="*/ 0 h 4058337"/>
              <a:gd name="connsiteX1" fmla="*/ 456060 w 5589540"/>
              <a:gd name="connsiteY1" fmla="*/ 362310 h 4058337"/>
              <a:gd name="connsiteX2" fmla="*/ 5588777 w 5589540"/>
              <a:gd name="connsiteY2" fmla="*/ 1345721 h 4058337"/>
              <a:gd name="connsiteX3" fmla="*/ 38398 w 5589540"/>
              <a:gd name="connsiteY3" fmla="*/ 2288839 h 4058337"/>
              <a:gd name="connsiteX4" fmla="*/ 5340769 w 5589540"/>
              <a:gd name="connsiteY4" fmla="*/ 3358023 h 4058337"/>
              <a:gd name="connsiteX5" fmla="*/ 3638309 w 5589540"/>
              <a:gd name="connsiteY5" fmla="*/ 4058313 h 4058337"/>
              <a:gd name="connsiteX0" fmla="*/ 2638543 w 5589540"/>
              <a:gd name="connsiteY0" fmla="*/ 0 h 3831325"/>
              <a:gd name="connsiteX1" fmla="*/ 456060 w 5589540"/>
              <a:gd name="connsiteY1" fmla="*/ 362310 h 3831325"/>
              <a:gd name="connsiteX2" fmla="*/ 5588777 w 5589540"/>
              <a:gd name="connsiteY2" fmla="*/ 1345721 h 3831325"/>
              <a:gd name="connsiteX3" fmla="*/ 38398 w 5589540"/>
              <a:gd name="connsiteY3" fmla="*/ 2288839 h 3831325"/>
              <a:gd name="connsiteX4" fmla="*/ 5340769 w 5589540"/>
              <a:gd name="connsiteY4" fmla="*/ 3358023 h 3831325"/>
              <a:gd name="connsiteX5" fmla="*/ 3581159 w 5589540"/>
              <a:gd name="connsiteY5" fmla="*/ 3831279 h 383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9540" h="3831325">
                <a:moveTo>
                  <a:pt x="2638543" y="0"/>
                </a:moveTo>
                <a:cubicBezTo>
                  <a:pt x="1301448" y="69011"/>
                  <a:pt x="-35646" y="138023"/>
                  <a:pt x="456060" y="362310"/>
                </a:cubicBezTo>
                <a:cubicBezTo>
                  <a:pt x="947766" y="586597"/>
                  <a:pt x="5658387" y="1024633"/>
                  <a:pt x="5588777" y="1345721"/>
                </a:cubicBezTo>
                <a:cubicBezTo>
                  <a:pt x="5519167" y="1666809"/>
                  <a:pt x="555983" y="1918770"/>
                  <a:pt x="38398" y="2288839"/>
                </a:cubicBezTo>
                <a:cubicBezTo>
                  <a:pt x="-479187" y="2658908"/>
                  <a:pt x="4390426" y="3116484"/>
                  <a:pt x="5340769" y="3358023"/>
                </a:cubicBezTo>
                <a:cubicBezTo>
                  <a:pt x="6270954" y="3596177"/>
                  <a:pt x="3590557" y="3835165"/>
                  <a:pt x="3581159" y="3831279"/>
                </a:cubicBezTo>
              </a:path>
            </a:pathLst>
          </a:custGeom>
          <a:ln w="28575">
            <a:solidFill>
              <a:schemeClr val="bg1">
                <a:lumMod val="50000"/>
                <a:alpha val="48000"/>
              </a:schemeClr>
            </a:solidFill>
            <a:prstDash val="dash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171395" y="5082988"/>
            <a:ext cx="38301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до 13 октября 2023 года </a:t>
            </a:r>
            <a:r>
              <a:rPr lang="ru-RU" sz="1600" dirty="0" smtClean="0"/>
              <a:t>– </a:t>
            </a:r>
            <a:r>
              <a:rPr lang="ru-RU" sz="1600" dirty="0"/>
              <a:t>сбор информации, подведение итогов, информирование участников Чемпионата (онлайн-проект Банка России «ДОЛ-игра</a:t>
            </a:r>
            <a:r>
              <a:rPr lang="ru-RU" sz="1600" dirty="0" smtClean="0"/>
              <a:t>»)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7674" y="5422046"/>
            <a:ext cx="59150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1 ноября 2023 года </a:t>
            </a:r>
            <a:r>
              <a:rPr lang="ru-RU" sz="1600" dirty="0"/>
              <a:t>– онлайн-церемония награждения победителей и активных участников Чемпионата (дата может быть уточнена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48909" y="1455876"/>
            <a:ext cx="386829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rgbClr val="FAA6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000" b="1" dirty="0">
              <a:solidFill>
                <a:srgbClr val="FAA6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867650" y="2757268"/>
            <a:ext cx="480631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 smtClean="0">
                <a:solidFill>
                  <a:srgbClr val="FAA6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6000" b="1" dirty="0">
              <a:solidFill>
                <a:srgbClr val="FAA6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124233" y="3783424"/>
            <a:ext cx="480631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 smtClean="0">
                <a:solidFill>
                  <a:srgbClr val="FAA6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6000" b="1" dirty="0">
              <a:solidFill>
                <a:srgbClr val="FAA6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690764" y="4933502"/>
            <a:ext cx="480631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 smtClean="0">
                <a:solidFill>
                  <a:srgbClr val="FAA6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6000" b="1" dirty="0">
              <a:solidFill>
                <a:srgbClr val="FAA6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" name="Рисунок 27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04" y="3762560"/>
            <a:ext cx="831087" cy="8243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oogle Shape;498;p57"/>
          <p:cNvGrpSpPr/>
          <p:nvPr/>
        </p:nvGrpSpPr>
        <p:grpSpPr>
          <a:xfrm rot="19159737">
            <a:off x="9665797" y="2355974"/>
            <a:ext cx="1100651" cy="1719110"/>
            <a:chOff x="5677350" y="1171275"/>
            <a:chExt cx="2197791" cy="343273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Google Shape;499;p57"/>
            <p:cNvSpPr/>
            <p:nvPr/>
          </p:nvSpPr>
          <p:spPr>
            <a:xfrm>
              <a:off x="5677350" y="1171275"/>
              <a:ext cx="2197791" cy="3060926"/>
            </a:xfrm>
            <a:custGeom>
              <a:avLst/>
              <a:gdLst/>
              <a:ahLst/>
              <a:cxnLst/>
              <a:rect l="l" t="t" r="r" b="b"/>
              <a:pathLst>
                <a:path w="26652" h="37119" extrusionOk="0">
                  <a:moveTo>
                    <a:pt x="1276" y="796"/>
                  </a:moveTo>
                  <a:cubicBezTo>
                    <a:pt x="3124" y="1744"/>
                    <a:pt x="4886" y="2856"/>
                    <a:pt x="6540" y="4117"/>
                  </a:cubicBezTo>
                  <a:cubicBezTo>
                    <a:pt x="6528" y="4137"/>
                    <a:pt x="6517" y="4160"/>
                    <a:pt x="6514" y="4182"/>
                  </a:cubicBezTo>
                  <a:cubicBezTo>
                    <a:pt x="6105" y="6271"/>
                    <a:pt x="4430" y="7408"/>
                    <a:pt x="2563" y="7408"/>
                  </a:cubicBezTo>
                  <a:cubicBezTo>
                    <a:pt x="2074" y="7408"/>
                    <a:pt x="1572" y="7330"/>
                    <a:pt x="1075" y="7171"/>
                  </a:cubicBezTo>
                  <a:lnTo>
                    <a:pt x="1075" y="7168"/>
                  </a:lnTo>
                  <a:cubicBezTo>
                    <a:pt x="1035" y="5042"/>
                    <a:pt x="1113" y="2913"/>
                    <a:pt x="1276" y="796"/>
                  </a:cubicBezTo>
                  <a:close/>
                  <a:moveTo>
                    <a:pt x="19589" y="22369"/>
                  </a:moveTo>
                  <a:lnTo>
                    <a:pt x="19589" y="22369"/>
                  </a:lnTo>
                  <a:cubicBezTo>
                    <a:pt x="20781" y="23790"/>
                    <a:pt x="21855" y="25306"/>
                    <a:pt x="22803" y="26902"/>
                  </a:cubicBezTo>
                  <a:cubicBezTo>
                    <a:pt x="23024" y="27283"/>
                    <a:pt x="23331" y="27693"/>
                    <a:pt x="23474" y="28105"/>
                  </a:cubicBezTo>
                  <a:cubicBezTo>
                    <a:pt x="23680" y="28699"/>
                    <a:pt x="23755" y="28661"/>
                    <a:pt x="23242" y="29143"/>
                  </a:cubicBezTo>
                  <a:cubicBezTo>
                    <a:pt x="22819" y="29543"/>
                    <a:pt x="21329" y="30480"/>
                    <a:pt x="20330" y="30480"/>
                  </a:cubicBezTo>
                  <a:cubicBezTo>
                    <a:pt x="19934" y="30480"/>
                    <a:pt x="19615" y="30332"/>
                    <a:pt x="19471" y="29945"/>
                  </a:cubicBezTo>
                  <a:cubicBezTo>
                    <a:pt x="19568" y="29882"/>
                    <a:pt x="19666" y="29819"/>
                    <a:pt x="19755" y="29750"/>
                  </a:cubicBezTo>
                  <a:cubicBezTo>
                    <a:pt x="19815" y="29787"/>
                    <a:pt x="19881" y="29819"/>
                    <a:pt x="19947" y="29839"/>
                  </a:cubicBezTo>
                  <a:cubicBezTo>
                    <a:pt x="19981" y="29852"/>
                    <a:pt x="20015" y="29858"/>
                    <a:pt x="20047" y="29858"/>
                  </a:cubicBezTo>
                  <a:cubicBezTo>
                    <a:pt x="20138" y="29858"/>
                    <a:pt x="20219" y="29811"/>
                    <a:pt x="20285" y="29739"/>
                  </a:cubicBezTo>
                  <a:cubicBezTo>
                    <a:pt x="20981" y="28974"/>
                    <a:pt x="20408" y="26782"/>
                    <a:pt x="20282" y="25873"/>
                  </a:cubicBezTo>
                  <a:cubicBezTo>
                    <a:pt x="20119" y="24693"/>
                    <a:pt x="19887" y="23524"/>
                    <a:pt x="19589" y="22369"/>
                  </a:cubicBezTo>
                  <a:close/>
                  <a:moveTo>
                    <a:pt x="23623" y="29561"/>
                  </a:moveTo>
                  <a:cubicBezTo>
                    <a:pt x="24334" y="30206"/>
                    <a:pt x="24772" y="30968"/>
                    <a:pt x="24964" y="31879"/>
                  </a:cubicBezTo>
                  <a:cubicBezTo>
                    <a:pt x="24715" y="31759"/>
                    <a:pt x="24457" y="31661"/>
                    <a:pt x="24190" y="31587"/>
                  </a:cubicBezTo>
                  <a:cubicBezTo>
                    <a:pt x="24162" y="31579"/>
                    <a:pt x="24135" y="31575"/>
                    <a:pt x="24110" y="31575"/>
                  </a:cubicBezTo>
                  <a:cubicBezTo>
                    <a:pt x="23919" y="31575"/>
                    <a:pt x="23807" y="31785"/>
                    <a:pt x="23918" y="31962"/>
                  </a:cubicBezTo>
                  <a:cubicBezTo>
                    <a:pt x="24356" y="32644"/>
                    <a:pt x="24749" y="33355"/>
                    <a:pt x="25087" y="34091"/>
                  </a:cubicBezTo>
                  <a:cubicBezTo>
                    <a:pt x="25288" y="34532"/>
                    <a:pt x="25528" y="35042"/>
                    <a:pt x="25623" y="35518"/>
                  </a:cubicBezTo>
                  <a:cubicBezTo>
                    <a:pt x="25728" y="36068"/>
                    <a:pt x="25680" y="36339"/>
                    <a:pt x="25333" y="36339"/>
                  </a:cubicBezTo>
                  <a:cubicBezTo>
                    <a:pt x="25233" y="36339"/>
                    <a:pt x="25108" y="36317"/>
                    <a:pt x="24955" y="36272"/>
                  </a:cubicBezTo>
                  <a:cubicBezTo>
                    <a:pt x="23397" y="35813"/>
                    <a:pt x="21778" y="34146"/>
                    <a:pt x="20720" y="32999"/>
                  </a:cubicBezTo>
                  <a:cubicBezTo>
                    <a:pt x="20672" y="32944"/>
                    <a:pt x="20608" y="32918"/>
                    <a:pt x="20544" y="32918"/>
                  </a:cubicBezTo>
                  <a:cubicBezTo>
                    <a:pt x="20455" y="32918"/>
                    <a:pt x="20367" y="32969"/>
                    <a:pt x="20331" y="33062"/>
                  </a:cubicBezTo>
                  <a:cubicBezTo>
                    <a:pt x="20236" y="33197"/>
                    <a:pt x="20144" y="33332"/>
                    <a:pt x="20053" y="33466"/>
                  </a:cubicBezTo>
                  <a:cubicBezTo>
                    <a:pt x="19666" y="32673"/>
                    <a:pt x="19606" y="31865"/>
                    <a:pt x="19829" y="31002"/>
                  </a:cubicBezTo>
                  <a:lnTo>
                    <a:pt x="19829" y="31002"/>
                  </a:lnTo>
                  <a:cubicBezTo>
                    <a:pt x="19952" y="31041"/>
                    <a:pt x="20087" y="31059"/>
                    <a:pt x="20231" y="31059"/>
                  </a:cubicBezTo>
                  <a:cubicBezTo>
                    <a:pt x="21236" y="31059"/>
                    <a:pt x="22701" y="30197"/>
                    <a:pt x="23623" y="29561"/>
                  </a:cubicBezTo>
                  <a:close/>
                  <a:moveTo>
                    <a:pt x="1000" y="0"/>
                  </a:moveTo>
                  <a:cubicBezTo>
                    <a:pt x="849" y="0"/>
                    <a:pt x="706" y="137"/>
                    <a:pt x="694" y="286"/>
                  </a:cubicBezTo>
                  <a:cubicBezTo>
                    <a:pt x="1" y="8927"/>
                    <a:pt x="760" y="19051"/>
                    <a:pt x="5454" y="26693"/>
                  </a:cubicBezTo>
                  <a:cubicBezTo>
                    <a:pt x="5419" y="26721"/>
                    <a:pt x="5399" y="26762"/>
                    <a:pt x="5402" y="26807"/>
                  </a:cubicBezTo>
                  <a:cubicBezTo>
                    <a:pt x="5408" y="27028"/>
                    <a:pt x="5416" y="27249"/>
                    <a:pt x="5428" y="27469"/>
                  </a:cubicBezTo>
                  <a:lnTo>
                    <a:pt x="5835" y="27401"/>
                  </a:lnTo>
                  <a:cubicBezTo>
                    <a:pt x="5829" y="27352"/>
                    <a:pt x="5820" y="27303"/>
                    <a:pt x="5812" y="27257"/>
                  </a:cubicBezTo>
                  <a:lnTo>
                    <a:pt x="5812" y="27257"/>
                  </a:lnTo>
                  <a:cubicBezTo>
                    <a:pt x="7204" y="29398"/>
                    <a:pt x="8918" y="31332"/>
                    <a:pt x="11015" y="32962"/>
                  </a:cubicBezTo>
                  <a:lnTo>
                    <a:pt x="11236" y="32676"/>
                  </a:lnTo>
                  <a:cubicBezTo>
                    <a:pt x="7124" y="28727"/>
                    <a:pt x="4190" y="23942"/>
                    <a:pt x="2628" y="18435"/>
                  </a:cubicBezTo>
                  <a:cubicBezTo>
                    <a:pt x="1623" y="14885"/>
                    <a:pt x="1173" y="11231"/>
                    <a:pt x="1081" y="7558"/>
                  </a:cubicBezTo>
                  <a:lnTo>
                    <a:pt x="1081" y="7558"/>
                  </a:lnTo>
                  <a:cubicBezTo>
                    <a:pt x="1626" y="7807"/>
                    <a:pt x="2186" y="7921"/>
                    <a:pt x="2734" y="7921"/>
                  </a:cubicBezTo>
                  <a:cubicBezTo>
                    <a:pt x="4680" y="7921"/>
                    <a:pt x="6482" y="6476"/>
                    <a:pt x="6967" y="4446"/>
                  </a:cubicBezTo>
                  <a:cubicBezTo>
                    <a:pt x="9818" y="6684"/>
                    <a:pt x="12311" y="9349"/>
                    <a:pt x="14351" y="12346"/>
                  </a:cubicBezTo>
                  <a:cubicBezTo>
                    <a:pt x="16021" y="14799"/>
                    <a:pt x="17356" y="17461"/>
                    <a:pt x="18322" y="20266"/>
                  </a:cubicBezTo>
                  <a:cubicBezTo>
                    <a:pt x="18818" y="21710"/>
                    <a:pt x="19202" y="23188"/>
                    <a:pt x="19477" y="24690"/>
                  </a:cubicBezTo>
                  <a:cubicBezTo>
                    <a:pt x="19609" y="25423"/>
                    <a:pt x="19715" y="26160"/>
                    <a:pt x="19792" y="26902"/>
                  </a:cubicBezTo>
                  <a:cubicBezTo>
                    <a:pt x="19823" y="27211"/>
                    <a:pt x="19852" y="27521"/>
                    <a:pt x="19872" y="27833"/>
                  </a:cubicBezTo>
                  <a:cubicBezTo>
                    <a:pt x="19884" y="27965"/>
                    <a:pt x="19952" y="28475"/>
                    <a:pt x="20015" y="28896"/>
                  </a:cubicBezTo>
                  <a:cubicBezTo>
                    <a:pt x="19972" y="28899"/>
                    <a:pt x="19930" y="28911"/>
                    <a:pt x="19892" y="28933"/>
                  </a:cubicBezTo>
                  <a:cubicBezTo>
                    <a:pt x="19586" y="29134"/>
                    <a:pt x="19305" y="29380"/>
                    <a:pt x="18993" y="29581"/>
                  </a:cubicBezTo>
                  <a:cubicBezTo>
                    <a:pt x="18735" y="29750"/>
                    <a:pt x="18462" y="29888"/>
                    <a:pt x="18193" y="30031"/>
                  </a:cubicBezTo>
                  <a:lnTo>
                    <a:pt x="18365" y="30438"/>
                  </a:lnTo>
                  <a:cubicBezTo>
                    <a:pt x="18643" y="30358"/>
                    <a:pt x="18909" y="30249"/>
                    <a:pt x="19164" y="30114"/>
                  </a:cubicBezTo>
                  <a:cubicBezTo>
                    <a:pt x="19219" y="30461"/>
                    <a:pt x="19354" y="30696"/>
                    <a:pt x="19540" y="30845"/>
                  </a:cubicBezTo>
                  <a:cubicBezTo>
                    <a:pt x="19127" y="31896"/>
                    <a:pt x="19248" y="32988"/>
                    <a:pt x="19821" y="33982"/>
                  </a:cubicBezTo>
                  <a:cubicBezTo>
                    <a:pt x="19864" y="34058"/>
                    <a:pt x="19952" y="34116"/>
                    <a:pt x="20039" y="34116"/>
                  </a:cubicBezTo>
                  <a:cubicBezTo>
                    <a:pt x="20084" y="34116"/>
                    <a:pt x="20129" y="34101"/>
                    <a:pt x="20167" y="34065"/>
                  </a:cubicBezTo>
                  <a:cubicBezTo>
                    <a:pt x="20336" y="33908"/>
                    <a:pt x="20483" y="33727"/>
                    <a:pt x="20597" y="33527"/>
                  </a:cubicBezTo>
                  <a:cubicBezTo>
                    <a:pt x="22018" y="35022"/>
                    <a:pt x="23709" y="36234"/>
                    <a:pt x="25583" y="37100"/>
                  </a:cubicBezTo>
                  <a:cubicBezTo>
                    <a:pt x="25611" y="37113"/>
                    <a:pt x="25639" y="37119"/>
                    <a:pt x="25666" y="37119"/>
                  </a:cubicBezTo>
                  <a:cubicBezTo>
                    <a:pt x="25761" y="37119"/>
                    <a:pt x="25842" y="37045"/>
                    <a:pt x="25887" y="36962"/>
                  </a:cubicBezTo>
                  <a:cubicBezTo>
                    <a:pt x="26652" y="35532"/>
                    <a:pt x="25546" y="33621"/>
                    <a:pt x="24675" y="32257"/>
                  </a:cubicBezTo>
                  <a:lnTo>
                    <a:pt x="24675" y="32257"/>
                  </a:lnTo>
                  <a:cubicBezTo>
                    <a:pt x="24835" y="32332"/>
                    <a:pt x="24990" y="32418"/>
                    <a:pt x="25139" y="32515"/>
                  </a:cubicBezTo>
                  <a:cubicBezTo>
                    <a:pt x="25184" y="32542"/>
                    <a:pt x="25232" y="32555"/>
                    <a:pt x="25278" y="32555"/>
                  </a:cubicBezTo>
                  <a:cubicBezTo>
                    <a:pt x="25416" y="32555"/>
                    <a:pt x="25536" y="32443"/>
                    <a:pt x="25517" y="32280"/>
                  </a:cubicBezTo>
                  <a:cubicBezTo>
                    <a:pt x="25379" y="31082"/>
                    <a:pt x="24875" y="30088"/>
                    <a:pt x="24021" y="29280"/>
                  </a:cubicBezTo>
                  <a:cubicBezTo>
                    <a:pt x="24156" y="29180"/>
                    <a:pt x="24265" y="29094"/>
                    <a:pt x="24345" y="29028"/>
                  </a:cubicBezTo>
                  <a:cubicBezTo>
                    <a:pt x="24445" y="28945"/>
                    <a:pt x="24480" y="28802"/>
                    <a:pt x="24428" y="28678"/>
                  </a:cubicBezTo>
                  <a:cubicBezTo>
                    <a:pt x="23190" y="26183"/>
                    <a:pt x="21652" y="23847"/>
                    <a:pt x="19844" y="21727"/>
                  </a:cubicBezTo>
                  <a:cubicBezTo>
                    <a:pt x="19779" y="21652"/>
                    <a:pt x="19701" y="21621"/>
                    <a:pt x="19624" y="21621"/>
                  </a:cubicBezTo>
                  <a:cubicBezTo>
                    <a:pt x="19543" y="21621"/>
                    <a:pt x="19464" y="21655"/>
                    <a:pt x="19405" y="21710"/>
                  </a:cubicBezTo>
                  <a:cubicBezTo>
                    <a:pt x="19336" y="21466"/>
                    <a:pt x="19268" y="21217"/>
                    <a:pt x="19193" y="20973"/>
                  </a:cubicBezTo>
                  <a:cubicBezTo>
                    <a:pt x="18299" y="18065"/>
                    <a:pt x="16984" y="15300"/>
                    <a:pt x="15342" y="12741"/>
                  </a:cubicBezTo>
                  <a:cubicBezTo>
                    <a:pt x="11852" y="7300"/>
                    <a:pt x="6892" y="2890"/>
                    <a:pt x="1107" y="25"/>
                  </a:cubicBezTo>
                  <a:cubicBezTo>
                    <a:pt x="1072" y="8"/>
                    <a:pt x="1036" y="0"/>
                    <a:pt x="1000" y="0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36" name="Google Shape;500;p57"/>
            <p:cNvSpPr/>
            <p:nvPr/>
          </p:nvSpPr>
          <p:spPr>
            <a:xfrm>
              <a:off x="7294004" y="3608848"/>
              <a:ext cx="504918" cy="559096"/>
            </a:xfrm>
            <a:custGeom>
              <a:avLst/>
              <a:gdLst/>
              <a:ahLst/>
              <a:cxnLst/>
              <a:rect l="l" t="t" r="r" b="b"/>
              <a:pathLst>
                <a:path w="6123" h="6780" extrusionOk="0">
                  <a:moveTo>
                    <a:pt x="4018" y="1"/>
                  </a:moveTo>
                  <a:cubicBezTo>
                    <a:pt x="3094" y="637"/>
                    <a:pt x="1631" y="1499"/>
                    <a:pt x="626" y="1499"/>
                  </a:cubicBezTo>
                  <a:cubicBezTo>
                    <a:pt x="482" y="1499"/>
                    <a:pt x="347" y="1481"/>
                    <a:pt x="224" y="1442"/>
                  </a:cubicBezTo>
                  <a:lnTo>
                    <a:pt x="224" y="1442"/>
                  </a:lnTo>
                  <a:cubicBezTo>
                    <a:pt x="1" y="2305"/>
                    <a:pt x="61" y="3113"/>
                    <a:pt x="448" y="3906"/>
                  </a:cubicBezTo>
                  <a:cubicBezTo>
                    <a:pt x="539" y="3772"/>
                    <a:pt x="631" y="3637"/>
                    <a:pt x="726" y="3502"/>
                  </a:cubicBezTo>
                  <a:cubicBezTo>
                    <a:pt x="762" y="3409"/>
                    <a:pt x="850" y="3358"/>
                    <a:pt x="939" y="3358"/>
                  </a:cubicBezTo>
                  <a:cubicBezTo>
                    <a:pt x="1003" y="3358"/>
                    <a:pt x="1067" y="3384"/>
                    <a:pt x="1115" y="3439"/>
                  </a:cubicBezTo>
                  <a:cubicBezTo>
                    <a:pt x="2173" y="4586"/>
                    <a:pt x="3792" y="6253"/>
                    <a:pt x="5350" y="6712"/>
                  </a:cubicBezTo>
                  <a:cubicBezTo>
                    <a:pt x="5503" y="6757"/>
                    <a:pt x="5628" y="6779"/>
                    <a:pt x="5728" y="6779"/>
                  </a:cubicBezTo>
                  <a:cubicBezTo>
                    <a:pt x="6075" y="6779"/>
                    <a:pt x="6123" y="6508"/>
                    <a:pt x="6018" y="5958"/>
                  </a:cubicBezTo>
                  <a:cubicBezTo>
                    <a:pt x="5923" y="5482"/>
                    <a:pt x="5683" y="4972"/>
                    <a:pt x="5482" y="4531"/>
                  </a:cubicBezTo>
                  <a:cubicBezTo>
                    <a:pt x="5144" y="3795"/>
                    <a:pt x="4751" y="3084"/>
                    <a:pt x="4313" y="2402"/>
                  </a:cubicBezTo>
                  <a:cubicBezTo>
                    <a:pt x="4202" y="2226"/>
                    <a:pt x="4311" y="2014"/>
                    <a:pt x="4502" y="2014"/>
                  </a:cubicBezTo>
                  <a:cubicBezTo>
                    <a:pt x="4528" y="2014"/>
                    <a:pt x="4556" y="2018"/>
                    <a:pt x="4585" y="2027"/>
                  </a:cubicBezTo>
                  <a:cubicBezTo>
                    <a:pt x="4852" y="2101"/>
                    <a:pt x="5110" y="2199"/>
                    <a:pt x="5359" y="2319"/>
                  </a:cubicBezTo>
                  <a:cubicBezTo>
                    <a:pt x="5164" y="1408"/>
                    <a:pt x="4729" y="646"/>
                    <a:pt x="4018" y="1"/>
                  </a:cubicBezTo>
                  <a:close/>
                </a:path>
              </a:pathLst>
            </a:custGeom>
            <a:solidFill>
              <a:srgbClr val="FAA6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37" name="Google Shape;501;p57"/>
            <p:cNvSpPr/>
            <p:nvPr/>
          </p:nvSpPr>
          <p:spPr>
            <a:xfrm>
              <a:off x="7283120" y="3015782"/>
              <a:ext cx="353104" cy="669018"/>
            </a:xfrm>
            <a:custGeom>
              <a:avLst/>
              <a:gdLst/>
              <a:ahLst/>
              <a:cxnLst/>
              <a:rect l="l" t="t" r="r" b="b"/>
              <a:pathLst>
                <a:path w="4282" h="8113" extrusionOk="0">
                  <a:moveTo>
                    <a:pt x="116" y="1"/>
                  </a:moveTo>
                  <a:lnTo>
                    <a:pt x="116" y="1"/>
                  </a:lnTo>
                  <a:cubicBezTo>
                    <a:pt x="416" y="1156"/>
                    <a:pt x="648" y="2325"/>
                    <a:pt x="809" y="3505"/>
                  </a:cubicBezTo>
                  <a:cubicBezTo>
                    <a:pt x="935" y="4416"/>
                    <a:pt x="1508" y="6608"/>
                    <a:pt x="812" y="7371"/>
                  </a:cubicBezTo>
                  <a:cubicBezTo>
                    <a:pt x="746" y="7443"/>
                    <a:pt x="665" y="7490"/>
                    <a:pt x="575" y="7490"/>
                  </a:cubicBezTo>
                  <a:cubicBezTo>
                    <a:pt x="543" y="7490"/>
                    <a:pt x="510" y="7484"/>
                    <a:pt x="477" y="7471"/>
                  </a:cubicBezTo>
                  <a:cubicBezTo>
                    <a:pt x="408" y="7451"/>
                    <a:pt x="345" y="7419"/>
                    <a:pt x="285" y="7382"/>
                  </a:cubicBezTo>
                  <a:cubicBezTo>
                    <a:pt x="193" y="7451"/>
                    <a:pt x="98" y="7514"/>
                    <a:pt x="1" y="7577"/>
                  </a:cubicBezTo>
                  <a:cubicBezTo>
                    <a:pt x="144" y="7964"/>
                    <a:pt x="463" y="8112"/>
                    <a:pt x="858" y="8112"/>
                  </a:cubicBezTo>
                  <a:cubicBezTo>
                    <a:pt x="1856" y="8112"/>
                    <a:pt x="3346" y="7175"/>
                    <a:pt x="3769" y="6775"/>
                  </a:cubicBezTo>
                  <a:cubicBezTo>
                    <a:pt x="4282" y="6293"/>
                    <a:pt x="4207" y="6331"/>
                    <a:pt x="4001" y="5737"/>
                  </a:cubicBezTo>
                  <a:cubicBezTo>
                    <a:pt x="3858" y="5325"/>
                    <a:pt x="3554" y="4915"/>
                    <a:pt x="3330" y="4534"/>
                  </a:cubicBezTo>
                  <a:cubicBezTo>
                    <a:pt x="2382" y="2938"/>
                    <a:pt x="1308" y="1422"/>
                    <a:pt x="116" y="1"/>
                  </a:cubicBezTo>
                  <a:close/>
                </a:path>
              </a:pathLst>
            </a:custGeom>
            <a:solidFill>
              <a:srgbClr val="E3E7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38" name="Google Shape;502;p57"/>
            <p:cNvSpPr/>
            <p:nvPr/>
          </p:nvSpPr>
          <p:spPr>
            <a:xfrm>
              <a:off x="6124868" y="3042582"/>
              <a:ext cx="1193150" cy="1561427"/>
            </a:xfrm>
            <a:custGeom>
              <a:avLst/>
              <a:gdLst/>
              <a:ahLst/>
              <a:cxnLst/>
              <a:rect l="l" t="t" r="r" b="b"/>
              <a:pathLst>
                <a:path w="14469" h="18935" extrusionOk="0">
                  <a:moveTo>
                    <a:pt x="6061" y="983"/>
                  </a:moveTo>
                  <a:cubicBezTo>
                    <a:pt x="8454" y="3180"/>
                    <a:pt x="11394" y="5100"/>
                    <a:pt x="12485" y="8266"/>
                  </a:cubicBezTo>
                  <a:cubicBezTo>
                    <a:pt x="12399" y="8347"/>
                    <a:pt x="12385" y="8475"/>
                    <a:pt x="12451" y="8573"/>
                  </a:cubicBezTo>
                  <a:cubicBezTo>
                    <a:pt x="12419" y="8596"/>
                    <a:pt x="12391" y="8627"/>
                    <a:pt x="12374" y="8665"/>
                  </a:cubicBezTo>
                  <a:cubicBezTo>
                    <a:pt x="11929" y="9539"/>
                    <a:pt x="11376" y="10043"/>
                    <a:pt x="10388" y="10255"/>
                  </a:cubicBezTo>
                  <a:cubicBezTo>
                    <a:pt x="9743" y="10395"/>
                    <a:pt x="9053" y="10295"/>
                    <a:pt x="8414" y="10424"/>
                  </a:cubicBezTo>
                  <a:lnTo>
                    <a:pt x="8411" y="10424"/>
                  </a:lnTo>
                  <a:cubicBezTo>
                    <a:pt x="6987" y="7398"/>
                    <a:pt x="6073" y="4324"/>
                    <a:pt x="6061" y="983"/>
                  </a:cubicBezTo>
                  <a:close/>
                  <a:moveTo>
                    <a:pt x="12376" y="9911"/>
                  </a:moveTo>
                  <a:cubicBezTo>
                    <a:pt x="13133" y="10719"/>
                    <a:pt x="13617" y="11647"/>
                    <a:pt x="13826" y="12702"/>
                  </a:cubicBezTo>
                  <a:cubicBezTo>
                    <a:pt x="13600" y="12570"/>
                    <a:pt x="13365" y="12458"/>
                    <a:pt x="13121" y="12367"/>
                  </a:cubicBezTo>
                  <a:cubicBezTo>
                    <a:pt x="13092" y="12356"/>
                    <a:pt x="13062" y="12350"/>
                    <a:pt x="13033" y="12350"/>
                  </a:cubicBezTo>
                  <a:cubicBezTo>
                    <a:pt x="12851" y="12350"/>
                    <a:pt x="12689" y="12548"/>
                    <a:pt x="12780" y="12731"/>
                  </a:cubicBezTo>
                  <a:cubicBezTo>
                    <a:pt x="13353" y="13851"/>
                    <a:pt x="13545" y="15014"/>
                    <a:pt x="13368" y="16232"/>
                  </a:cubicBezTo>
                  <a:cubicBezTo>
                    <a:pt x="11821" y="15344"/>
                    <a:pt x="10617" y="14066"/>
                    <a:pt x="9809" y="12461"/>
                  </a:cubicBezTo>
                  <a:cubicBezTo>
                    <a:pt x="9762" y="12364"/>
                    <a:pt x="9669" y="12316"/>
                    <a:pt x="9576" y="12316"/>
                  </a:cubicBezTo>
                  <a:cubicBezTo>
                    <a:pt x="9478" y="12316"/>
                    <a:pt x="9380" y="12369"/>
                    <a:pt x="9336" y="12476"/>
                  </a:cubicBezTo>
                  <a:lnTo>
                    <a:pt x="9150" y="12645"/>
                  </a:lnTo>
                  <a:cubicBezTo>
                    <a:pt x="9007" y="12080"/>
                    <a:pt x="9035" y="11547"/>
                    <a:pt x="9202" y="10991"/>
                  </a:cubicBezTo>
                  <a:cubicBezTo>
                    <a:pt x="9225" y="10992"/>
                    <a:pt x="9249" y="10992"/>
                    <a:pt x="9273" y="10992"/>
                  </a:cubicBezTo>
                  <a:cubicBezTo>
                    <a:pt x="10357" y="10992"/>
                    <a:pt x="11664" y="10671"/>
                    <a:pt x="12376" y="9911"/>
                  </a:cubicBezTo>
                  <a:close/>
                  <a:moveTo>
                    <a:pt x="7809" y="10092"/>
                  </a:moveTo>
                  <a:cubicBezTo>
                    <a:pt x="7927" y="10289"/>
                    <a:pt x="8050" y="10481"/>
                    <a:pt x="8179" y="10673"/>
                  </a:cubicBezTo>
                  <a:cubicBezTo>
                    <a:pt x="8182" y="10679"/>
                    <a:pt x="8187" y="10685"/>
                    <a:pt x="8193" y="10690"/>
                  </a:cubicBezTo>
                  <a:cubicBezTo>
                    <a:pt x="8210" y="10808"/>
                    <a:pt x="8302" y="10900"/>
                    <a:pt x="8419" y="10917"/>
                  </a:cubicBezTo>
                  <a:cubicBezTo>
                    <a:pt x="8554" y="10945"/>
                    <a:pt x="8692" y="10963"/>
                    <a:pt x="8832" y="10974"/>
                  </a:cubicBezTo>
                  <a:cubicBezTo>
                    <a:pt x="8568" y="11667"/>
                    <a:pt x="8551" y="12369"/>
                    <a:pt x="8780" y="13126"/>
                  </a:cubicBezTo>
                  <a:cubicBezTo>
                    <a:pt x="8816" y="13256"/>
                    <a:pt x="8908" y="13330"/>
                    <a:pt x="9026" y="13330"/>
                  </a:cubicBezTo>
                  <a:cubicBezTo>
                    <a:pt x="9059" y="13330"/>
                    <a:pt x="9094" y="13324"/>
                    <a:pt x="9130" y="13312"/>
                  </a:cubicBezTo>
                  <a:cubicBezTo>
                    <a:pt x="9322" y="13246"/>
                    <a:pt x="9454" y="13175"/>
                    <a:pt x="9560" y="13069"/>
                  </a:cubicBezTo>
                  <a:cubicBezTo>
                    <a:pt x="9821" y="13539"/>
                    <a:pt x="10119" y="13983"/>
                    <a:pt x="10451" y="14401"/>
                  </a:cubicBezTo>
                  <a:cubicBezTo>
                    <a:pt x="10523" y="15135"/>
                    <a:pt x="10623" y="15848"/>
                    <a:pt x="10620" y="16587"/>
                  </a:cubicBezTo>
                  <a:cubicBezTo>
                    <a:pt x="10617" y="16845"/>
                    <a:pt x="10694" y="17418"/>
                    <a:pt x="10554" y="17653"/>
                  </a:cubicBezTo>
                  <a:cubicBezTo>
                    <a:pt x="10381" y="17940"/>
                    <a:pt x="10144" y="18044"/>
                    <a:pt x="9897" y="18044"/>
                  </a:cubicBezTo>
                  <a:cubicBezTo>
                    <a:pt x="9632" y="18044"/>
                    <a:pt x="9356" y="17924"/>
                    <a:pt x="9136" y="17779"/>
                  </a:cubicBezTo>
                  <a:cubicBezTo>
                    <a:pt x="7869" y="16940"/>
                    <a:pt x="6803" y="15877"/>
                    <a:pt x="5901" y="14656"/>
                  </a:cubicBezTo>
                  <a:cubicBezTo>
                    <a:pt x="5855" y="14593"/>
                    <a:pt x="5790" y="14566"/>
                    <a:pt x="5725" y="14566"/>
                  </a:cubicBezTo>
                  <a:cubicBezTo>
                    <a:pt x="5605" y="14566"/>
                    <a:pt x="5482" y="14657"/>
                    <a:pt x="5465" y="14788"/>
                  </a:cubicBezTo>
                  <a:lnTo>
                    <a:pt x="4560" y="14378"/>
                  </a:lnTo>
                  <a:cubicBezTo>
                    <a:pt x="4474" y="14206"/>
                    <a:pt x="4396" y="14029"/>
                    <a:pt x="4325" y="13851"/>
                  </a:cubicBezTo>
                  <a:cubicBezTo>
                    <a:pt x="4213" y="13561"/>
                    <a:pt x="4133" y="13261"/>
                    <a:pt x="4084" y="12954"/>
                  </a:cubicBezTo>
                  <a:cubicBezTo>
                    <a:pt x="4159" y="12917"/>
                    <a:pt x="4230" y="12880"/>
                    <a:pt x="4302" y="12845"/>
                  </a:cubicBezTo>
                  <a:cubicBezTo>
                    <a:pt x="5050" y="12464"/>
                    <a:pt x="5967" y="12117"/>
                    <a:pt x="6626" y="11596"/>
                  </a:cubicBezTo>
                  <a:cubicBezTo>
                    <a:pt x="7053" y="11258"/>
                    <a:pt x="7373" y="10653"/>
                    <a:pt x="7219" y="10209"/>
                  </a:cubicBezTo>
                  <a:cubicBezTo>
                    <a:pt x="7416" y="10186"/>
                    <a:pt x="7614" y="10146"/>
                    <a:pt x="7809" y="10092"/>
                  </a:cubicBezTo>
                  <a:close/>
                  <a:moveTo>
                    <a:pt x="5750" y="1"/>
                  </a:moveTo>
                  <a:cubicBezTo>
                    <a:pt x="5605" y="1"/>
                    <a:pt x="5468" y="85"/>
                    <a:pt x="5462" y="266"/>
                  </a:cubicBezTo>
                  <a:cubicBezTo>
                    <a:pt x="5362" y="3475"/>
                    <a:pt x="5981" y="6788"/>
                    <a:pt x="7537" y="9619"/>
                  </a:cubicBezTo>
                  <a:cubicBezTo>
                    <a:pt x="7247" y="9639"/>
                    <a:pt x="6961" y="9679"/>
                    <a:pt x="6680" y="9739"/>
                  </a:cubicBezTo>
                  <a:cubicBezTo>
                    <a:pt x="6649" y="9730"/>
                    <a:pt x="6614" y="9719"/>
                    <a:pt x="6577" y="9710"/>
                  </a:cubicBezTo>
                  <a:cubicBezTo>
                    <a:pt x="6552" y="9704"/>
                    <a:pt x="6526" y="9701"/>
                    <a:pt x="6501" y="9701"/>
                  </a:cubicBezTo>
                  <a:cubicBezTo>
                    <a:pt x="6407" y="9701"/>
                    <a:pt x="6318" y="9745"/>
                    <a:pt x="6259" y="9822"/>
                  </a:cubicBezTo>
                  <a:cubicBezTo>
                    <a:pt x="6161" y="9839"/>
                    <a:pt x="5926" y="9891"/>
                    <a:pt x="5809" y="9983"/>
                  </a:cubicBezTo>
                  <a:lnTo>
                    <a:pt x="5588" y="10269"/>
                  </a:lnTo>
                  <a:cubicBezTo>
                    <a:pt x="5709" y="10361"/>
                    <a:pt x="5826" y="10453"/>
                    <a:pt x="5947" y="10541"/>
                  </a:cubicBezTo>
                  <a:cubicBezTo>
                    <a:pt x="5978" y="10566"/>
                    <a:pt x="6010" y="10576"/>
                    <a:pt x="6039" y="10576"/>
                  </a:cubicBezTo>
                  <a:cubicBezTo>
                    <a:pt x="6146" y="10576"/>
                    <a:pt x="6221" y="10435"/>
                    <a:pt x="6156" y="10326"/>
                  </a:cubicBezTo>
                  <a:cubicBezTo>
                    <a:pt x="6267" y="10324"/>
                    <a:pt x="6376" y="10312"/>
                    <a:pt x="6485" y="10292"/>
                  </a:cubicBezTo>
                  <a:lnTo>
                    <a:pt x="6485" y="10292"/>
                  </a:lnTo>
                  <a:cubicBezTo>
                    <a:pt x="7121" y="10607"/>
                    <a:pt x="4975" y="11837"/>
                    <a:pt x="4912" y="11871"/>
                  </a:cubicBezTo>
                  <a:cubicBezTo>
                    <a:pt x="4417" y="12134"/>
                    <a:pt x="4121" y="12368"/>
                    <a:pt x="3645" y="12368"/>
                  </a:cubicBezTo>
                  <a:cubicBezTo>
                    <a:pt x="3545" y="12368"/>
                    <a:pt x="3438" y="12357"/>
                    <a:pt x="3319" y="12335"/>
                  </a:cubicBezTo>
                  <a:cubicBezTo>
                    <a:pt x="2574" y="12200"/>
                    <a:pt x="2514" y="11736"/>
                    <a:pt x="2216" y="11080"/>
                  </a:cubicBezTo>
                  <a:cubicBezTo>
                    <a:pt x="2035" y="10688"/>
                    <a:pt x="1866" y="10289"/>
                    <a:pt x="1714" y="9885"/>
                  </a:cubicBezTo>
                  <a:cubicBezTo>
                    <a:pt x="1070" y="8198"/>
                    <a:pt x="700" y="6473"/>
                    <a:pt x="411" y="4708"/>
                  </a:cubicBezTo>
                  <a:lnTo>
                    <a:pt x="408" y="4708"/>
                  </a:lnTo>
                  <a:lnTo>
                    <a:pt x="1" y="4776"/>
                  </a:lnTo>
                  <a:cubicBezTo>
                    <a:pt x="95" y="6315"/>
                    <a:pt x="425" y="7845"/>
                    <a:pt x="915" y="9304"/>
                  </a:cubicBezTo>
                  <a:cubicBezTo>
                    <a:pt x="1187" y="10123"/>
                    <a:pt x="1511" y="10925"/>
                    <a:pt x="1883" y="11705"/>
                  </a:cubicBezTo>
                  <a:cubicBezTo>
                    <a:pt x="2107" y="12166"/>
                    <a:pt x="2348" y="12900"/>
                    <a:pt x="2872" y="13137"/>
                  </a:cubicBezTo>
                  <a:cubicBezTo>
                    <a:pt x="2994" y="13193"/>
                    <a:pt x="3117" y="13216"/>
                    <a:pt x="3240" y="13216"/>
                  </a:cubicBezTo>
                  <a:cubicBezTo>
                    <a:pt x="3421" y="13216"/>
                    <a:pt x="3602" y="13166"/>
                    <a:pt x="3777" y="13094"/>
                  </a:cubicBezTo>
                  <a:cubicBezTo>
                    <a:pt x="3812" y="13960"/>
                    <a:pt x="4127" y="15157"/>
                    <a:pt x="4861" y="15470"/>
                  </a:cubicBezTo>
                  <a:cubicBezTo>
                    <a:pt x="4983" y="15522"/>
                    <a:pt x="5102" y="15546"/>
                    <a:pt x="5214" y="15546"/>
                  </a:cubicBezTo>
                  <a:cubicBezTo>
                    <a:pt x="5436" y="15546"/>
                    <a:pt x="5630" y="15451"/>
                    <a:pt x="5763" y="15289"/>
                  </a:cubicBezTo>
                  <a:cubicBezTo>
                    <a:pt x="6405" y="16126"/>
                    <a:pt x="7127" y="16891"/>
                    <a:pt x="7952" y="17550"/>
                  </a:cubicBezTo>
                  <a:cubicBezTo>
                    <a:pt x="8450" y="17945"/>
                    <a:pt x="9470" y="18935"/>
                    <a:pt x="10237" y="18935"/>
                  </a:cubicBezTo>
                  <a:cubicBezTo>
                    <a:pt x="10300" y="18935"/>
                    <a:pt x="10361" y="18928"/>
                    <a:pt x="10419" y="18914"/>
                  </a:cubicBezTo>
                  <a:cubicBezTo>
                    <a:pt x="11445" y="18670"/>
                    <a:pt x="11290" y="16458"/>
                    <a:pt x="11064" y="15097"/>
                  </a:cubicBezTo>
                  <a:lnTo>
                    <a:pt x="11064" y="15097"/>
                  </a:lnTo>
                  <a:cubicBezTo>
                    <a:pt x="11769" y="15819"/>
                    <a:pt x="12580" y="16427"/>
                    <a:pt x="13474" y="16897"/>
                  </a:cubicBezTo>
                  <a:cubicBezTo>
                    <a:pt x="13506" y="16914"/>
                    <a:pt x="13538" y="16922"/>
                    <a:pt x="13569" y="16922"/>
                  </a:cubicBezTo>
                  <a:cubicBezTo>
                    <a:pt x="13697" y="16922"/>
                    <a:pt x="13806" y="16791"/>
                    <a:pt x="13829" y="16673"/>
                  </a:cubicBezTo>
                  <a:cubicBezTo>
                    <a:pt x="14087" y="15493"/>
                    <a:pt x="13990" y="14261"/>
                    <a:pt x="13548" y="13137"/>
                  </a:cubicBezTo>
                  <a:lnTo>
                    <a:pt x="13548" y="13137"/>
                  </a:lnTo>
                  <a:cubicBezTo>
                    <a:pt x="13720" y="13238"/>
                    <a:pt x="13881" y="13355"/>
                    <a:pt x="14027" y="13487"/>
                  </a:cubicBezTo>
                  <a:cubicBezTo>
                    <a:pt x="14077" y="13525"/>
                    <a:pt x="14129" y="13542"/>
                    <a:pt x="14180" y="13542"/>
                  </a:cubicBezTo>
                  <a:cubicBezTo>
                    <a:pt x="14333" y="13542"/>
                    <a:pt x="14469" y="13389"/>
                    <a:pt x="14454" y="13223"/>
                  </a:cubicBezTo>
                  <a:cubicBezTo>
                    <a:pt x="14319" y="11808"/>
                    <a:pt x="13760" y="10584"/>
                    <a:pt x="12783" y="9550"/>
                  </a:cubicBezTo>
                  <a:cubicBezTo>
                    <a:pt x="12755" y="9521"/>
                    <a:pt x="12720" y="9498"/>
                    <a:pt x="12686" y="9481"/>
                  </a:cubicBezTo>
                  <a:cubicBezTo>
                    <a:pt x="12783" y="9298"/>
                    <a:pt x="12846" y="9097"/>
                    <a:pt x="12878" y="8894"/>
                  </a:cubicBezTo>
                  <a:cubicBezTo>
                    <a:pt x="12894" y="8896"/>
                    <a:pt x="12911" y="8897"/>
                    <a:pt x="12928" y="8897"/>
                  </a:cubicBezTo>
                  <a:cubicBezTo>
                    <a:pt x="13110" y="8897"/>
                    <a:pt x="13285" y="8782"/>
                    <a:pt x="13222" y="8561"/>
                  </a:cubicBezTo>
                  <a:cubicBezTo>
                    <a:pt x="13139" y="8281"/>
                    <a:pt x="13044" y="8011"/>
                    <a:pt x="12938" y="7748"/>
                  </a:cubicBezTo>
                  <a:lnTo>
                    <a:pt x="12766" y="7344"/>
                  </a:lnTo>
                  <a:cubicBezTo>
                    <a:pt x="11368" y="4292"/>
                    <a:pt x="8376" y="2418"/>
                    <a:pt x="6001" y="97"/>
                  </a:cubicBezTo>
                  <a:cubicBezTo>
                    <a:pt x="5935" y="34"/>
                    <a:pt x="5841" y="1"/>
                    <a:pt x="5750" y="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39" name="Google Shape;503;p57"/>
            <p:cNvSpPr/>
            <p:nvPr/>
          </p:nvSpPr>
          <p:spPr>
            <a:xfrm>
              <a:off x="6867514" y="3859862"/>
              <a:ext cx="397552" cy="521245"/>
            </a:xfrm>
            <a:custGeom>
              <a:avLst/>
              <a:gdLst/>
              <a:ahLst/>
              <a:cxnLst/>
              <a:rect l="l" t="t" r="r" b="b"/>
              <a:pathLst>
                <a:path w="4821" h="6321" extrusionOk="0">
                  <a:moveTo>
                    <a:pt x="3370" y="0"/>
                  </a:moveTo>
                  <a:cubicBezTo>
                    <a:pt x="2658" y="760"/>
                    <a:pt x="1351" y="1081"/>
                    <a:pt x="267" y="1081"/>
                  </a:cubicBezTo>
                  <a:cubicBezTo>
                    <a:pt x="243" y="1081"/>
                    <a:pt x="219" y="1081"/>
                    <a:pt x="196" y="1080"/>
                  </a:cubicBezTo>
                  <a:cubicBezTo>
                    <a:pt x="27" y="1636"/>
                    <a:pt x="1" y="2169"/>
                    <a:pt x="144" y="2734"/>
                  </a:cubicBezTo>
                  <a:lnTo>
                    <a:pt x="330" y="2565"/>
                  </a:lnTo>
                  <a:cubicBezTo>
                    <a:pt x="374" y="2458"/>
                    <a:pt x="472" y="2405"/>
                    <a:pt x="570" y="2405"/>
                  </a:cubicBezTo>
                  <a:cubicBezTo>
                    <a:pt x="663" y="2405"/>
                    <a:pt x="756" y="2453"/>
                    <a:pt x="803" y="2550"/>
                  </a:cubicBezTo>
                  <a:cubicBezTo>
                    <a:pt x="1611" y="4155"/>
                    <a:pt x="2812" y="5433"/>
                    <a:pt x="4362" y="6321"/>
                  </a:cubicBezTo>
                  <a:cubicBezTo>
                    <a:pt x="4539" y="5103"/>
                    <a:pt x="4347" y="3940"/>
                    <a:pt x="3774" y="2820"/>
                  </a:cubicBezTo>
                  <a:cubicBezTo>
                    <a:pt x="3681" y="2637"/>
                    <a:pt x="3844" y="2439"/>
                    <a:pt x="4025" y="2439"/>
                  </a:cubicBezTo>
                  <a:cubicBezTo>
                    <a:pt x="4054" y="2439"/>
                    <a:pt x="4084" y="2445"/>
                    <a:pt x="4113" y="2456"/>
                  </a:cubicBezTo>
                  <a:cubicBezTo>
                    <a:pt x="4359" y="2547"/>
                    <a:pt x="4594" y="2659"/>
                    <a:pt x="4820" y="2791"/>
                  </a:cubicBezTo>
                  <a:cubicBezTo>
                    <a:pt x="4611" y="1736"/>
                    <a:pt x="4127" y="805"/>
                    <a:pt x="3370" y="0"/>
                  </a:cubicBezTo>
                  <a:close/>
                </a:path>
              </a:pathLst>
            </a:custGeom>
            <a:solidFill>
              <a:srgbClr val="FAA6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40" name="Google Shape;504;p57"/>
            <p:cNvSpPr/>
            <p:nvPr/>
          </p:nvSpPr>
          <p:spPr>
            <a:xfrm>
              <a:off x="6461640" y="3874705"/>
              <a:ext cx="545160" cy="655907"/>
            </a:xfrm>
            <a:custGeom>
              <a:avLst/>
              <a:gdLst/>
              <a:ahLst/>
              <a:cxnLst/>
              <a:rect l="l" t="t" r="r" b="b"/>
              <a:pathLst>
                <a:path w="6611" h="7954" extrusionOk="0">
                  <a:moveTo>
                    <a:pt x="3725" y="1"/>
                  </a:moveTo>
                  <a:cubicBezTo>
                    <a:pt x="3530" y="55"/>
                    <a:pt x="3335" y="95"/>
                    <a:pt x="3135" y="118"/>
                  </a:cubicBezTo>
                  <a:cubicBezTo>
                    <a:pt x="3289" y="562"/>
                    <a:pt x="2971" y="1167"/>
                    <a:pt x="2542" y="1505"/>
                  </a:cubicBezTo>
                  <a:cubicBezTo>
                    <a:pt x="1883" y="2026"/>
                    <a:pt x="966" y="2373"/>
                    <a:pt x="218" y="2754"/>
                  </a:cubicBezTo>
                  <a:cubicBezTo>
                    <a:pt x="146" y="2789"/>
                    <a:pt x="75" y="2826"/>
                    <a:pt x="0" y="2866"/>
                  </a:cubicBezTo>
                  <a:cubicBezTo>
                    <a:pt x="49" y="3170"/>
                    <a:pt x="129" y="3470"/>
                    <a:pt x="241" y="3760"/>
                  </a:cubicBezTo>
                  <a:cubicBezTo>
                    <a:pt x="312" y="3938"/>
                    <a:pt x="390" y="4115"/>
                    <a:pt x="479" y="4287"/>
                  </a:cubicBezTo>
                  <a:lnTo>
                    <a:pt x="1381" y="4697"/>
                  </a:lnTo>
                  <a:cubicBezTo>
                    <a:pt x="1396" y="4566"/>
                    <a:pt x="1519" y="4475"/>
                    <a:pt x="1639" y="4475"/>
                  </a:cubicBezTo>
                  <a:cubicBezTo>
                    <a:pt x="1705" y="4475"/>
                    <a:pt x="1769" y="4502"/>
                    <a:pt x="1814" y="4565"/>
                  </a:cubicBezTo>
                  <a:cubicBezTo>
                    <a:pt x="2719" y="5789"/>
                    <a:pt x="3782" y="6849"/>
                    <a:pt x="5052" y="7688"/>
                  </a:cubicBezTo>
                  <a:cubicBezTo>
                    <a:pt x="5272" y="7833"/>
                    <a:pt x="5548" y="7953"/>
                    <a:pt x="5813" y="7953"/>
                  </a:cubicBezTo>
                  <a:cubicBezTo>
                    <a:pt x="6060" y="7953"/>
                    <a:pt x="6297" y="7849"/>
                    <a:pt x="6470" y="7562"/>
                  </a:cubicBezTo>
                  <a:cubicBezTo>
                    <a:pt x="6610" y="7327"/>
                    <a:pt x="6533" y="6754"/>
                    <a:pt x="6536" y="6496"/>
                  </a:cubicBezTo>
                  <a:cubicBezTo>
                    <a:pt x="6539" y="5757"/>
                    <a:pt x="6439" y="5044"/>
                    <a:pt x="6367" y="4310"/>
                  </a:cubicBezTo>
                  <a:cubicBezTo>
                    <a:pt x="6035" y="3892"/>
                    <a:pt x="5737" y="3448"/>
                    <a:pt x="5476" y="2978"/>
                  </a:cubicBezTo>
                  <a:cubicBezTo>
                    <a:pt x="5373" y="3084"/>
                    <a:pt x="5238" y="3155"/>
                    <a:pt x="5046" y="3221"/>
                  </a:cubicBezTo>
                  <a:cubicBezTo>
                    <a:pt x="5009" y="3234"/>
                    <a:pt x="4974" y="3240"/>
                    <a:pt x="4941" y="3240"/>
                  </a:cubicBezTo>
                  <a:cubicBezTo>
                    <a:pt x="4823" y="3240"/>
                    <a:pt x="4732" y="3164"/>
                    <a:pt x="4696" y="3035"/>
                  </a:cubicBezTo>
                  <a:cubicBezTo>
                    <a:pt x="4467" y="2278"/>
                    <a:pt x="4484" y="1576"/>
                    <a:pt x="4748" y="883"/>
                  </a:cubicBezTo>
                  <a:cubicBezTo>
                    <a:pt x="4608" y="872"/>
                    <a:pt x="4470" y="854"/>
                    <a:pt x="4335" y="826"/>
                  </a:cubicBezTo>
                  <a:cubicBezTo>
                    <a:pt x="4218" y="809"/>
                    <a:pt x="4126" y="717"/>
                    <a:pt x="4109" y="599"/>
                  </a:cubicBezTo>
                  <a:cubicBezTo>
                    <a:pt x="4103" y="594"/>
                    <a:pt x="4098" y="588"/>
                    <a:pt x="4095" y="582"/>
                  </a:cubicBezTo>
                  <a:cubicBezTo>
                    <a:pt x="3966" y="390"/>
                    <a:pt x="3843" y="198"/>
                    <a:pt x="3725" y="1"/>
                  </a:cubicBezTo>
                  <a:close/>
                </a:path>
              </a:pathLst>
            </a:custGeom>
            <a:solidFill>
              <a:srgbClr val="FAA6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41" name="Google Shape;505;p57"/>
            <p:cNvSpPr/>
            <p:nvPr/>
          </p:nvSpPr>
          <p:spPr>
            <a:xfrm>
              <a:off x="5766491" y="1538065"/>
              <a:ext cx="1561675" cy="2327751"/>
            </a:xfrm>
            <a:custGeom>
              <a:avLst/>
              <a:gdLst/>
              <a:ahLst/>
              <a:cxnLst/>
              <a:rect l="l" t="t" r="r" b="b"/>
              <a:pathLst>
                <a:path w="18938" h="28228" extrusionOk="0">
                  <a:moveTo>
                    <a:pt x="5993" y="3920"/>
                  </a:moveTo>
                  <a:cubicBezTo>
                    <a:pt x="7412" y="3920"/>
                    <a:pt x="8817" y="4684"/>
                    <a:pt x="9390" y="6073"/>
                  </a:cubicBezTo>
                  <a:cubicBezTo>
                    <a:pt x="10198" y="8015"/>
                    <a:pt x="9198" y="10408"/>
                    <a:pt x="7155" y="11024"/>
                  </a:cubicBezTo>
                  <a:cubicBezTo>
                    <a:pt x="6790" y="11134"/>
                    <a:pt x="6418" y="11187"/>
                    <a:pt x="6050" y="11187"/>
                  </a:cubicBezTo>
                  <a:cubicBezTo>
                    <a:pt x="4476" y="11187"/>
                    <a:pt x="2984" y="10219"/>
                    <a:pt x="2525" y="8626"/>
                  </a:cubicBezTo>
                  <a:cubicBezTo>
                    <a:pt x="2196" y="7477"/>
                    <a:pt x="2550" y="4690"/>
                    <a:pt x="4118" y="4690"/>
                  </a:cubicBezTo>
                  <a:cubicBezTo>
                    <a:pt x="4138" y="4690"/>
                    <a:pt x="4158" y="4691"/>
                    <a:pt x="4178" y="4692"/>
                  </a:cubicBezTo>
                  <a:cubicBezTo>
                    <a:pt x="4069" y="4594"/>
                    <a:pt x="4092" y="4422"/>
                    <a:pt x="4221" y="4353"/>
                  </a:cubicBezTo>
                  <a:cubicBezTo>
                    <a:pt x="4771" y="4061"/>
                    <a:pt x="5383" y="3920"/>
                    <a:pt x="5993" y="3920"/>
                  </a:cubicBezTo>
                  <a:close/>
                  <a:moveTo>
                    <a:pt x="5886" y="1"/>
                  </a:moveTo>
                  <a:cubicBezTo>
                    <a:pt x="5400" y="2031"/>
                    <a:pt x="3600" y="3475"/>
                    <a:pt x="1653" y="3475"/>
                  </a:cubicBezTo>
                  <a:cubicBezTo>
                    <a:pt x="1105" y="3475"/>
                    <a:pt x="545" y="3361"/>
                    <a:pt x="0" y="3113"/>
                  </a:cubicBezTo>
                  <a:lnTo>
                    <a:pt x="0" y="3113"/>
                  </a:lnTo>
                  <a:cubicBezTo>
                    <a:pt x="92" y="6783"/>
                    <a:pt x="545" y="10439"/>
                    <a:pt x="1547" y="13990"/>
                  </a:cubicBezTo>
                  <a:cubicBezTo>
                    <a:pt x="3112" y="19494"/>
                    <a:pt x="6043" y="24282"/>
                    <a:pt x="10155" y="28228"/>
                  </a:cubicBezTo>
                  <a:cubicBezTo>
                    <a:pt x="10275" y="28139"/>
                    <a:pt x="10510" y="28087"/>
                    <a:pt x="10608" y="28067"/>
                  </a:cubicBezTo>
                  <a:cubicBezTo>
                    <a:pt x="10665" y="27990"/>
                    <a:pt x="10756" y="27947"/>
                    <a:pt x="10850" y="27947"/>
                  </a:cubicBezTo>
                  <a:cubicBezTo>
                    <a:pt x="10874" y="27947"/>
                    <a:pt x="10899" y="27950"/>
                    <a:pt x="10923" y="27955"/>
                  </a:cubicBezTo>
                  <a:cubicBezTo>
                    <a:pt x="10960" y="27964"/>
                    <a:pt x="10995" y="27978"/>
                    <a:pt x="11029" y="27987"/>
                  </a:cubicBezTo>
                  <a:cubicBezTo>
                    <a:pt x="11310" y="27927"/>
                    <a:pt x="11596" y="27884"/>
                    <a:pt x="11886" y="27867"/>
                  </a:cubicBezTo>
                  <a:cubicBezTo>
                    <a:pt x="10330" y="25036"/>
                    <a:pt x="9708" y="21723"/>
                    <a:pt x="9811" y="18511"/>
                  </a:cubicBezTo>
                  <a:cubicBezTo>
                    <a:pt x="9816" y="18332"/>
                    <a:pt x="9952" y="18247"/>
                    <a:pt x="10096" y="18247"/>
                  </a:cubicBezTo>
                  <a:cubicBezTo>
                    <a:pt x="10187" y="18247"/>
                    <a:pt x="10281" y="18281"/>
                    <a:pt x="10347" y="18345"/>
                  </a:cubicBezTo>
                  <a:cubicBezTo>
                    <a:pt x="12722" y="20663"/>
                    <a:pt x="15714" y="22537"/>
                    <a:pt x="17115" y="25586"/>
                  </a:cubicBezTo>
                  <a:cubicBezTo>
                    <a:pt x="17384" y="25443"/>
                    <a:pt x="17657" y="25302"/>
                    <a:pt x="17914" y="25136"/>
                  </a:cubicBezTo>
                  <a:cubicBezTo>
                    <a:pt x="18227" y="24935"/>
                    <a:pt x="18508" y="24689"/>
                    <a:pt x="18814" y="24485"/>
                  </a:cubicBezTo>
                  <a:cubicBezTo>
                    <a:pt x="18851" y="24465"/>
                    <a:pt x="18894" y="24451"/>
                    <a:pt x="18937" y="24451"/>
                  </a:cubicBezTo>
                  <a:cubicBezTo>
                    <a:pt x="18871" y="24030"/>
                    <a:pt x="18803" y="23520"/>
                    <a:pt x="18791" y="23388"/>
                  </a:cubicBezTo>
                  <a:cubicBezTo>
                    <a:pt x="18771" y="23076"/>
                    <a:pt x="18742" y="22766"/>
                    <a:pt x="18711" y="22457"/>
                  </a:cubicBezTo>
                  <a:cubicBezTo>
                    <a:pt x="18634" y="21715"/>
                    <a:pt x="18528" y="20978"/>
                    <a:pt x="18396" y="20242"/>
                  </a:cubicBezTo>
                  <a:cubicBezTo>
                    <a:pt x="18124" y="18740"/>
                    <a:pt x="17737" y="17262"/>
                    <a:pt x="17241" y="15821"/>
                  </a:cubicBezTo>
                  <a:cubicBezTo>
                    <a:pt x="16278" y="13015"/>
                    <a:pt x="14940" y="10351"/>
                    <a:pt x="13270" y="7901"/>
                  </a:cubicBezTo>
                  <a:cubicBezTo>
                    <a:pt x="11230" y="4904"/>
                    <a:pt x="8740" y="2239"/>
                    <a:pt x="58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42" name="Google Shape;506;p57"/>
            <p:cNvSpPr/>
            <p:nvPr/>
          </p:nvSpPr>
          <p:spPr>
            <a:xfrm>
              <a:off x="6624666" y="3123560"/>
              <a:ext cx="529822" cy="778611"/>
            </a:xfrm>
            <a:custGeom>
              <a:avLst/>
              <a:gdLst/>
              <a:ahLst/>
              <a:cxnLst/>
              <a:rect l="l" t="t" r="r" b="b"/>
              <a:pathLst>
                <a:path w="6425" h="9442" extrusionOk="0">
                  <a:moveTo>
                    <a:pt x="0" y="1"/>
                  </a:moveTo>
                  <a:lnTo>
                    <a:pt x="0" y="1"/>
                  </a:lnTo>
                  <a:cubicBezTo>
                    <a:pt x="12" y="3342"/>
                    <a:pt x="926" y="6416"/>
                    <a:pt x="2353" y="9442"/>
                  </a:cubicBezTo>
                  <a:cubicBezTo>
                    <a:pt x="2992" y="9313"/>
                    <a:pt x="3682" y="9413"/>
                    <a:pt x="4327" y="9273"/>
                  </a:cubicBezTo>
                  <a:cubicBezTo>
                    <a:pt x="5315" y="9061"/>
                    <a:pt x="5868" y="8557"/>
                    <a:pt x="6313" y="7683"/>
                  </a:cubicBezTo>
                  <a:cubicBezTo>
                    <a:pt x="6330" y="7645"/>
                    <a:pt x="6358" y="7614"/>
                    <a:pt x="6390" y="7591"/>
                  </a:cubicBezTo>
                  <a:cubicBezTo>
                    <a:pt x="6327" y="7493"/>
                    <a:pt x="6338" y="7365"/>
                    <a:pt x="6424" y="7284"/>
                  </a:cubicBezTo>
                  <a:cubicBezTo>
                    <a:pt x="5333" y="4121"/>
                    <a:pt x="2393" y="2195"/>
                    <a:pt x="0" y="1"/>
                  </a:cubicBezTo>
                  <a:close/>
                </a:path>
              </a:pathLst>
            </a:custGeom>
            <a:solidFill>
              <a:srgbClr val="E3E7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43" name="Google Shape;507;p57"/>
            <p:cNvSpPr/>
            <p:nvPr/>
          </p:nvSpPr>
          <p:spPr>
            <a:xfrm>
              <a:off x="6156780" y="3418939"/>
              <a:ext cx="555632" cy="643537"/>
            </a:xfrm>
            <a:custGeom>
              <a:avLst/>
              <a:gdLst/>
              <a:ahLst/>
              <a:cxnLst/>
              <a:rect l="l" t="t" r="r" b="b"/>
              <a:pathLst>
                <a:path w="6738" h="7804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46"/>
                    <a:pt x="18" y="95"/>
                    <a:pt x="24" y="144"/>
                  </a:cubicBezTo>
                  <a:lnTo>
                    <a:pt x="27" y="144"/>
                  </a:lnTo>
                  <a:cubicBezTo>
                    <a:pt x="316" y="1909"/>
                    <a:pt x="683" y="3634"/>
                    <a:pt x="1327" y="5321"/>
                  </a:cubicBezTo>
                  <a:cubicBezTo>
                    <a:pt x="1482" y="5722"/>
                    <a:pt x="1651" y="6121"/>
                    <a:pt x="1829" y="6516"/>
                  </a:cubicBezTo>
                  <a:cubicBezTo>
                    <a:pt x="2130" y="7169"/>
                    <a:pt x="2190" y="7634"/>
                    <a:pt x="2935" y="7771"/>
                  </a:cubicBezTo>
                  <a:cubicBezTo>
                    <a:pt x="3054" y="7793"/>
                    <a:pt x="3161" y="7804"/>
                    <a:pt x="3261" y="7804"/>
                  </a:cubicBezTo>
                  <a:cubicBezTo>
                    <a:pt x="3737" y="7804"/>
                    <a:pt x="4033" y="7570"/>
                    <a:pt x="4528" y="7304"/>
                  </a:cubicBezTo>
                  <a:cubicBezTo>
                    <a:pt x="4591" y="7270"/>
                    <a:pt x="6737" y="6040"/>
                    <a:pt x="6101" y="5725"/>
                  </a:cubicBezTo>
                  <a:lnTo>
                    <a:pt x="6101" y="5725"/>
                  </a:lnTo>
                  <a:cubicBezTo>
                    <a:pt x="5992" y="5745"/>
                    <a:pt x="5883" y="5760"/>
                    <a:pt x="5772" y="5762"/>
                  </a:cubicBezTo>
                  <a:cubicBezTo>
                    <a:pt x="5837" y="5869"/>
                    <a:pt x="5762" y="6012"/>
                    <a:pt x="5654" y="6012"/>
                  </a:cubicBezTo>
                  <a:cubicBezTo>
                    <a:pt x="5625" y="6012"/>
                    <a:pt x="5594" y="6002"/>
                    <a:pt x="5562" y="5977"/>
                  </a:cubicBezTo>
                  <a:cubicBezTo>
                    <a:pt x="5442" y="5889"/>
                    <a:pt x="5325" y="5797"/>
                    <a:pt x="5204" y="5705"/>
                  </a:cubicBezTo>
                  <a:cubicBezTo>
                    <a:pt x="3107" y="4075"/>
                    <a:pt x="1390" y="2141"/>
                    <a:pt x="1" y="0"/>
                  </a:cubicBezTo>
                  <a:close/>
                </a:path>
              </a:pathLst>
            </a:custGeom>
            <a:solidFill>
              <a:srgbClr val="E3E7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44" name="Google Shape;508;p57"/>
            <p:cNvSpPr/>
            <p:nvPr/>
          </p:nvSpPr>
          <p:spPr>
            <a:xfrm>
              <a:off x="5988064" y="1896527"/>
              <a:ext cx="574764" cy="531801"/>
            </a:xfrm>
            <a:custGeom>
              <a:avLst/>
              <a:gdLst/>
              <a:ahLst/>
              <a:cxnLst/>
              <a:rect l="l" t="t" r="r" b="b"/>
              <a:pathLst>
                <a:path w="6970" h="6449" extrusionOk="0">
                  <a:moveTo>
                    <a:pt x="3163" y="1092"/>
                  </a:moveTo>
                  <a:cubicBezTo>
                    <a:pt x="3856" y="1092"/>
                    <a:pt x="4552" y="1360"/>
                    <a:pt x="5047" y="1875"/>
                  </a:cubicBezTo>
                  <a:cubicBezTo>
                    <a:pt x="5995" y="2860"/>
                    <a:pt x="5749" y="4431"/>
                    <a:pt x="4800" y="5322"/>
                  </a:cubicBezTo>
                  <a:cubicBezTo>
                    <a:pt x="4345" y="5752"/>
                    <a:pt x="3791" y="5954"/>
                    <a:pt x="3239" y="5954"/>
                  </a:cubicBezTo>
                  <a:cubicBezTo>
                    <a:pt x="2537" y="5954"/>
                    <a:pt x="1837" y="5627"/>
                    <a:pt x="1345" y="5024"/>
                  </a:cubicBezTo>
                  <a:cubicBezTo>
                    <a:pt x="508" y="3995"/>
                    <a:pt x="631" y="2703"/>
                    <a:pt x="1471" y="1835"/>
                  </a:cubicBezTo>
                  <a:cubicBezTo>
                    <a:pt x="1468" y="1769"/>
                    <a:pt x="1497" y="1706"/>
                    <a:pt x="1548" y="1665"/>
                  </a:cubicBezTo>
                  <a:cubicBezTo>
                    <a:pt x="2005" y="1279"/>
                    <a:pt x="2583" y="1092"/>
                    <a:pt x="3163" y="1092"/>
                  </a:cubicBezTo>
                  <a:close/>
                  <a:moveTo>
                    <a:pt x="3346" y="0"/>
                  </a:moveTo>
                  <a:cubicBezTo>
                    <a:pt x="2784" y="0"/>
                    <a:pt x="2217" y="124"/>
                    <a:pt x="1709" y="365"/>
                  </a:cubicBezTo>
                  <a:cubicBezTo>
                    <a:pt x="1763" y="379"/>
                    <a:pt x="1820" y="390"/>
                    <a:pt x="1881" y="408"/>
                  </a:cubicBezTo>
                  <a:cubicBezTo>
                    <a:pt x="1970" y="435"/>
                    <a:pt x="1941" y="578"/>
                    <a:pt x="1857" y="578"/>
                  </a:cubicBezTo>
                  <a:cubicBezTo>
                    <a:pt x="1853" y="578"/>
                    <a:pt x="1848" y="577"/>
                    <a:pt x="1843" y="577"/>
                  </a:cubicBezTo>
                  <a:cubicBezTo>
                    <a:pt x="1776" y="565"/>
                    <a:pt x="1711" y="559"/>
                    <a:pt x="1649" y="559"/>
                  </a:cubicBezTo>
                  <a:cubicBezTo>
                    <a:pt x="602" y="559"/>
                    <a:pt x="135" y="2152"/>
                    <a:pt x="70" y="2906"/>
                  </a:cubicBezTo>
                  <a:cubicBezTo>
                    <a:pt x="1" y="3746"/>
                    <a:pt x="265" y="4668"/>
                    <a:pt x="806" y="5322"/>
                  </a:cubicBezTo>
                  <a:cubicBezTo>
                    <a:pt x="1422" y="6066"/>
                    <a:pt x="2377" y="6448"/>
                    <a:pt x="3331" y="6448"/>
                  </a:cubicBezTo>
                  <a:cubicBezTo>
                    <a:pt x="3992" y="6448"/>
                    <a:pt x="4652" y="6265"/>
                    <a:pt x="5199" y="5892"/>
                  </a:cubicBezTo>
                  <a:cubicBezTo>
                    <a:pt x="6548" y="4963"/>
                    <a:pt x="6969" y="3024"/>
                    <a:pt x="6190" y="1585"/>
                  </a:cubicBezTo>
                  <a:cubicBezTo>
                    <a:pt x="5607" y="509"/>
                    <a:pt x="4485" y="0"/>
                    <a:pt x="3346" y="0"/>
                  </a:cubicBezTo>
                  <a:close/>
                </a:path>
              </a:pathLst>
            </a:custGeom>
            <a:solidFill>
              <a:srgbClr val="9FE4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45" name="Google Shape;509;p57"/>
            <p:cNvSpPr/>
            <p:nvPr/>
          </p:nvSpPr>
          <p:spPr>
            <a:xfrm>
              <a:off x="5947576" y="1861234"/>
              <a:ext cx="659865" cy="599420"/>
            </a:xfrm>
            <a:custGeom>
              <a:avLst/>
              <a:gdLst/>
              <a:ahLst/>
              <a:cxnLst/>
              <a:rect l="l" t="t" r="r" b="b"/>
              <a:pathLst>
                <a:path w="8002" h="7269" extrusionOk="0">
                  <a:moveTo>
                    <a:pt x="3840" y="429"/>
                  </a:moveTo>
                  <a:cubicBezTo>
                    <a:pt x="4978" y="429"/>
                    <a:pt x="6098" y="938"/>
                    <a:pt x="6681" y="2013"/>
                  </a:cubicBezTo>
                  <a:cubicBezTo>
                    <a:pt x="7460" y="3452"/>
                    <a:pt x="7039" y="5391"/>
                    <a:pt x="5690" y="6320"/>
                  </a:cubicBezTo>
                  <a:cubicBezTo>
                    <a:pt x="5143" y="6693"/>
                    <a:pt x="4482" y="6877"/>
                    <a:pt x="3821" y="6877"/>
                  </a:cubicBezTo>
                  <a:cubicBezTo>
                    <a:pt x="2868" y="6877"/>
                    <a:pt x="1914" y="6496"/>
                    <a:pt x="1297" y="5750"/>
                  </a:cubicBezTo>
                  <a:cubicBezTo>
                    <a:pt x="756" y="5099"/>
                    <a:pt x="492" y="4177"/>
                    <a:pt x="561" y="3334"/>
                  </a:cubicBezTo>
                  <a:cubicBezTo>
                    <a:pt x="625" y="2583"/>
                    <a:pt x="1093" y="989"/>
                    <a:pt x="2138" y="989"/>
                  </a:cubicBezTo>
                  <a:cubicBezTo>
                    <a:pt x="2201" y="989"/>
                    <a:pt x="2267" y="995"/>
                    <a:pt x="2334" y="1007"/>
                  </a:cubicBezTo>
                  <a:cubicBezTo>
                    <a:pt x="2339" y="1008"/>
                    <a:pt x="2344" y="1009"/>
                    <a:pt x="2348" y="1009"/>
                  </a:cubicBezTo>
                  <a:cubicBezTo>
                    <a:pt x="2432" y="1009"/>
                    <a:pt x="2461" y="866"/>
                    <a:pt x="2372" y="838"/>
                  </a:cubicBezTo>
                  <a:cubicBezTo>
                    <a:pt x="2311" y="821"/>
                    <a:pt x="2254" y="807"/>
                    <a:pt x="2200" y="795"/>
                  </a:cubicBezTo>
                  <a:cubicBezTo>
                    <a:pt x="2709" y="554"/>
                    <a:pt x="3276" y="429"/>
                    <a:pt x="3840" y="429"/>
                  </a:cubicBezTo>
                  <a:close/>
                  <a:moveTo>
                    <a:pt x="3797" y="1"/>
                  </a:moveTo>
                  <a:cubicBezTo>
                    <a:pt x="3187" y="1"/>
                    <a:pt x="2575" y="142"/>
                    <a:pt x="2025" y="434"/>
                  </a:cubicBezTo>
                  <a:cubicBezTo>
                    <a:pt x="1896" y="500"/>
                    <a:pt x="1873" y="675"/>
                    <a:pt x="1982" y="773"/>
                  </a:cubicBezTo>
                  <a:cubicBezTo>
                    <a:pt x="1961" y="772"/>
                    <a:pt x="1940" y="771"/>
                    <a:pt x="1920" y="771"/>
                  </a:cubicBezTo>
                  <a:cubicBezTo>
                    <a:pt x="354" y="771"/>
                    <a:pt x="0" y="3558"/>
                    <a:pt x="329" y="4704"/>
                  </a:cubicBezTo>
                  <a:cubicBezTo>
                    <a:pt x="788" y="6299"/>
                    <a:pt x="2280" y="7268"/>
                    <a:pt x="3854" y="7268"/>
                  </a:cubicBezTo>
                  <a:cubicBezTo>
                    <a:pt x="4222" y="7268"/>
                    <a:pt x="4594" y="7215"/>
                    <a:pt x="4959" y="7105"/>
                  </a:cubicBezTo>
                  <a:cubicBezTo>
                    <a:pt x="7002" y="6489"/>
                    <a:pt x="8002" y="4099"/>
                    <a:pt x="7197" y="2154"/>
                  </a:cubicBezTo>
                  <a:cubicBezTo>
                    <a:pt x="6622" y="765"/>
                    <a:pt x="5216" y="1"/>
                    <a:pt x="3797" y="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46" name="Google Shape;510;p57"/>
            <p:cNvSpPr/>
            <p:nvPr/>
          </p:nvSpPr>
          <p:spPr>
            <a:xfrm>
              <a:off x="6029955" y="1986576"/>
              <a:ext cx="452554" cy="401015"/>
            </a:xfrm>
            <a:custGeom>
              <a:avLst/>
              <a:gdLst/>
              <a:ahLst/>
              <a:cxnLst/>
              <a:rect l="l" t="t" r="r" b="b"/>
              <a:pathLst>
                <a:path w="5488" h="4863" extrusionOk="0">
                  <a:moveTo>
                    <a:pt x="2667" y="456"/>
                  </a:moveTo>
                  <a:cubicBezTo>
                    <a:pt x="3180" y="456"/>
                    <a:pt x="3695" y="632"/>
                    <a:pt x="4095" y="986"/>
                  </a:cubicBezTo>
                  <a:cubicBezTo>
                    <a:pt x="4937" y="1731"/>
                    <a:pt x="4822" y="2972"/>
                    <a:pt x="4115" y="3765"/>
                  </a:cubicBezTo>
                  <a:cubicBezTo>
                    <a:pt x="3723" y="4203"/>
                    <a:pt x="3217" y="4419"/>
                    <a:pt x="2708" y="4419"/>
                  </a:cubicBezTo>
                  <a:cubicBezTo>
                    <a:pt x="2207" y="4419"/>
                    <a:pt x="1704" y="4210"/>
                    <a:pt x="1307" y="3800"/>
                  </a:cubicBezTo>
                  <a:cubicBezTo>
                    <a:pt x="456" y="2920"/>
                    <a:pt x="582" y="1843"/>
                    <a:pt x="1204" y="963"/>
                  </a:cubicBezTo>
                  <a:cubicBezTo>
                    <a:pt x="1246" y="960"/>
                    <a:pt x="1289" y="943"/>
                    <a:pt x="1324" y="917"/>
                  </a:cubicBezTo>
                  <a:cubicBezTo>
                    <a:pt x="1707" y="610"/>
                    <a:pt x="2187" y="456"/>
                    <a:pt x="2667" y="456"/>
                  </a:cubicBezTo>
                  <a:close/>
                  <a:moveTo>
                    <a:pt x="2655" y="0"/>
                  </a:moveTo>
                  <a:cubicBezTo>
                    <a:pt x="2075" y="0"/>
                    <a:pt x="1497" y="187"/>
                    <a:pt x="1040" y="573"/>
                  </a:cubicBezTo>
                  <a:cubicBezTo>
                    <a:pt x="989" y="614"/>
                    <a:pt x="960" y="677"/>
                    <a:pt x="963" y="743"/>
                  </a:cubicBezTo>
                  <a:cubicBezTo>
                    <a:pt x="123" y="1611"/>
                    <a:pt x="0" y="2903"/>
                    <a:pt x="837" y="3932"/>
                  </a:cubicBezTo>
                  <a:cubicBezTo>
                    <a:pt x="1329" y="4535"/>
                    <a:pt x="2029" y="4862"/>
                    <a:pt x="2731" y="4862"/>
                  </a:cubicBezTo>
                  <a:cubicBezTo>
                    <a:pt x="3283" y="4862"/>
                    <a:pt x="3837" y="4660"/>
                    <a:pt x="4292" y="4230"/>
                  </a:cubicBezTo>
                  <a:cubicBezTo>
                    <a:pt x="5241" y="3339"/>
                    <a:pt x="5487" y="1768"/>
                    <a:pt x="4539" y="783"/>
                  </a:cubicBezTo>
                  <a:cubicBezTo>
                    <a:pt x="4044" y="268"/>
                    <a:pt x="3348" y="0"/>
                    <a:pt x="2655" y="0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47" name="Google Shape;511;p57"/>
            <p:cNvSpPr/>
            <p:nvPr/>
          </p:nvSpPr>
          <p:spPr>
            <a:xfrm>
              <a:off x="6067475" y="2024096"/>
              <a:ext cx="369679" cy="326799"/>
            </a:xfrm>
            <a:custGeom>
              <a:avLst/>
              <a:gdLst/>
              <a:ahLst/>
              <a:cxnLst/>
              <a:rect l="l" t="t" r="r" b="b"/>
              <a:pathLst>
                <a:path w="4483" h="3963" extrusionOk="0">
                  <a:moveTo>
                    <a:pt x="2212" y="1"/>
                  </a:moveTo>
                  <a:cubicBezTo>
                    <a:pt x="1732" y="1"/>
                    <a:pt x="1252" y="155"/>
                    <a:pt x="869" y="462"/>
                  </a:cubicBezTo>
                  <a:cubicBezTo>
                    <a:pt x="834" y="488"/>
                    <a:pt x="791" y="505"/>
                    <a:pt x="749" y="508"/>
                  </a:cubicBezTo>
                  <a:cubicBezTo>
                    <a:pt x="127" y="1388"/>
                    <a:pt x="1" y="2465"/>
                    <a:pt x="852" y="3345"/>
                  </a:cubicBezTo>
                  <a:cubicBezTo>
                    <a:pt x="1250" y="3754"/>
                    <a:pt x="1753" y="3963"/>
                    <a:pt x="2254" y="3963"/>
                  </a:cubicBezTo>
                  <a:cubicBezTo>
                    <a:pt x="2762" y="3963"/>
                    <a:pt x="3269" y="3748"/>
                    <a:pt x="3660" y="3310"/>
                  </a:cubicBezTo>
                  <a:cubicBezTo>
                    <a:pt x="4367" y="2517"/>
                    <a:pt x="4482" y="1276"/>
                    <a:pt x="3640" y="531"/>
                  </a:cubicBezTo>
                  <a:cubicBezTo>
                    <a:pt x="3240" y="177"/>
                    <a:pt x="2725" y="1"/>
                    <a:pt x="2212" y="1"/>
                  </a:cubicBezTo>
                  <a:close/>
                </a:path>
              </a:pathLst>
            </a:custGeom>
            <a:solidFill>
              <a:srgbClr val="FFC8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48" name="Google Shape;512;p57"/>
            <p:cNvSpPr/>
            <p:nvPr/>
          </p:nvSpPr>
          <p:spPr>
            <a:xfrm>
              <a:off x="5762945" y="1236585"/>
              <a:ext cx="453709" cy="545407"/>
            </a:xfrm>
            <a:custGeom>
              <a:avLst/>
              <a:gdLst/>
              <a:ahLst/>
              <a:cxnLst/>
              <a:rect l="l" t="t" r="r" b="b"/>
              <a:pathLst>
                <a:path w="5502" h="6614" extrusionOk="0">
                  <a:moveTo>
                    <a:pt x="235" y="1"/>
                  </a:moveTo>
                  <a:cubicBezTo>
                    <a:pt x="75" y="2121"/>
                    <a:pt x="0" y="4250"/>
                    <a:pt x="37" y="6376"/>
                  </a:cubicBezTo>
                  <a:cubicBezTo>
                    <a:pt x="534" y="6536"/>
                    <a:pt x="1036" y="6614"/>
                    <a:pt x="1525" y="6614"/>
                  </a:cubicBezTo>
                  <a:cubicBezTo>
                    <a:pt x="3393" y="6614"/>
                    <a:pt x="5069" y="5476"/>
                    <a:pt x="5476" y="3388"/>
                  </a:cubicBezTo>
                  <a:cubicBezTo>
                    <a:pt x="5482" y="3368"/>
                    <a:pt x="5490" y="3345"/>
                    <a:pt x="5502" y="3325"/>
                  </a:cubicBezTo>
                  <a:cubicBezTo>
                    <a:pt x="3848" y="2064"/>
                    <a:pt x="2086" y="952"/>
                    <a:pt x="235" y="1"/>
                  </a:cubicBezTo>
                  <a:close/>
                </a:path>
              </a:pathLst>
            </a:custGeom>
            <a:solidFill>
              <a:srgbClr val="FAA6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32" name="Google Shape;4146;p117"/>
          <p:cNvGrpSpPr/>
          <p:nvPr/>
        </p:nvGrpSpPr>
        <p:grpSpPr>
          <a:xfrm>
            <a:off x="6052693" y="5286104"/>
            <a:ext cx="472270" cy="566856"/>
            <a:chOff x="4064100" y="1799975"/>
            <a:chExt cx="378550" cy="3664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Google Shape;4147;p117"/>
            <p:cNvSpPr/>
            <p:nvPr/>
          </p:nvSpPr>
          <p:spPr>
            <a:xfrm>
              <a:off x="4064100" y="1799975"/>
              <a:ext cx="378550" cy="366425"/>
            </a:xfrm>
            <a:custGeom>
              <a:avLst/>
              <a:gdLst/>
              <a:ahLst/>
              <a:cxnLst/>
              <a:rect l="l" t="t" r="r" b="b"/>
              <a:pathLst>
                <a:path w="15142" h="14657" extrusionOk="0">
                  <a:moveTo>
                    <a:pt x="10462" y="5184"/>
                  </a:moveTo>
                  <a:cubicBezTo>
                    <a:pt x="11021" y="5422"/>
                    <a:pt x="11580" y="5656"/>
                    <a:pt x="12141" y="5900"/>
                  </a:cubicBezTo>
                  <a:cubicBezTo>
                    <a:pt x="12909" y="6230"/>
                    <a:pt x="13657" y="6602"/>
                    <a:pt x="14362" y="7058"/>
                  </a:cubicBezTo>
                  <a:cubicBezTo>
                    <a:pt x="14628" y="7232"/>
                    <a:pt x="14886" y="7424"/>
                    <a:pt x="14809" y="7791"/>
                  </a:cubicBezTo>
                  <a:cubicBezTo>
                    <a:pt x="14737" y="8138"/>
                    <a:pt x="14462" y="8281"/>
                    <a:pt x="14133" y="8327"/>
                  </a:cubicBezTo>
                  <a:cubicBezTo>
                    <a:pt x="13001" y="8487"/>
                    <a:pt x="11872" y="8685"/>
                    <a:pt x="10734" y="8788"/>
                  </a:cubicBezTo>
                  <a:cubicBezTo>
                    <a:pt x="8370" y="9006"/>
                    <a:pt x="6009" y="9307"/>
                    <a:pt x="3634" y="9419"/>
                  </a:cubicBezTo>
                  <a:cubicBezTo>
                    <a:pt x="3021" y="9447"/>
                    <a:pt x="2402" y="9473"/>
                    <a:pt x="1789" y="9530"/>
                  </a:cubicBezTo>
                  <a:cubicBezTo>
                    <a:pt x="1150" y="9593"/>
                    <a:pt x="1150" y="9608"/>
                    <a:pt x="1158" y="10230"/>
                  </a:cubicBezTo>
                  <a:cubicBezTo>
                    <a:pt x="1170" y="11396"/>
                    <a:pt x="1190" y="12562"/>
                    <a:pt x="1201" y="13731"/>
                  </a:cubicBezTo>
                  <a:cubicBezTo>
                    <a:pt x="1207" y="13926"/>
                    <a:pt x="1190" y="14124"/>
                    <a:pt x="1152" y="14318"/>
                  </a:cubicBezTo>
                  <a:cubicBezTo>
                    <a:pt x="1104" y="14531"/>
                    <a:pt x="949" y="14654"/>
                    <a:pt x="723" y="14657"/>
                  </a:cubicBezTo>
                  <a:cubicBezTo>
                    <a:pt x="493" y="14657"/>
                    <a:pt x="339" y="14548"/>
                    <a:pt x="281" y="14330"/>
                  </a:cubicBezTo>
                  <a:cubicBezTo>
                    <a:pt x="238" y="14161"/>
                    <a:pt x="213" y="13989"/>
                    <a:pt x="207" y="13811"/>
                  </a:cubicBezTo>
                  <a:cubicBezTo>
                    <a:pt x="78" y="9983"/>
                    <a:pt x="1" y="6155"/>
                    <a:pt x="58" y="2324"/>
                  </a:cubicBezTo>
                  <a:cubicBezTo>
                    <a:pt x="67" y="1909"/>
                    <a:pt x="95" y="1490"/>
                    <a:pt x="130" y="1075"/>
                  </a:cubicBezTo>
                  <a:cubicBezTo>
                    <a:pt x="167" y="671"/>
                    <a:pt x="299" y="533"/>
                    <a:pt x="711" y="505"/>
                  </a:cubicBezTo>
                  <a:cubicBezTo>
                    <a:pt x="2488" y="387"/>
                    <a:pt x="4256" y="166"/>
                    <a:pt x="6044" y="146"/>
                  </a:cubicBezTo>
                  <a:cubicBezTo>
                    <a:pt x="8597" y="118"/>
                    <a:pt x="11147" y="0"/>
                    <a:pt x="13703" y="95"/>
                  </a:cubicBezTo>
                  <a:cubicBezTo>
                    <a:pt x="13943" y="103"/>
                    <a:pt x="14190" y="109"/>
                    <a:pt x="14422" y="166"/>
                  </a:cubicBezTo>
                  <a:cubicBezTo>
                    <a:pt x="14975" y="301"/>
                    <a:pt x="15141" y="757"/>
                    <a:pt x="14806" y="1221"/>
                  </a:cubicBezTo>
                  <a:cubicBezTo>
                    <a:pt x="14666" y="1416"/>
                    <a:pt x="14479" y="1576"/>
                    <a:pt x="14304" y="1742"/>
                  </a:cubicBezTo>
                  <a:cubicBezTo>
                    <a:pt x="13204" y="2791"/>
                    <a:pt x="12052" y="3783"/>
                    <a:pt x="10866" y="4728"/>
                  </a:cubicBezTo>
                  <a:cubicBezTo>
                    <a:pt x="10717" y="4843"/>
                    <a:pt x="10514" y="4920"/>
                    <a:pt x="10462" y="5184"/>
                  </a:cubicBezTo>
                  <a:close/>
                </a:path>
              </a:pathLst>
            </a:custGeom>
            <a:solidFill>
              <a:srgbClr val="003849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49" name="Google Shape;4148;p117"/>
            <p:cNvSpPr/>
            <p:nvPr/>
          </p:nvSpPr>
          <p:spPr>
            <a:xfrm>
              <a:off x="4092175" y="1827325"/>
              <a:ext cx="302825" cy="185200"/>
            </a:xfrm>
            <a:custGeom>
              <a:avLst/>
              <a:gdLst/>
              <a:ahLst/>
              <a:cxnLst/>
              <a:rect l="l" t="t" r="r" b="b"/>
              <a:pathLst>
                <a:path w="12113" h="7408" extrusionOk="0">
                  <a:moveTo>
                    <a:pt x="12113" y="144"/>
                  </a:moveTo>
                  <a:cubicBezTo>
                    <a:pt x="11107" y="1153"/>
                    <a:pt x="10035" y="1995"/>
                    <a:pt x="8981" y="2855"/>
                  </a:cubicBezTo>
                  <a:cubicBezTo>
                    <a:pt x="8709" y="3078"/>
                    <a:pt x="8425" y="3285"/>
                    <a:pt x="8153" y="3511"/>
                  </a:cubicBezTo>
                  <a:cubicBezTo>
                    <a:pt x="7511" y="4050"/>
                    <a:pt x="7594" y="4562"/>
                    <a:pt x="8376" y="4892"/>
                  </a:cubicBezTo>
                  <a:cubicBezTo>
                    <a:pt x="9227" y="5250"/>
                    <a:pt x="10084" y="5594"/>
                    <a:pt x="10935" y="5952"/>
                  </a:cubicBezTo>
                  <a:cubicBezTo>
                    <a:pt x="11133" y="6035"/>
                    <a:pt x="11351" y="6093"/>
                    <a:pt x="11551" y="6322"/>
                  </a:cubicBezTo>
                  <a:cubicBezTo>
                    <a:pt x="10732" y="6511"/>
                    <a:pt x="9938" y="6574"/>
                    <a:pt x="9150" y="6654"/>
                  </a:cubicBezTo>
                  <a:cubicBezTo>
                    <a:pt x="6242" y="6949"/>
                    <a:pt x="3330" y="7204"/>
                    <a:pt x="411" y="7385"/>
                  </a:cubicBezTo>
                  <a:cubicBezTo>
                    <a:pt x="55" y="7408"/>
                    <a:pt x="1" y="7285"/>
                    <a:pt x="1" y="6989"/>
                  </a:cubicBezTo>
                  <a:cubicBezTo>
                    <a:pt x="7" y="5428"/>
                    <a:pt x="1" y="3866"/>
                    <a:pt x="4" y="2305"/>
                  </a:cubicBezTo>
                  <a:cubicBezTo>
                    <a:pt x="4" y="1800"/>
                    <a:pt x="29" y="1293"/>
                    <a:pt x="24" y="789"/>
                  </a:cubicBezTo>
                  <a:cubicBezTo>
                    <a:pt x="21" y="482"/>
                    <a:pt x="156" y="365"/>
                    <a:pt x="456" y="348"/>
                  </a:cubicBezTo>
                  <a:cubicBezTo>
                    <a:pt x="1178" y="305"/>
                    <a:pt x="1901" y="201"/>
                    <a:pt x="2625" y="187"/>
                  </a:cubicBezTo>
                  <a:cubicBezTo>
                    <a:pt x="5594" y="138"/>
                    <a:pt x="8563" y="9"/>
                    <a:pt x="11531" y="47"/>
                  </a:cubicBezTo>
                  <a:cubicBezTo>
                    <a:pt x="11703" y="50"/>
                    <a:pt x="11881" y="1"/>
                    <a:pt x="12113" y="144"/>
                  </a:cubicBezTo>
                  <a:close/>
                </a:path>
              </a:pathLst>
            </a:custGeom>
            <a:solidFill>
              <a:srgbClr val="FAA61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212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10280701" y="1508351"/>
            <a:ext cx="527709" cy="83099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kern="0" dirty="0">
                <a:solidFill>
                  <a:srgbClr val="FAA6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4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342942" y="1527401"/>
            <a:ext cx="527709" cy="83099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kern="0" dirty="0">
                <a:solidFill>
                  <a:srgbClr val="FAA6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2</a:t>
            </a:r>
          </a:p>
        </p:txBody>
      </p:sp>
      <p:sp>
        <p:nvSpPr>
          <p:cNvPr id="2" name="object 2"/>
          <p:cNvSpPr/>
          <p:nvPr/>
        </p:nvSpPr>
        <p:spPr>
          <a:xfrm>
            <a:off x="2003298" y="2919222"/>
            <a:ext cx="2620137" cy="2291841"/>
          </a:xfrm>
          <a:custGeom>
            <a:avLst/>
            <a:gdLst/>
            <a:ahLst/>
            <a:cxnLst/>
            <a:rect l="l" t="t" r="r" b="b"/>
            <a:pathLst>
              <a:path w="2620137" h="2291841">
                <a:moveTo>
                  <a:pt x="0" y="2291841"/>
                </a:moveTo>
                <a:lnTo>
                  <a:pt x="2620137" y="0"/>
                </a:lnTo>
              </a:path>
            </a:pathLst>
          </a:custGeom>
          <a:ln w="38100">
            <a:solidFill>
              <a:srgbClr val="C4C4C5"/>
            </a:solidFill>
            <a:prstDash val="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40758" y="2878073"/>
            <a:ext cx="3076574" cy="2436749"/>
          </a:xfrm>
          <a:custGeom>
            <a:avLst/>
            <a:gdLst/>
            <a:ahLst/>
            <a:cxnLst/>
            <a:rect l="l" t="t" r="r" b="b"/>
            <a:pathLst>
              <a:path w="3076575" h="2436749">
                <a:moveTo>
                  <a:pt x="0" y="0"/>
                </a:moveTo>
                <a:lnTo>
                  <a:pt x="3076574" y="2436749"/>
                </a:lnTo>
              </a:path>
            </a:pathLst>
          </a:custGeom>
          <a:ln w="38100">
            <a:solidFill>
              <a:srgbClr val="C4C4C5"/>
            </a:solidFill>
            <a:prstDash val="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573518" y="2945129"/>
            <a:ext cx="3039872" cy="2336800"/>
          </a:xfrm>
          <a:custGeom>
            <a:avLst/>
            <a:gdLst/>
            <a:ahLst/>
            <a:cxnLst/>
            <a:rect l="l" t="t" r="r" b="b"/>
            <a:pathLst>
              <a:path w="3039872" h="2336800">
                <a:moveTo>
                  <a:pt x="0" y="2336800"/>
                </a:moveTo>
                <a:lnTo>
                  <a:pt x="3039872" y="0"/>
                </a:lnTo>
              </a:path>
            </a:pathLst>
          </a:custGeom>
          <a:ln w="38100">
            <a:solidFill>
              <a:srgbClr val="C4C4C5"/>
            </a:solidFill>
            <a:prstDash val="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4118" y="3053724"/>
            <a:ext cx="2367916" cy="8930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550"/>
              </a:lnSpc>
              <a:spcBef>
                <a:spcPts val="12"/>
              </a:spcBef>
            </a:pPr>
            <a:endParaRPr sz="5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45" algn="ctr">
              <a:lnSpc>
                <a:spcPct val="100000"/>
              </a:lnSpc>
            </a:pPr>
            <a:r>
              <a:rPr sz="1600" b="1" spc="-1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sz="1600" b="1" spc="2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sz="1600" b="1" spc="-4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sz="1600" b="1" spc="-4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ть</a:t>
            </a:r>
            <a:r>
              <a:rPr sz="1600" b="1" spc="3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sz="1600" b="1" spc="-3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sz="1600" b="1" spc="-2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ар</a:t>
            </a:r>
            <a:r>
              <a:rPr sz="1600" b="1" spc="-2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й</a:t>
            </a:r>
            <a:r>
              <a:rPr sz="1600" b="1" spc="2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1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гры</a:t>
            </a:r>
            <a:r>
              <a:rPr lang="ru-RU"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1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sz="1600" b="1" spc="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сай</a:t>
            </a:r>
            <a:r>
              <a:rPr sz="1600" b="1" spc="-25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sz="1600" b="1" spc="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10" dirty="0" smtClean="0">
                <a:solidFill>
                  <a:srgbClr val="0082BA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http://doligra.</a:t>
            </a:r>
            <a:r>
              <a:rPr sz="1600" b="1" spc="-15" dirty="0" smtClean="0">
                <a:solidFill>
                  <a:srgbClr val="0082BA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r</a:t>
            </a:r>
            <a:r>
              <a:rPr sz="1600" b="1" spc="-10" dirty="0" smtClean="0">
                <a:solidFill>
                  <a:srgbClr val="0082BA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u</a:t>
            </a:r>
            <a:endParaRPr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72173" y="2804921"/>
            <a:ext cx="2209800" cy="81305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algn="ctr">
              <a:lnSpc>
                <a:spcPct val="100099"/>
              </a:lnSpc>
            </a:pP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Зап</a:t>
            </a:r>
            <a:r>
              <a:rPr sz="1600" b="1" spc="-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sz="1600" b="1" spc="-1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ить</a:t>
            </a:r>
            <a:r>
              <a:rPr lang="ru-RU"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 отзыв,</a:t>
            </a:r>
            <a:r>
              <a:rPr sz="1600" b="1" spc="3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при</a:t>
            </a:r>
            <a:r>
              <a:rPr sz="1600" b="1" spc="0" dirty="0" smtClean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sz="1600" b="1" spc="-25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жив</a:t>
            </a:r>
            <a:r>
              <a:rPr sz="1600" b="1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ес</a:t>
            </a:r>
            <a:r>
              <a:rPr sz="1600" b="1" spc="0" dirty="0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sz="1600" b="1" spc="-50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ль</a:t>
            </a:r>
            <a:r>
              <a:rPr sz="1600" b="1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sz="1600" b="1" spc="4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25" dirty="0" smtClean="0"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sz="1600" b="1" spc="-50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sz="1600" b="1" spc="-25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огра</a:t>
            </a:r>
            <a:r>
              <a:rPr sz="1600" b="1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sz="1600" b="1"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й 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</a:t>
            </a:r>
            <a:r>
              <a:rPr sz="1600" b="1" spc="-2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есса</a:t>
            </a:r>
            <a:r>
              <a:rPr sz="1600" b="1"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игры</a:t>
            </a:r>
            <a:endParaRPr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965195" y="4123182"/>
            <a:ext cx="231267" cy="250698"/>
          </a:xfrm>
          <a:custGeom>
            <a:avLst/>
            <a:gdLst/>
            <a:ahLst/>
            <a:cxnLst/>
            <a:rect l="l" t="t" r="r" b="b"/>
            <a:pathLst>
              <a:path w="231267" h="250698">
                <a:moveTo>
                  <a:pt x="68834" y="0"/>
                </a:moveTo>
                <a:lnTo>
                  <a:pt x="0" y="58039"/>
                </a:lnTo>
                <a:lnTo>
                  <a:pt x="150114" y="96393"/>
                </a:lnTo>
                <a:lnTo>
                  <a:pt x="162433" y="250698"/>
                </a:lnTo>
                <a:lnTo>
                  <a:pt x="231267" y="192659"/>
                </a:lnTo>
                <a:lnTo>
                  <a:pt x="218948" y="38354"/>
                </a:lnTo>
                <a:lnTo>
                  <a:pt x="68834" y="0"/>
                </a:lnTo>
                <a:close/>
              </a:path>
            </a:pathLst>
          </a:custGeom>
          <a:solidFill>
            <a:srgbClr val="C4C4C5"/>
          </a:solid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114675" y="4019550"/>
            <a:ext cx="231266" cy="250698"/>
          </a:xfrm>
          <a:custGeom>
            <a:avLst/>
            <a:gdLst/>
            <a:ahLst/>
            <a:cxnLst/>
            <a:rect l="l" t="t" r="r" b="b"/>
            <a:pathLst>
              <a:path w="231266" h="250698">
                <a:moveTo>
                  <a:pt x="68833" y="0"/>
                </a:moveTo>
                <a:lnTo>
                  <a:pt x="0" y="58038"/>
                </a:lnTo>
                <a:lnTo>
                  <a:pt x="150113" y="96393"/>
                </a:lnTo>
                <a:lnTo>
                  <a:pt x="162433" y="250698"/>
                </a:lnTo>
                <a:lnTo>
                  <a:pt x="231266" y="192786"/>
                </a:lnTo>
                <a:lnTo>
                  <a:pt x="218948" y="38354"/>
                </a:lnTo>
                <a:lnTo>
                  <a:pt x="68833" y="0"/>
                </a:lnTo>
                <a:close/>
              </a:path>
            </a:pathLst>
          </a:custGeom>
          <a:solidFill>
            <a:srgbClr val="C4C4C5"/>
          </a:solid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49607" y="4466018"/>
            <a:ext cx="2786067" cy="81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94615" algn="ctr">
              <a:lnSpc>
                <a:spcPct val="100000"/>
              </a:lnSpc>
            </a:pP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</a:t>
            </a:r>
            <a:r>
              <a:rPr sz="1600" b="1" spc="-2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ести</a:t>
            </a:r>
            <a:r>
              <a:rPr sz="1600" b="1" spc="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spc="-15" dirty="0">
                <a:latin typeface="Arial" panose="020B0604020202020204" pitchFamily="34" charset="0"/>
                <a:cs typeface="Arial" panose="020B0604020202020204" pitchFamily="34" charset="0"/>
              </a:rPr>
              <a:t>любую из </a:t>
            </a:r>
            <a:r>
              <a:rPr lang="ru-RU" sz="1600" b="1"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7-и </a:t>
            </a:r>
            <a:r>
              <a:rPr lang="ru-RU" sz="1600" b="1" spc="-15" dirty="0">
                <a:latin typeface="Arial" panose="020B0604020202020204" pitchFamily="34" charset="0"/>
                <a:cs typeface="Arial" panose="020B0604020202020204" pitchFamily="34" charset="0"/>
              </a:rPr>
              <a:t>представленных игр неограниченное число раз</a:t>
            </a:r>
          </a:p>
          <a:p>
            <a:pPr marR="94615" algn="ctr">
              <a:lnSpc>
                <a:spcPct val="100000"/>
              </a:lnSpc>
            </a:pPr>
            <a:endParaRPr lang="ru-RU" sz="1600" b="1" spc="-1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3810" algn="ctr">
              <a:lnSpc>
                <a:spcPct val="100000"/>
              </a:lnSpc>
            </a:pPr>
            <a:endParaRPr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310496" y="4394580"/>
            <a:ext cx="2385060" cy="81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" algn="ctr">
              <a:lnSpc>
                <a:spcPct val="100000"/>
              </a:lnSpc>
              <a:spcBef>
                <a:spcPts val="359"/>
              </a:spcBef>
            </a:pPr>
            <a:r>
              <a:rPr sz="1600" b="1" spc="-1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sz="1600" b="1" spc="-4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sz="1600" b="1" spc="-2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sz="1600" b="1" spc="-2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ть</a:t>
            </a:r>
            <a:r>
              <a:rPr sz="1600" b="1" spc="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sz="1600" b="1" spc="-50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sz="1600" b="1"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sz="1600" b="1" spc="-25" dirty="0" smtClean="0"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sz="1600" b="1"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sz="1600" b="1" spc="20" dirty="0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sz="1600" b="1" spc="-5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sz="16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</a:t>
            </a:r>
            <a:r>
              <a:rPr sz="1600" b="1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обраб</a:t>
            </a:r>
            <a:r>
              <a:rPr sz="1600" b="1" spc="-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тки</a:t>
            </a:r>
            <a:r>
              <a:rPr sz="1600" b="1" spc="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тзы</a:t>
            </a:r>
            <a:r>
              <a:rPr sz="1600" b="1" spc="-2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sz="1600" b="1" spc="-1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0425683" y="4043171"/>
            <a:ext cx="246888" cy="246887"/>
          </a:xfrm>
          <a:prstGeom prst="rect">
            <a:avLst/>
          </a:prstGeom>
          <a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9914381" y="2341626"/>
            <a:ext cx="1260348" cy="1258824"/>
          </a:xfrm>
          <a:custGeom>
            <a:avLst/>
            <a:gdLst/>
            <a:ahLst/>
            <a:cxnLst/>
            <a:rect l="l" t="t" r="r" b="b"/>
            <a:pathLst>
              <a:path w="1260348" h="1258824">
                <a:moveTo>
                  <a:pt x="0" y="629412"/>
                </a:moveTo>
                <a:lnTo>
                  <a:pt x="2089" y="577792"/>
                </a:lnTo>
                <a:lnTo>
                  <a:pt x="8249" y="527321"/>
                </a:lnTo>
                <a:lnTo>
                  <a:pt x="18317" y="478162"/>
                </a:lnTo>
                <a:lnTo>
                  <a:pt x="32132" y="430475"/>
                </a:lnTo>
                <a:lnTo>
                  <a:pt x="49529" y="384423"/>
                </a:lnTo>
                <a:lnTo>
                  <a:pt x="70349" y="340167"/>
                </a:lnTo>
                <a:lnTo>
                  <a:pt x="94427" y="297871"/>
                </a:lnTo>
                <a:lnTo>
                  <a:pt x="121603" y="257696"/>
                </a:lnTo>
                <a:lnTo>
                  <a:pt x="151712" y="219803"/>
                </a:lnTo>
                <a:lnTo>
                  <a:pt x="184594" y="184356"/>
                </a:lnTo>
                <a:lnTo>
                  <a:pt x="220086" y="151515"/>
                </a:lnTo>
                <a:lnTo>
                  <a:pt x="258025" y="121444"/>
                </a:lnTo>
                <a:lnTo>
                  <a:pt x="298249" y="94304"/>
                </a:lnTo>
                <a:lnTo>
                  <a:pt x="340597" y="70256"/>
                </a:lnTo>
                <a:lnTo>
                  <a:pt x="384905" y="49464"/>
                </a:lnTo>
                <a:lnTo>
                  <a:pt x="431011" y="32089"/>
                </a:lnTo>
                <a:lnTo>
                  <a:pt x="478753" y="18293"/>
                </a:lnTo>
                <a:lnTo>
                  <a:pt x="527969" y="8238"/>
                </a:lnTo>
                <a:lnTo>
                  <a:pt x="578497" y="2086"/>
                </a:lnTo>
                <a:lnTo>
                  <a:pt x="630174" y="0"/>
                </a:lnTo>
                <a:lnTo>
                  <a:pt x="681850" y="2086"/>
                </a:lnTo>
                <a:lnTo>
                  <a:pt x="732378" y="8238"/>
                </a:lnTo>
                <a:lnTo>
                  <a:pt x="781594" y="18293"/>
                </a:lnTo>
                <a:lnTo>
                  <a:pt x="829336" y="32089"/>
                </a:lnTo>
                <a:lnTo>
                  <a:pt x="875442" y="49464"/>
                </a:lnTo>
                <a:lnTo>
                  <a:pt x="919750" y="70256"/>
                </a:lnTo>
                <a:lnTo>
                  <a:pt x="962098" y="94304"/>
                </a:lnTo>
                <a:lnTo>
                  <a:pt x="1002322" y="121444"/>
                </a:lnTo>
                <a:lnTo>
                  <a:pt x="1040261" y="151515"/>
                </a:lnTo>
                <a:lnTo>
                  <a:pt x="1075753" y="184356"/>
                </a:lnTo>
                <a:lnTo>
                  <a:pt x="1108635" y="219803"/>
                </a:lnTo>
                <a:lnTo>
                  <a:pt x="1138744" y="257696"/>
                </a:lnTo>
                <a:lnTo>
                  <a:pt x="1165920" y="297871"/>
                </a:lnTo>
                <a:lnTo>
                  <a:pt x="1189998" y="340167"/>
                </a:lnTo>
                <a:lnTo>
                  <a:pt x="1210818" y="384423"/>
                </a:lnTo>
                <a:lnTo>
                  <a:pt x="1228215" y="430475"/>
                </a:lnTo>
                <a:lnTo>
                  <a:pt x="1242030" y="478162"/>
                </a:lnTo>
                <a:lnTo>
                  <a:pt x="1252098" y="527321"/>
                </a:lnTo>
                <a:lnTo>
                  <a:pt x="1258258" y="577792"/>
                </a:lnTo>
                <a:lnTo>
                  <a:pt x="1260348" y="629412"/>
                </a:lnTo>
                <a:lnTo>
                  <a:pt x="1258258" y="681031"/>
                </a:lnTo>
                <a:lnTo>
                  <a:pt x="1252098" y="731502"/>
                </a:lnTo>
                <a:lnTo>
                  <a:pt x="1242030" y="780661"/>
                </a:lnTo>
                <a:lnTo>
                  <a:pt x="1228215" y="828348"/>
                </a:lnTo>
                <a:lnTo>
                  <a:pt x="1210818" y="874400"/>
                </a:lnTo>
                <a:lnTo>
                  <a:pt x="1189998" y="918656"/>
                </a:lnTo>
                <a:lnTo>
                  <a:pt x="1165920" y="960952"/>
                </a:lnTo>
                <a:lnTo>
                  <a:pt x="1138744" y="1001127"/>
                </a:lnTo>
                <a:lnTo>
                  <a:pt x="1108635" y="1039020"/>
                </a:lnTo>
                <a:lnTo>
                  <a:pt x="1075753" y="1074467"/>
                </a:lnTo>
                <a:lnTo>
                  <a:pt x="1040261" y="1107308"/>
                </a:lnTo>
                <a:lnTo>
                  <a:pt x="1002322" y="1137379"/>
                </a:lnTo>
                <a:lnTo>
                  <a:pt x="962098" y="1164519"/>
                </a:lnTo>
                <a:lnTo>
                  <a:pt x="919750" y="1188567"/>
                </a:lnTo>
                <a:lnTo>
                  <a:pt x="875442" y="1209359"/>
                </a:lnTo>
                <a:lnTo>
                  <a:pt x="829336" y="1226734"/>
                </a:lnTo>
                <a:lnTo>
                  <a:pt x="781594" y="1240530"/>
                </a:lnTo>
                <a:lnTo>
                  <a:pt x="732378" y="1250585"/>
                </a:lnTo>
                <a:lnTo>
                  <a:pt x="681850" y="1256737"/>
                </a:lnTo>
                <a:lnTo>
                  <a:pt x="630174" y="1258824"/>
                </a:lnTo>
                <a:lnTo>
                  <a:pt x="578497" y="1256737"/>
                </a:lnTo>
                <a:lnTo>
                  <a:pt x="527969" y="1250585"/>
                </a:lnTo>
                <a:lnTo>
                  <a:pt x="478753" y="1240530"/>
                </a:lnTo>
                <a:lnTo>
                  <a:pt x="431011" y="1226734"/>
                </a:lnTo>
                <a:lnTo>
                  <a:pt x="384905" y="1209359"/>
                </a:lnTo>
                <a:lnTo>
                  <a:pt x="340597" y="1188567"/>
                </a:lnTo>
                <a:lnTo>
                  <a:pt x="298249" y="1164519"/>
                </a:lnTo>
                <a:lnTo>
                  <a:pt x="258025" y="1137379"/>
                </a:lnTo>
                <a:lnTo>
                  <a:pt x="220086" y="1107308"/>
                </a:lnTo>
                <a:lnTo>
                  <a:pt x="184594" y="1074467"/>
                </a:lnTo>
                <a:lnTo>
                  <a:pt x="151712" y="1039020"/>
                </a:lnTo>
                <a:lnTo>
                  <a:pt x="121603" y="1001127"/>
                </a:lnTo>
                <a:lnTo>
                  <a:pt x="94427" y="960952"/>
                </a:lnTo>
                <a:lnTo>
                  <a:pt x="70349" y="918656"/>
                </a:lnTo>
                <a:lnTo>
                  <a:pt x="49529" y="874400"/>
                </a:lnTo>
                <a:lnTo>
                  <a:pt x="32132" y="828348"/>
                </a:lnTo>
                <a:lnTo>
                  <a:pt x="18317" y="780661"/>
                </a:lnTo>
                <a:lnTo>
                  <a:pt x="8249" y="731502"/>
                </a:lnTo>
                <a:lnTo>
                  <a:pt x="2089" y="681031"/>
                </a:lnTo>
                <a:lnTo>
                  <a:pt x="0" y="629412"/>
                </a:lnTo>
                <a:close/>
              </a:path>
            </a:pathLst>
          </a:custGeom>
          <a:ln w="28956">
            <a:solidFill>
              <a:srgbClr val="FAA61A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9983723" y="2404872"/>
            <a:ext cx="1130807" cy="1130807"/>
          </a:xfrm>
          <a:custGeom>
            <a:avLst/>
            <a:gdLst/>
            <a:ahLst/>
            <a:cxnLst/>
            <a:rect l="l" t="t" r="r" b="b"/>
            <a:pathLst>
              <a:path w="1130807" h="1130807">
                <a:moveTo>
                  <a:pt x="565403" y="0"/>
                </a:moveTo>
                <a:lnTo>
                  <a:pt x="519028" y="1874"/>
                </a:lnTo>
                <a:lnTo>
                  <a:pt x="473685" y="7399"/>
                </a:lnTo>
                <a:lnTo>
                  <a:pt x="429521" y="16430"/>
                </a:lnTo>
                <a:lnTo>
                  <a:pt x="386681" y="28821"/>
                </a:lnTo>
                <a:lnTo>
                  <a:pt x="345311" y="44428"/>
                </a:lnTo>
                <a:lnTo>
                  <a:pt x="305555" y="63103"/>
                </a:lnTo>
                <a:lnTo>
                  <a:pt x="267560" y="84703"/>
                </a:lnTo>
                <a:lnTo>
                  <a:pt x="231471" y="109081"/>
                </a:lnTo>
                <a:lnTo>
                  <a:pt x="197433" y="136093"/>
                </a:lnTo>
                <a:lnTo>
                  <a:pt x="165592" y="165592"/>
                </a:lnTo>
                <a:lnTo>
                  <a:pt x="136093" y="197433"/>
                </a:lnTo>
                <a:lnTo>
                  <a:pt x="109081" y="231471"/>
                </a:lnTo>
                <a:lnTo>
                  <a:pt x="84703" y="267560"/>
                </a:lnTo>
                <a:lnTo>
                  <a:pt x="63103" y="305555"/>
                </a:lnTo>
                <a:lnTo>
                  <a:pt x="44428" y="345311"/>
                </a:lnTo>
                <a:lnTo>
                  <a:pt x="28821" y="386681"/>
                </a:lnTo>
                <a:lnTo>
                  <a:pt x="16430" y="429521"/>
                </a:lnTo>
                <a:lnTo>
                  <a:pt x="7399" y="473685"/>
                </a:lnTo>
                <a:lnTo>
                  <a:pt x="1874" y="519028"/>
                </a:lnTo>
                <a:lnTo>
                  <a:pt x="0" y="565403"/>
                </a:lnTo>
                <a:lnTo>
                  <a:pt x="1874" y="611779"/>
                </a:lnTo>
                <a:lnTo>
                  <a:pt x="7399" y="657122"/>
                </a:lnTo>
                <a:lnTo>
                  <a:pt x="16430" y="701286"/>
                </a:lnTo>
                <a:lnTo>
                  <a:pt x="28821" y="744126"/>
                </a:lnTo>
                <a:lnTo>
                  <a:pt x="44428" y="785496"/>
                </a:lnTo>
                <a:lnTo>
                  <a:pt x="63103" y="825252"/>
                </a:lnTo>
                <a:lnTo>
                  <a:pt x="84703" y="863247"/>
                </a:lnTo>
                <a:lnTo>
                  <a:pt x="109081" y="899336"/>
                </a:lnTo>
                <a:lnTo>
                  <a:pt x="136093" y="933374"/>
                </a:lnTo>
                <a:lnTo>
                  <a:pt x="165592" y="965215"/>
                </a:lnTo>
                <a:lnTo>
                  <a:pt x="197433" y="994714"/>
                </a:lnTo>
                <a:lnTo>
                  <a:pt x="231471" y="1021726"/>
                </a:lnTo>
                <a:lnTo>
                  <a:pt x="267560" y="1046104"/>
                </a:lnTo>
                <a:lnTo>
                  <a:pt x="305555" y="1067704"/>
                </a:lnTo>
                <a:lnTo>
                  <a:pt x="345311" y="1086379"/>
                </a:lnTo>
                <a:lnTo>
                  <a:pt x="386681" y="1101986"/>
                </a:lnTo>
                <a:lnTo>
                  <a:pt x="429521" y="1114377"/>
                </a:lnTo>
                <a:lnTo>
                  <a:pt x="473685" y="1123408"/>
                </a:lnTo>
                <a:lnTo>
                  <a:pt x="519028" y="1128933"/>
                </a:lnTo>
                <a:lnTo>
                  <a:pt x="565403" y="1130807"/>
                </a:lnTo>
                <a:lnTo>
                  <a:pt x="611779" y="1128933"/>
                </a:lnTo>
                <a:lnTo>
                  <a:pt x="657122" y="1123408"/>
                </a:lnTo>
                <a:lnTo>
                  <a:pt x="701286" y="1114377"/>
                </a:lnTo>
                <a:lnTo>
                  <a:pt x="744126" y="1101986"/>
                </a:lnTo>
                <a:lnTo>
                  <a:pt x="785496" y="1086379"/>
                </a:lnTo>
                <a:lnTo>
                  <a:pt x="825252" y="1067704"/>
                </a:lnTo>
                <a:lnTo>
                  <a:pt x="863247" y="1046104"/>
                </a:lnTo>
                <a:lnTo>
                  <a:pt x="899336" y="1021726"/>
                </a:lnTo>
                <a:lnTo>
                  <a:pt x="933374" y="994714"/>
                </a:lnTo>
                <a:lnTo>
                  <a:pt x="965215" y="965215"/>
                </a:lnTo>
                <a:lnTo>
                  <a:pt x="994714" y="933374"/>
                </a:lnTo>
                <a:lnTo>
                  <a:pt x="1021726" y="899336"/>
                </a:lnTo>
                <a:lnTo>
                  <a:pt x="1046104" y="863247"/>
                </a:lnTo>
                <a:lnTo>
                  <a:pt x="1067704" y="825252"/>
                </a:lnTo>
                <a:lnTo>
                  <a:pt x="1086379" y="785496"/>
                </a:lnTo>
                <a:lnTo>
                  <a:pt x="1101986" y="744126"/>
                </a:lnTo>
                <a:lnTo>
                  <a:pt x="1114377" y="701286"/>
                </a:lnTo>
                <a:lnTo>
                  <a:pt x="1123408" y="657122"/>
                </a:lnTo>
                <a:lnTo>
                  <a:pt x="1128933" y="611779"/>
                </a:lnTo>
                <a:lnTo>
                  <a:pt x="1130807" y="565403"/>
                </a:lnTo>
                <a:lnTo>
                  <a:pt x="1128933" y="519028"/>
                </a:lnTo>
                <a:lnTo>
                  <a:pt x="1123408" y="473685"/>
                </a:lnTo>
                <a:lnTo>
                  <a:pt x="1114377" y="429521"/>
                </a:lnTo>
                <a:lnTo>
                  <a:pt x="1101986" y="386681"/>
                </a:lnTo>
                <a:lnTo>
                  <a:pt x="1086379" y="345311"/>
                </a:lnTo>
                <a:lnTo>
                  <a:pt x="1067704" y="305555"/>
                </a:lnTo>
                <a:lnTo>
                  <a:pt x="1046104" y="267560"/>
                </a:lnTo>
                <a:lnTo>
                  <a:pt x="1021726" y="231471"/>
                </a:lnTo>
                <a:lnTo>
                  <a:pt x="994714" y="197433"/>
                </a:lnTo>
                <a:lnTo>
                  <a:pt x="965215" y="165592"/>
                </a:lnTo>
                <a:lnTo>
                  <a:pt x="933374" y="136093"/>
                </a:lnTo>
                <a:lnTo>
                  <a:pt x="899336" y="109081"/>
                </a:lnTo>
                <a:lnTo>
                  <a:pt x="863247" y="84703"/>
                </a:lnTo>
                <a:lnTo>
                  <a:pt x="825252" y="63103"/>
                </a:lnTo>
                <a:lnTo>
                  <a:pt x="785496" y="44428"/>
                </a:lnTo>
                <a:lnTo>
                  <a:pt x="744126" y="28821"/>
                </a:lnTo>
                <a:lnTo>
                  <a:pt x="701286" y="16430"/>
                </a:lnTo>
                <a:lnTo>
                  <a:pt x="657122" y="7399"/>
                </a:lnTo>
                <a:lnTo>
                  <a:pt x="611779" y="1874"/>
                </a:lnTo>
                <a:lnTo>
                  <a:pt x="565403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0552938" y="3629405"/>
            <a:ext cx="3936" cy="372871"/>
          </a:xfrm>
          <a:custGeom>
            <a:avLst/>
            <a:gdLst/>
            <a:ahLst/>
            <a:cxnLst/>
            <a:rect l="l" t="t" r="r" b="b"/>
            <a:pathLst>
              <a:path w="3936" h="372872">
                <a:moveTo>
                  <a:pt x="0" y="0"/>
                </a:moveTo>
                <a:lnTo>
                  <a:pt x="3936" y="372872"/>
                </a:lnTo>
              </a:path>
            </a:pathLst>
          </a:custGeom>
          <a:ln w="19811">
            <a:solidFill>
              <a:srgbClr val="FAA61A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0204704" y="2671572"/>
            <a:ext cx="784859" cy="646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0230611" y="2697479"/>
            <a:ext cx="678179" cy="5394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947154" y="4580382"/>
            <a:ext cx="1260348" cy="1260348"/>
          </a:xfrm>
          <a:custGeom>
            <a:avLst/>
            <a:gdLst/>
            <a:ahLst/>
            <a:cxnLst/>
            <a:rect l="l" t="t" r="r" b="b"/>
            <a:pathLst>
              <a:path w="1260348" h="1260348">
                <a:moveTo>
                  <a:pt x="0" y="630174"/>
                </a:moveTo>
                <a:lnTo>
                  <a:pt x="2089" y="578497"/>
                </a:lnTo>
                <a:lnTo>
                  <a:pt x="8249" y="527969"/>
                </a:lnTo>
                <a:lnTo>
                  <a:pt x="18317" y="478753"/>
                </a:lnTo>
                <a:lnTo>
                  <a:pt x="32132" y="431011"/>
                </a:lnTo>
                <a:lnTo>
                  <a:pt x="49529" y="384905"/>
                </a:lnTo>
                <a:lnTo>
                  <a:pt x="70349" y="340597"/>
                </a:lnTo>
                <a:lnTo>
                  <a:pt x="94427" y="298249"/>
                </a:lnTo>
                <a:lnTo>
                  <a:pt x="121603" y="258025"/>
                </a:lnTo>
                <a:lnTo>
                  <a:pt x="151712" y="220086"/>
                </a:lnTo>
                <a:lnTo>
                  <a:pt x="184594" y="184594"/>
                </a:lnTo>
                <a:lnTo>
                  <a:pt x="220086" y="151712"/>
                </a:lnTo>
                <a:lnTo>
                  <a:pt x="258025" y="121603"/>
                </a:lnTo>
                <a:lnTo>
                  <a:pt x="298249" y="94427"/>
                </a:lnTo>
                <a:lnTo>
                  <a:pt x="340597" y="70349"/>
                </a:lnTo>
                <a:lnTo>
                  <a:pt x="384905" y="49530"/>
                </a:lnTo>
                <a:lnTo>
                  <a:pt x="431011" y="32132"/>
                </a:lnTo>
                <a:lnTo>
                  <a:pt x="478753" y="18317"/>
                </a:lnTo>
                <a:lnTo>
                  <a:pt x="527969" y="8249"/>
                </a:lnTo>
                <a:lnTo>
                  <a:pt x="578497" y="2089"/>
                </a:lnTo>
                <a:lnTo>
                  <a:pt x="630174" y="0"/>
                </a:lnTo>
                <a:lnTo>
                  <a:pt x="681850" y="2089"/>
                </a:lnTo>
                <a:lnTo>
                  <a:pt x="732378" y="8249"/>
                </a:lnTo>
                <a:lnTo>
                  <a:pt x="781594" y="18317"/>
                </a:lnTo>
                <a:lnTo>
                  <a:pt x="829336" y="32132"/>
                </a:lnTo>
                <a:lnTo>
                  <a:pt x="875442" y="49530"/>
                </a:lnTo>
                <a:lnTo>
                  <a:pt x="919750" y="70349"/>
                </a:lnTo>
                <a:lnTo>
                  <a:pt x="962098" y="94427"/>
                </a:lnTo>
                <a:lnTo>
                  <a:pt x="1002322" y="121603"/>
                </a:lnTo>
                <a:lnTo>
                  <a:pt x="1040261" y="151712"/>
                </a:lnTo>
                <a:lnTo>
                  <a:pt x="1075753" y="184594"/>
                </a:lnTo>
                <a:lnTo>
                  <a:pt x="1108635" y="220086"/>
                </a:lnTo>
                <a:lnTo>
                  <a:pt x="1138744" y="258025"/>
                </a:lnTo>
                <a:lnTo>
                  <a:pt x="1165920" y="298249"/>
                </a:lnTo>
                <a:lnTo>
                  <a:pt x="1189998" y="340597"/>
                </a:lnTo>
                <a:lnTo>
                  <a:pt x="1210818" y="384905"/>
                </a:lnTo>
                <a:lnTo>
                  <a:pt x="1228215" y="431011"/>
                </a:lnTo>
                <a:lnTo>
                  <a:pt x="1242030" y="478753"/>
                </a:lnTo>
                <a:lnTo>
                  <a:pt x="1252098" y="527969"/>
                </a:lnTo>
                <a:lnTo>
                  <a:pt x="1258258" y="578497"/>
                </a:lnTo>
                <a:lnTo>
                  <a:pt x="1260348" y="630174"/>
                </a:lnTo>
                <a:lnTo>
                  <a:pt x="1258258" y="681850"/>
                </a:lnTo>
                <a:lnTo>
                  <a:pt x="1252098" y="732378"/>
                </a:lnTo>
                <a:lnTo>
                  <a:pt x="1242030" y="781594"/>
                </a:lnTo>
                <a:lnTo>
                  <a:pt x="1228215" y="829336"/>
                </a:lnTo>
                <a:lnTo>
                  <a:pt x="1210818" y="875442"/>
                </a:lnTo>
                <a:lnTo>
                  <a:pt x="1189998" y="919750"/>
                </a:lnTo>
                <a:lnTo>
                  <a:pt x="1165920" y="962098"/>
                </a:lnTo>
                <a:lnTo>
                  <a:pt x="1138744" y="1002322"/>
                </a:lnTo>
                <a:lnTo>
                  <a:pt x="1108635" y="1040261"/>
                </a:lnTo>
                <a:lnTo>
                  <a:pt x="1075753" y="1075753"/>
                </a:lnTo>
                <a:lnTo>
                  <a:pt x="1040261" y="1108635"/>
                </a:lnTo>
                <a:lnTo>
                  <a:pt x="1002322" y="1138744"/>
                </a:lnTo>
                <a:lnTo>
                  <a:pt x="962098" y="1165920"/>
                </a:lnTo>
                <a:lnTo>
                  <a:pt x="919750" y="1189998"/>
                </a:lnTo>
                <a:lnTo>
                  <a:pt x="875442" y="1210818"/>
                </a:lnTo>
                <a:lnTo>
                  <a:pt x="829336" y="1228215"/>
                </a:lnTo>
                <a:lnTo>
                  <a:pt x="781594" y="1242030"/>
                </a:lnTo>
                <a:lnTo>
                  <a:pt x="732378" y="1252098"/>
                </a:lnTo>
                <a:lnTo>
                  <a:pt x="681850" y="1258258"/>
                </a:lnTo>
                <a:lnTo>
                  <a:pt x="630174" y="1260348"/>
                </a:lnTo>
                <a:lnTo>
                  <a:pt x="578497" y="1258258"/>
                </a:lnTo>
                <a:lnTo>
                  <a:pt x="527969" y="1252098"/>
                </a:lnTo>
                <a:lnTo>
                  <a:pt x="478753" y="1242030"/>
                </a:lnTo>
                <a:lnTo>
                  <a:pt x="431011" y="1228215"/>
                </a:lnTo>
                <a:lnTo>
                  <a:pt x="384905" y="1210818"/>
                </a:lnTo>
                <a:lnTo>
                  <a:pt x="340597" y="1189998"/>
                </a:lnTo>
                <a:lnTo>
                  <a:pt x="298249" y="1165920"/>
                </a:lnTo>
                <a:lnTo>
                  <a:pt x="258025" y="1138744"/>
                </a:lnTo>
                <a:lnTo>
                  <a:pt x="220086" y="1108635"/>
                </a:lnTo>
                <a:lnTo>
                  <a:pt x="184594" y="1075753"/>
                </a:lnTo>
                <a:lnTo>
                  <a:pt x="151712" y="1040261"/>
                </a:lnTo>
                <a:lnTo>
                  <a:pt x="121603" y="1002322"/>
                </a:lnTo>
                <a:lnTo>
                  <a:pt x="94427" y="962098"/>
                </a:lnTo>
                <a:lnTo>
                  <a:pt x="70349" y="919750"/>
                </a:lnTo>
                <a:lnTo>
                  <a:pt x="49529" y="875442"/>
                </a:lnTo>
                <a:lnTo>
                  <a:pt x="32132" y="829336"/>
                </a:lnTo>
                <a:lnTo>
                  <a:pt x="18317" y="781594"/>
                </a:lnTo>
                <a:lnTo>
                  <a:pt x="8249" y="732378"/>
                </a:lnTo>
                <a:lnTo>
                  <a:pt x="2089" y="681850"/>
                </a:lnTo>
                <a:lnTo>
                  <a:pt x="0" y="630174"/>
                </a:lnTo>
                <a:close/>
              </a:path>
            </a:pathLst>
          </a:custGeom>
          <a:ln w="28956">
            <a:solidFill>
              <a:srgbClr val="FAA61A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016495" y="4645152"/>
            <a:ext cx="1130807" cy="1130808"/>
          </a:xfrm>
          <a:custGeom>
            <a:avLst/>
            <a:gdLst/>
            <a:ahLst/>
            <a:cxnLst/>
            <a:rect l="l" t="t" r="r" b="b"/>
            <a:pathLst>
              <a:path w="1130807" h="1130808">
                <a:moveTo>
                  <a:pt x="565403" y="0"/>
                </a:moveTo>
                <a:lnTo>
                  <a:pt x="519028" y="1874"/>
                </a:lnTo>
                <a:lnTo>
                  <a:pt x="473685" y="7399"/>
                </a:lnTo>
                <a:lnTo>
                  <a:pt x="429521" y="16430"/>
                </a:lnTo>
                <a:lnTo>
                  <a:pt x="386681" y="28821"/>
                </a:lnTo>
                <a:lnTo>
                  <a:pt x="345311" y="44428"/>
                </a:lnTo>
                <a:lnTo>
                  <a:pt x="305555" y="63103"/>
                </a:lnTo>
                <a:lnTo>
                  <a:pt x="267560" y="84703"/>
                </a:lnTo>
                <a:lnTo>
                  <a:pt x="231471" y="109081"/>
                </a:lnTo>
                <a:lnTo>
                  <a:pt x="197433" y="136093"/>
                </a:lnTo>
                <a:lnTo>
                  <a:pt x="165592" y="165592"/>
                </a:lnTo>
                <a:lnTo>
                  <a:pt x="136093" y="197433"/>
                </a:lnTo>
                <a:lnTo>
                  <a:pt x="109081" y="231471"/>
                </a:lnTo>
                <a:lnTo>
                  <a:pt x="84703" y="267560"/>
                </a:lnTo>
                <a:lnTo>
                  <a:pt x="63103" y="305555"/>
                </a:lnTo>
                <a:lnTo>
                  <a:pt x="44428" y="345311"/>
                </a:lnTo>
                <a:lnTo>
                  <a:pt x="28821" y="386681"/>
                </a:lnTo>
                <a:lnTo>
                  <a:pt x="16430" y="429521"/>
                </a:lnTo>
                <a:lnTo>
                  <a:pt x="7399" y="473685"/>
                </a:lnTo>
                <a:lnTo>
                  <a:pt x="1874" y="519028"/>
                </a:lnTo>
                <a:lnTo>
                  <a:pt x="0" y="565404"/>
                </a:lnTo>
                <a:lnTo>
                  <a:pt x="1874" y="611779"/>
                </a:lnTo>
                <a:lnTo>
                  <a:pt x="7399" y="657122"/>
                </a:lnTo>
                <a:lnTo>
                  <a:pt x="16430" y="701286"/>
                </a:lnTo>
                <a:lnTo>
                  <a:pt x="28821" y="744126"/>
                </a:lnTo>
                <a:lnTo>
                  <a:pt x="44428" y="785496"/>
                </a:lnTo>
                <a:lnTo>
                  <a:pt x="63103" y="825252"/>
                </a:lnTo>
                <a:lnTo>
                  <a:pt x="84703" y="863247"/>
                </a:lnTo>
                <a:lnTo>
                  <a:pt x="109081" y="899336"/>
                </a:lnTo>
                <a:lnTo>
                  <a:pt x="136093" y="933374"/>
                </a:lnTo>
                <a:lnTo>
                  <a:pt x="165592" y="965215"/>
                </a:lnTo>
                <a:lnTo>
                  <a:pt x="197433" y="994714"/>
                </a:lnTo>
                <a:lnTo>
                  <a:pt x="231471" y="1021726"/>
                </a:lnTo>
                <a:lnTo>
                  <a:pt x="267560" y="1046104"/>
                </a:lnTo>
                <a:lnTo>
                  <a:pt x="305555" y="1067704"/>
                </a:lnTo>
                <a:lnTo>
                  <a:pt x="345311" y="1086379"/>
                </a:lnTo>
                <a:lnTo>
                  <a:pt x="386681" y="1101986"/>
                </a:lnTo>
                <a:lnTo>
                  <a:pt x="429521" y="1114377"/>
                </a:lnTo>
                <a:lnTo>
                  <a:pt x="473685" y="1123408"/>
                </a:lnTo>
                <a:lnTo>
                  <a:pt x="519028" y="1128933"/>
                </a:lnTo>
                <a:lnTo>
                  <a:pt x="565403" y="1130808"/>
                </a:lnTo>
                <a:lnTo>
                  <a:pt x="611779" y="1128933"/>
                </a:lnTo>
                <a:lnTo>
                  <a:pt x="657122" y="1123408"/>
                </a:lnTo>
                <a:lnTo>
                  <a:pt x="701286" y="1114377"/>
                </a:lnTo>
                <a:lnTo>
                  <a:pt x="744126" y="1101986"/>
                </a:lnTo>
                <a:lnTo>
                  <a:pt x="785496" y="1086379"/>
                </a:lnTo>
                <a:lnTo>
                  <a:pt x="825252" y="1067704"/>
                </a:lnTo>
                <a:lnTo>
                  <a:pt x="863247" y="1046104"/>
                </a:lnTo>
                <a:lnTo>
                  <a:pt x="899336" y="1021726"/>
                </a:lnTo>
                <a:lnTo>
                  <a:pt x="933374" y="994714"/>
                </a:lnTo>
                <a:lnTo>
                  <a:pt x="965215" y="965215"/>
                </a:lnTo>
                <a:lnTo>
                  <a:pt x="994714" y="933374"/>
                </a:lnTo>
                <a:lnTo>
                  <a:pt x="1021726" y="899336"/>
                </a:lnTo>
                <a:lnTo>
                  <a:pt x="1046104" y="863247"/>
                </a:lnTo>
                <a:lnTo>
                  <a:pt x="1067704" y="825252"/>
                </a:lnTo>
                <a:lnTo>
                  <a:pt x="1086379" y="785496"/>
                </a:lnTo>
                <a:lnTo>
                  <a:pt x="1101986" y="744126"/>
                </a:lnTo>
                <a:lnTo>
                  <a:pt x="1114377" y="701286"/>
                </a:lnTo>
                <a:lnTo>
                  <a:pt x="1123408" y="657122"/>
                </a:lnTo>
                <a:lnTo>
                  <a:pt x="1128933" y="611779"/>
                </a:lnTo>
                <a:lnTo>
                  <a:pt x="1130807" y="565404"/>
                </a:lnTo>
                <a:lnTo>
                  <a:pt x="1128933" y="519028"/>
                </a:lnTo>
                <a:lnTo>
                  <a:pt x="1123408" y="473685"/>
                </a:lnTo>
                <a:lnTo>
                  <a:pt x="1114377" y="429521"/>
                </a:lnTo>
                <a:lnTo>
                  <a:pt x="1101986" y="386681"/>
                </a:lnTo>
                <a:lnTo>
                  <a:pt x="1086379" y="345311"/>
                </a:lnTo>
                <a:lnTo>
                  <a:pt x="1067704" y="305555"/>
                </a:lnTo>
                <a:lnTo>
                  <a:pt x="1046104" y="267560"/>
                </a:lnTo>
                <a:lnTo>
                  <a:pt x="1021726" y="231471"/>
                </a:lnTo>
                <a:lnTo>
                  <a:pt x="994714" y="197433"/>
                </a:lnTo>
                <a:lnTo>
                  <a:pt x="965215" y="165592"/>
                </a:lnTo>
                <a:lnTo>
                  <a:pt x="933374" y="136093"/>
                </a:lnTo>
                <a:lnTo>
                  <a:pt x="899336" y="109081"/>
                </a:lnTo>
                <a:lnTo>
                  <a:pt x="863247" y="84703"/>
                </a:lnTo>
                <a:lnTo>
                  <a:pt x="825252" y="63103"/>
                </a:lnTo>
                <a:lnTo>
                  <a:pt x="785496" y="44428"/>
                </a:lnTo>
                <a:lnTo>
                  <a:pt x="744126" y="28821"/>
                </a:lnTo>
                <a:lnTo>
                  <a:pt x="701286" y="16430"/>
                </a:lnTo>
                <a:lnTo>
                  <a:pt x="657122" y="7399"/>
                </a:lnTo>
                <a:lnTo>
                  <a:pt x="611779" y="1874"/>
                </a:lnTo>
                <a:lnTo>
                  <a:pt x="565403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573518" y="4208526"/>
            <a:ext cx="3936" cy="372872"/>
          </a:xfrm>
          <a:custGeom>
            <a:avLst/>
            <a:gdLst/>
            <a:ahLst/>
            <a:cxnLst/>
            <a:rect l="l" t="t" r="r" b="b"/>
            <a:pathLst>
              <a:path w="3936" h="372872">
                <a:moveTo>
                  <a:pt x="0" y="0"/>
                </a:moveTo>
                <a:lnTo>
                  <a:pt x="3936" y="372872"/>
                </a:lnTo>
              </a:path>
            </a:pathLst>
          </a:custGeom>
          <a:ln w="19811">
            <a:solidFill>
              <a:srgbClr val="FAA61A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264907" y="4919471"/>
            <a:ext cx="618744" cy="719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290816" y="4945379"/>
            <a:ext cx="512064" cy="6126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017902" y="4632197"/>
            <a:ext cx="1260348" cy="1260348"/>
          </a:xfrm>
          <a:custGeom>
            <a:avLst/>
            <a:gdLst/>
            <a:ahLst/>
            <a:cxnLst/>
            <a:rect l="l" t="t" r="r" b="b"/>
            <a:pathLst>
              <a:path w="1260348" h="1260348">
                <a:moveTo>
                  <a:pt x="0" y="630173"/>
                </a:moveTo>
                <a:lnTo>
                  <a:pt x="2089" y="578497"/>
                </a:lnTo>
                <a:lnTo>
                  <a:pt x="8249" y="527969"/>
                </a:lnTo>
                <a:lnTo>
                  <a:pt x="18317" y="478753"/>
                </a:lnTo>
                <a:lnTo>
                  <a:pt x="32132" y="431011"/>
                </a:lnTo>
                <a:lnTo>
                  <a:pt x="49530" y="384905"/>
                </a:lnTo>
                <a:lnTo>
                  <a:pt x="70349" y="340597"/>
                </a:lnTo>
                <a:lnTo>
                  <a:pt x="94427" y="298249"/>
                </a:lnTo>
                <a:lnTo>
                  <a:pt x="121603" y="258025"/>
                </a:lnTo>
                <a:lnTo>
                  <a:pt x="151712" y="220086"/>
                </a:lnTo>
                <a:lnTo>
                  <a:pt x="184594" y="184594"/>
                </a:lnTo>
                <a:lnTo>
                  <a:pt x="220086" y="151712"/>
                </a:lnTo>
                <a:lnTo>
                  <a:pt x="258025" y="121603"/>
                </a:lnTo>
                <a:lnTo>
                  <a:pt x="298249" y="94427"/>
                </a:lnTo>
                <a:lnTo>
                  <a:pt x="340597" y="70349"/>
                </a:lnTo>
                <a:lnTo>
                  <a:pt x="384905" y="49530"/>
                </a:lnTo>
                <a:lnTo>
                  <a:pt x="431011" y="32132"/>
                </a:lnTo>
                <a:lnTo>
                  <a:pt x="478753" y="18317"/>
                </a:lnTo>
                <a:lnTo>
                  <a:pt x="527969" y="8249"/>
                </a:lnTo>
                <a:lnTo>
                  <a:pt x="578497" y="2089"/>
                </a:lnTo>
                <a:lnTo>
                  <a:pt x="630174" y="0"/>
                </a:lnTo>
                <a:lnTo>
                  <a:pt x="681850" y="2089"/>
                </a:lnTo>
                <a:lnTo>
                  <a:pt x="732378" y="8249"/>
                </a:lnTo>
                <a:lnTo>
                  <a:pt x="781594" y="18317"/>
                </a:lnTo>
                <a:lnTo>
                  <a:pt x="829336" y="32132"/>
                </a:lnTo>
                <a:lnTo>
                  <a:pt x="875442" y="49530"/>
                </a:lnTo>
                <a:lnTo>
                  <a:pt x="919750" y="70349"/>
                </a:lnTo>
                <a:lnTo>
                  <a:pt x="962098" y="94427"/>
                </a:lnTo>
                <a:lnTo>
                  <a:pt x="1002322" y="121603"/>
                </a:lnTo>
                <a:lnTo>
                  <a:pt x="1040261" y="151712"/>
                </a:lnTo>
                <a:lnTo>
                  <a:pt x="1075753" y="184594"/>
                </a:lnTo>
                <a:lnTo>
                  <a:pt x="1108635" y="220086"/>
                </a:lnTo>
                <a:lnTo>
                  <a:pt x="1138744" y="258025"/>
                </a:lnTo>
                <a:lnTo>
                  <a:pt x="1165920" y="298249"/>
                </a:lnTo>
                <a:lnTo>
                  <a:pt x="1189998" y="340597"/>
                </a:lnTo>
                <a:lnTo>
                  <a:pt x="1210817" y="384905"/>
                </a:lnTo>
                <a:lnTo>
                  <a:pt x="1228215" y="431011"/>
                </a:lnTo>
                <a:lnTo>
                  <a:pt x="1242030" y="478753"/>
                </a:lnTo>
                <a:lnTo>
                  <a:pt x="1252098" y="527969"/>
                </a:lnTo>
                <a:lnTo>
                  <a:pt x="1258258" y="578497"/>
                </a:lnTo>
                <a:lnTo>
                  <a:pt x="1260348" y="630173"/>
                </a:lnTo>
                <a:lnTo>
                  <a:pt x="1258258" y="681857"/>
                </a:lnTo>
                <a:lnTo>
                  <a:pt x="1252098" y="732390"/>
                </a:lnTo>
                <a:lnTo>
                  <a:pt x="1242030" y="781610"/>
                </a:lnTo>
                <a:lnTo>
                  <a:pt x="1228215" y="829355"/>
                </a:lnTo>
                <a:lnTo>
                  <a:pt x="1210818" y="875464"/>
                </a:lnTo>
                <a:lnTo>
                  <a:pt x="1189998" y="919773"/>
                </a:lnTo>
                <a:lnTo>
                  <a:pt x="1165920" y="962120"/>
                </a:lnTo>
                <a:lnTo>
                  <a:pt x="1138744" y="1002344"/>
                </a:lnTo>
                <a:lnTo>
                  <a:pt x="1108635" y="1040282"/>
                </a:lnTo>
                <a:lnTo>
                  <a:pt x="1075753" y="1075772"/>
                </a:lnTo>
                <a:lnTo>
                  <a:pt x="1040261" y="1108652"/>
                </a:lnTo>
                <a:lnTo>
                  <a:pt x="1002322" y="1138759"/>
                </a:lnTo>
                <a:lnTo>
                  <a:pt x="962098" y="1165932"/>
                </a:lnTo>
                <a:lnTo>
                  <a:pt x="919750" y="1190008"/>
                </a:lnTo>
                <a:lnTo>
                  <a:pt x="875442" y="1210825"/>
                </a:lnTo>
                <a:lnTo>
                  <a:pt x="829336" y="1228220"/>
                </a:lnTo>
                <a:lnTo>
                  <a:pt x="781594" y="1242033"/>
                </a:lnTo>
                <a:lnTo>
                  <a:pt x="732378" y="1252099"/>
                </a:lnTo>
                <a:lnTo>
                  <a:pt x="681850" y="1258258"/>
                </a:lnTo>
                <a:lnTo>
                  <a:pt x="630174" y="1260348"/>
                </a:lnTo>
                <a:lnTo>
                  <a:pt x="578497" y="1258258"/>
                </a:lnTo>
                <a:lnTo>
                  <a:pt x="527969" y="1252099"/>
                </a:lnTo>
                <a:lnTo>
                  <a:pt x="478753" y="1242033"/>
                </a:lnTo>
                <a:lnTo>
                  <a:pt x="431011" y="1228220"/>
                </a:lnTo>
                <a:lnTo>
                  <a:pt x="384905" y="1210825"/>
                </a:lnTo>
                <a:lnTo>
                  <a:pt x="340597" y="1190008"/>
                </a:lnTo>
                <a:lnTo>
                  <a:pt x="298249" y="1165932"/>
                </a:lnTo>
                <a:lnTo>
                  <a:pt x="258025" y="1138759"/>
                </a:lnTo>
                <a:lnTo>
                  <a:pt x="220086" y="1108652"/>
                </a:lnTo>
                <a:lnTo>
                  <a:pt x="184594" y="1075772"/>
                </a:lnTo>
                <a:lnTo>
                  <a:pt x="151712" y="1040282"/>
                </a:lnTo>
                <a:lnTo>
                  <a:pt x="121603" y="1002344"/>
                </a:lnTo>
                <a:lnTo>
                  <a:pt x="94427" y="962120"/>
                </a:lnTo>
                <a:lnTo>
                  <a:pt x="70349" y="919773"/>
                </a:lnTo>
                <a:lnTo>
                  <a:pt x="49530" y="875464"/>
                </a:lnTo>
                <a:lnTo>
                  <a:pt x="32132" y="829355"/>
                </a:lnTo>
                <a:lnTo>
                  <a:pt x="18317" y="781610"/>
                </a:lnTo>
                <a:lnTo>
                  <a:pt x="8249" y="732390"/>
                </a:lnTo>
                <a:lnTo>
                  <a:pt x="2089" y="681857"/>
                </a:lnTo>
                <a:lnTo>
                  <a:pt x="0" y="630173"/>
                </a:lnTo>
                <a:close/>
              </a:path>
            </a:pathLst>
          </a:custGeom>
          <a:ln w="28956">
            <a:solidFill>
              <a:srgbClr val="FAA61A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082672" y="4695444"/>
            <a:ext cx="1130808" cy="1132332"/>
          </a:xfrm>
          <a:custGeom>
            <a:avLst/>
            <a:gdLst/>
            <a:ahLst/>
            <a:cxnLst/>
            <a:rect l="l" t="t" r="r" b="b"/>
            <a:pathLst>
              <a:path w="1130808" h="1132331">
                <a:moveTo>
                  <a:pt x="565404" y="0"/>
                </a:moveTo>
                <a:lnTo>
                  <a:pt x="519028" y="1876"/>
                </a:lnTo>
                <a:lnTo>
                  <a:pt x="473685" y="7410"/>
                </a:lnTo>
                <a:lnTo>
                  <a:pt x="429521" y="16454"/>
                </a:lnTo>
                <a:lnTo>
                  <a:pt x="386681" y="28864"/>
                </a:lnTo>
                <a:lnTo>
                  <a:pt x="345311" y="44493"/>
                </a:lnTo>
                <a:lnTo>
                  <a:pt x="305555" y="63196"/>
                </a:lnTo>
                <a:lnTo>
                  <a:pt x="267560" y="84827"/>
                </a:lnTo>
                <a:lnTo>
                  <a:pt x="231471" y="109240"/>
                </a:lnTo>
                <a:lnTo>
                  <a:pt x="197433" y="136289"/>
                </a:lnTo>
                <a:lnTo>
                  <a:pt x="165592" y="165830"/>
                </a:lnTo>
                <a:lnTo>
                  <a:pt x="136093" y="197715"/>
                </a:lnTo>
                <a:lnTo>
                  <a:pt x="109081" y="231800"/>
                </a:lnTo>
                <a:lnTo>
                  <a:pt x="84703" y="267938"/>
                </a:lnTo>
                <a:lnTo>
                  <a:pt x="63103" y="305984"/>
                </a:lnTo>
                <a:lnTo>
                  <a:pt x="44428" y="345793"/>
                </a:lnTo>
                <a:lnTo>
                  <a:pt x="28821" y="387217"/>
                </a:lnTo>
                <a:lnTo>
                  <a:pt x="16430" y="430113"/>
                </a:lnTo>
                <a:lnTo>
                  <a:pt x="7399" y="474333"/>
                </a:lnTo>
                <a:lnTo>
                  <a:pt x="1874" y="519733"/>
                </a:lnTo>
                <a:lnTo>
                  <a:pt x="0" y="566165"/>
                </a:lnTo>
                <a:lnTo>
                  <a:pt x="1874" y="612598"/>
                </a:lnTo>
                <a:lnTo>
                  <a:pt x="7399" y="657998"/>
                </a:lnTo>
                <a:lnTo>
                  <a:pt x="16430" y="702218"/>
                </a:lnTo>
                <a:lnTo>
                  <a:pt x="28821" y="745114"/>
                </a:lnTo>
                <a:lnTo>
                  <a:pt x="44428" y="786538"/>
                </a:lnTo>
                <a:lnTo>
                  <a:pt x="63103" y="826347"/>
                </a:lnTo>
                <a:lnTo>
                  <a:pt x="84703" y="864393"/>
                </a:lnTo>
                <a:lnTo>
                  <a:pt x="109081" y="900531"/>
                </a:lnTo>
                <a:lnTo>
                  <a:pt x="136093" y="934616"/>
                </a:lnTo>
                <a:lnTo>
                  <a:pt x="165592" y="966501"/>
                </a:lnTo>
                <a:lnTo>
                  <a:pt x="197433" y="996042"/>
                </a:lnTo>
                <a:lnTo>
                  <a:pt x="231471" y="1023091"/>
                </a:lnTo>
                <a:lnTo>
                  <a:pt x="267560" y="1047504"/>
                </a:lnTo>
                <a:lnTo>
                  <a:pt x="305555" y="1069135"/>
                </a:lnTo>
                <a:lnTo>
                  <a:pt x="345311" y="1087838"/>
                </a:lnTo>
                <a:lnTo>
                  <a:pt x="386681" y="1103467"/>
                </a:lnTo>
                <a:lnTo>
                  <a:pt x="429521" y="1115877"/>
                </a:lnTo>
                <a:lnTo>
                  <a:pt x="473685" y="1124921"/>
                </a:lnTo>
                <a:lnTo>
                  <a:pt x="519028" y="1130455"/>
                </a:lnTo>
                <a:lnTo>
                  <a:pt x="565404" y="1132331"/>
                </a:lnTo>
                <a:lnTo>
                  <a:pt x="611779" y="1130455"/>
                </a:lnTo>
                <a:lnTo>
                  <a:pt x="657122" y="1124921"/>
                </a:lnTo>
                <a:lnTo>
                  <a:pt x="701286" y="1115877"/>
                </a:lnTo>
                <a:lnTo>
                  <a:pt x="744126" y="1103467"/>
                </a:lnTo>
                <a:lnTo>
                  <a:pt x="785496" y="1087838"/>
                </a:lnTo>
                <a:lnTo>
                  <a:pt x="825252" y="1069135"/>
                </a:lnTo>
                <a:lnTo>
                  <a:pt x="863247" y="1047504"/>
                </a:lnTo>
                <a:lnTo>
                  <a:pt x="899336" y="1023091"/>
                </a:lnTo>
                <a:lnTo>
                  <a:pt x="933374" y="996042"/>
                </a:lnTo>
                <a:lnTo>
                  <a:pt x="965215" y="966501"/>
                </a:lnTo>
                <a:lnTo>
                  <a:pt x="994714" y="934616"/>
                </a:lnTo>
                <a:lnTo>
                  <a:pt x="1021726" y="900531"/>
                </a:lnTo>
                <a:lnTo>
                  <a:pt x="1046104" y="864393"/>
                </a:lnTo>
                <a:lnTo>
                  <a:pt x="1067704" y="826347"/>
                </a:lnTo>
                <a:lnTo>
                  <a:pt x="1086379" y="786538"/>
                </a:lnTo>
                <a:lnTo>
                  <a:pt x="1101986" y="745114"/>
                </a:lnTo>
                <a:lnTo>
                  <a:pt x="1114377" y="702218"/>
                </a:lnTo>
                <a:lnTo>
                  <a:pt x="1123408" y="657998"/>
                </a:lnTo>
                <a:lnTo>
                  <a:pt x="1128933" y="612598"/>
                </a:lnTo>
                <a:lnTo>
                  <a:pt x="1130808" y="566165"/>
                </a:lnTo>
                <a:lnTo>
                  <a:pt x="1128933" y="519733"/>
                </a:lnTo>
                <a:lnTo>
                  <a:pt x="1123408" y="474333"/>
                </a:lnTo>
                <a:lnTo>
                  <a:pt x="1114377" y="430113"/>
                </a:lnTo>
                <a:lnTo>
                  <a:pt x="1101986" y="387217"/>
                </a:lnTo>
                <a:lnTo>
                  <a:pt x="1086379" y="345793"/>
                </a:lnTo>
                <a:lnTo>
                  <a:pt x="1067704" y="305984"/>
                </a:lnTo>
                <a:lnTo>
                  <a:pt x="1046104" y="267938"/>
                </a:lnTo>
                <a:lnTo>
                  <a:pt x="1021726" y="231800"/>
                </a:lnTo>
                <a:lnTo>
                  <a:pt x="994714" y="197715"/>
                </a:lnTo>
                <a:lnTo>
                  <a:pt x="965215" y="165830"/>
                </a:lnTo>
                <a:lnTo>
                  <a:pt x="933374" y="136289"/>
                </a:lnTo>
                <a:lnTo>
                  <a:pt x="899336" y="109240"/>
                </a:lnTo>
                <a:lnTo>
                  <a:pt x="863247" y="84827"/>
                </a:lnTo>
                <a:lnTo>
                  <a:pt x="825252" y="63196"/>
                </a:lnTo>
                <a:lnTo>
                  <a:pt x="785496" y="44493"/>
                </a:lnTo>
                <a:lnTo>
                  <a:pt x="744126" y="28864"/>
                </a:lnTo>
                <a:lnTo>
                  <a:pt x="701286" y="16454"/>
                </a:lnTo>
                <a:lnTo>
                  <a:pt x="657122" y="7410"/>
                </a:lnTo>
                <a:lnTo>
                  <a:pt x="611779" y="1876"/>
                </a:lnTo>
                <a:lnTo>
                  <a:pt x="565404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646108" y="4258817"/>
            <a:ext cx="3937" cy="372871"/>
          </a:xfrm>
          <a:custGeom>
            <a:avLst/>
            <a:gdLst/>
            <a:ahLst/>
            <a:cxnLst/>
            <a:rect l="l" t="t" r="r" b="b"/>
            <a:pathLst>
              <a:path w="3937" h="372872">
                <a:moveTo>
                  <a:pt x="0" y="0"/>
                </a:moveTo>
                <a:lnTo>
                  <a:pt x="3937" y="372871"/>
                </a:lnTo>
              </a:path>
            </a:pathLst>
          </a:custGeom>
          <a:ln w="19812">
            <a:solidFill>
              <a:srgbClr val="FAA61A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283208" y="4875276"/>
            <a:ext cx="830579" cy="827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309116" y="4901184"/>
            <a:ext cx="723899" cy="72085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491228" y="4043171"/>
            <a:ext cx="246887" cy="246887"/>
          </a:xfrm>
          <a:prstGeom prst="rect">
            <a:avLst/>
          </a:prstGeom>
          <a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979926" y="2341626"/>
            <a:ext cx="1260348" cy="1258824"/>
          </a:xfrm>
          <a:custGeom>
            <a:avLst/>
            <a:gdLst/>
            <a:ahLst/>
            <a:cxnLst/>
            <a:rect l="l" t="t" r="r" b="b"/>
            <a:pathLst>
              <a:path w="1260348" h="1258824">
                <a:moveTo>
                  <a:pt x="0" y="629412"/>
                </a:moveTo>
                <a:lnTo>
                  <a:pt x="2089" y="577792"/>
                </a:lnTo>
                <a:lnTo>
                  <a:pt x="8249" y="527321"/>
                </a:lnTo>
                <a:lnTo>
                  <a:pt x="18317" y="478162"/>
                </a:lnTo>
                <a:lnTo>
                  <a:pt x="32132" y="430475"/>
                </a:lnTo>
                <a:lnTo>
                  <a:pt x="49530" y="384423"/>
                </a:lnTo>
                <a:lnTo>
                  <a:pt x="70349" y="340167"/>
                </a:lnTo>
                <a:lnTo>
                  <a:pt x="94427" y="297871"/>
                </a:lnTo>
                <a:lnTo>
                  <a:pt x="121603" y="257696"/>
                </a:lnTo>
                <a:lnTo>
                  <a:pt x="151712" y="219803"/>
                </a:lnTo>
                <a:lnTo>
                  <a:pt x="184594" y="184356"/>
                </a:lnTo>
                <a:lnTo>
                  <a:pt x="220086" y="151515"/>
                </a:lnTo>
                <a:lnTo>
                  <a:pt x="258025" y="121444"/>
                </a:lnTo>
                <a:lnTo>
                  <a:pt x="298249" y="94304"/>
                </a:lnTo>
                <a:lnTo>
                  <a:pt x="340597" y="70256"/>
                </a:lnTo>
                <a:lnTo>
                  <a:pt x="384905" y="49464"/>
                </a:lnTo>
                <a:lnTo>
                  <a:pt x="431011" y="32089"/>
                </a:lnTo>
                <a:lnTo>
                  <a:pt x="478753" y="18293"/>
                </a:lnTo>
                <a:lnTo>
                  <a:pt x="527969" y="8238"/>
                </a:lnTo>
                <a:lnTo>
                  <a:pt x="578497" y="2086"/>
                </a:lnTo>
                <a:lnTo>
                  <a:pt x="630174" y="0"/>
                </a:lnTo>
                <a:lnTo>
                  <a:pt x="681850" y="2086"/>
                </a:lnTo>
                <a:lnTo>
                  <a:pt x="732378" y="8238"/>
                </a:lnTo>
                <a:lnTo>
                  <a:pt x="781594" y="18293"/>
                </a:lnTo>
                <a:lnTo>
                  <a:pt x="829336" y="32089"/>
                </a:lnTo>
                <a:lnTo>
                  <a:pt x="875442" y="49464"/>
                </a:lnTo>
                <a:lnTo>
                  <a:pt x="919750" y="70256"/>
                </a:lnTo>
                <a:lnTo>
                  <a:pt x="962098" y="94304"/>
                </a:lnTo>
                <a:lnTo>
                  <a:pt x="1002322" y="121444"/>
                </a:lnTo>
                <a:lnTo>
                  <a:pt x="1040261" y="151515"/>
                </a:lnTo>
                <a:lnTo>
                  <a:pt x="1075753" y="184356"/>
                </a:lnTo>
                <a:lnTo>
                  <a:pt x="1108635" y="219803"/>
                </a:lnTo>
                <a:lnTo>
                  <a:pt x="1138744" y="257696"/>
                </a:lnTo>
                <a:lnTo>
                  <a:pt x="1165920" y="297871"/>
                </a:lnTo>
                <a:lnTo>
                  <a:pt x="1189998" y="340167"/>
                </a:lnTo>
                <a:lnTo>
                  <a:pt x="1210818" y="384423"/>
                </a:lnTo>
                <a:lnTo>
                  <a:pt x="1228215" y="430475"/>
                </a:lnTo>
                <a:lnTo>
                  <a:pt x="1242030" y="478162"/>
                </a:lnTo>
                <a:lnTo>
                  <a:pt x="1252098" y="527321"/>
                </a:lnTo>
                <a:lnTo>
                  <a:pt x="1258258" y="577792"/>
                </a:lnTo>
                <a:lnTo>
                  <a:pt x="1260348" y="629412"/>
                </a:lnTo>
                <a:lnTo>
                  <a:pt x="1258258" y="681031"/>
                </a:lnTo>
                <a:lnTo>
                  <a:pt x="1252098" y="731502"/>
                </a:lnTo>
                <a:lnTo>
                  <a:pt x="1242030" y="780661"/>
                </a:lnTo>
                <a:lnTo>
                  <a:pt x="1228215" y="828348"/>
                </a:lnTo>
                <a:lnTo>
                  <a:pt x="1210817" y="874400"/>
                </a:lnTo>
                <a:lnTo>
                  <a:pt x="1189998" y="918656"/>
                </a:lnTo>
                <a:lnTo>
                  <a:pt x="1165920" y="960952"/>
                </a:lnTo>
                <a:lnTo>
                  <a:pt x="1138744" y="1001127"/>
                </a:lnTo>
                <a:lnTo>
                  <a:pt x="1108635" y="1039020"/>
                </a:lnTo>
                <a:lnTo>
                  <a:pt x="1075753" y="1074467"/>
                </a:lnTo>
                <a:lnTo>
                  <a:pt x="1040261" y="1107308"/>
                </a:lnTo>
                <a:lnTo>
                  <a:pt x="1002322" y="1137379"/>
                </a:lnTo>
                <a:lnTo>
                  <a:pt x="962098" y="1164519"/>
                </a:lnTo>
                <a:lnTo>
                  <a:pt x="919750" y="1188567"/>
                </a:lnTo>
                <a:lnTo>
                  <a:pt x="875442" y="1209359"/>
                </a:lnTo>
                <a:lnTo>
                  <a:pt x="829336" y="1226734"/>
                </a:lnTo>
                <a:lnTo>
                  <a:pt x="781594" y="1240530"/>
                </a:lnTo>
                <a:lnTo>
                  <a:pt x="732378" y="1250585"/>
                </a:lnTo>
                <a:lnTo>
                  <a:pt x="681850" y="1256737"/>
                </a:lnTo>
                <a:lnTo>
                  <a:pt x="630174" y="1258824"/>
                </a:lnTo>
                <a:lnTo>
                  <a:pt x="578497" y="1256737"/>
                </a:lnTo>
                <a:lnTo>
                  <a:pt x="527969" y="1250585"/>
                </a:lnTo>
                <a:lnTo>
                  <a:pt x="478753" y="1240530"/>
                </a:lnTo>
                <a:lnTo>
                  <a:pt x="431011" y="1226734"/>
                </a:lnTo>
                <a:lnTo>
                  <a:pt x="384905" y="1209359"/>
                </a:lnTo>
                <a:lnTo>
                  <a:pt x="340597" y="1188567"/>
                </a:lnTo>
                <a:lnTo>
                  <a:pt x="298249" y="1164519"/>
                </a:lnTo>
                <a:lnTo>
                  <a:pt x="258025" y="1137379"/>
                </a:lnTo>
                <a:lnTo>
                  <a:pt x="220086" y="1107308"/>
                </a:lnTo>
                <a:lnTo>
                  <a:pt x="184594" y="1074467"/>
                </a:lnTo>
                <a:lnTo>
                  <a:pt x="151712" y="1039020"/>
                </a:lnTo>
                <a:lnTo>
                  <a:pt x="121603" y="1001127"/>
                </a:lnTo>
                <a:lnTo>
                  <a:pt x="94427" y="960952"/>
                </a:lnTo>
                <a:lnTo>
                  <a:pt x="70349" y="918656"/>
                </a:lnTo>
                <a:lnTo>
                  <a:pt x="49529" y="874400"/>
                </a:lnTo>
                <a:lnTo>
                  <a:pt x="32132" y="828348"/>
                </a:lnTo>
                <a:lnTo>
                  <a:pt x="18317" y="780661"/>
                </a:lnTo>
                <a:lnTo>
                  <a:pt x="8249" y="731502"/>
                </a:lnTo>
                <a:lnTo>
                  <a:pt x="2089" y="681031"/>
                </a:lnTo>
                <a:lnTo>
                  <a:pt x="0" y="629412"/>
                </a:lnTo>
                <a:close/>
              </a:path>
            </a:pathLst>
          </a:custGeom>
          <a:ln w="28956">
            <a:solidFill>
              <a:srgbClr val="FAA61A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049267" y="2404872"/>
            <a:ext cx="1130808" cy="1130807"/>
          </a:xfrm>
          <a:custGeom>
            <a:avLst/>
            <a:gdLst/>
            <a:ahLst/>
            <a:cxnLst/>
            <a:rect l="l" t="t" r="r" b="b"/>
            <a:pathLst>
              <a:path w="1130808" h="1130807">
                <a:moveTo>
                  <a:pt x="565404" y="0"/>
                </a:moveTo>
                <a:lnTo>
                  <a:pt x="519028" y="1874"/>
                </a:lnTo>
                <a:lnTo>
                  <a:pt x="473685" y="7399"/>
                </a:lnTo>
                <a:lnTo>
                  <a:pt x="429521" y="16430"/>
                </a:lnTo>
                <a:lnTo>
                  <a:pt x="386681" y="28821"/>
                </a:lnTo>
                <a:lnTo>
                  <a:pt x="345311" y="44428"/>
                </a:lnTo>
                <a:lnTo>
                  <a:pt x="305555" y="63103"/>
                </a:lnTo>
                <a:lnTo>
                  <a:pt x="267560" y="84703"/>
                </a:lnTo>
                <a:lnTo>
                  <a:pt x="231471" y="109081"/>
                </a:lnTo>
                <a:lnTo>
                  <a:pt x="197433" y="136093"/>
                </a:lnTo>
                <a:lnTo>
                  <a:pt x="165592" y="165592"/>
                </a:lnTo>
                <a:lnTo>
                  <a:pt x="136093" y="197433"/>
                </a:lnTo>
                <a:lnTo>
                  <a:pt x="109081" y="231471"/>
                </a:lnTo>
                <a:lnTo>
                  <a:pt x="84703" y="267560"/>
                </a:lnTo>
                <a:lnTo>
                  <a:pt x="63103" y="305555"/>
                </a:lnTo>
                <a:lnTo>
                  <a:pt x="44428" y="345311"/>
                </a:lnTo>
                <a:lnTo>
                  <a:pt x="28821" y="386681"/>
                </a:lnTo>
                <a:lnTo>
                  <a:pt x="16430" y="429521"/>
                </a:lnTo>
                <a:lnTo>
                  <a:pt x="7399" y="473685"/>
                </a:lnTo>
                <a:lnTo>
                  <a:pt x="1874" y="519028"/>
                </a:lnTo>
                <a:lnTo>
                  <a:pt x="0" y="565403"/>
                </a:lnTo>
                <a:lnTo>
                  <a:pt x="1874" y="611779"/>
                </a:lnTo>
                <a:lnTo>
                  <a:pt x="7399" y="657122"/>
                </a:lnTo>
                <a:lnTo>
                  <a:pt x="16430" y="701286"/>
                </a:lnTo>
                <a:lnTo>
                  <a:pt x="28821" y="744126"/>
                </a:lnTo>
                <a:lnTo>
                  <a:pt x="44428" y="785496"/>
                </a:lnTo>
                <a:lnTo>
                  <a:pt x="63103" y="825252"/>
                </a:lnTo>
                <a:lnTo>
                  <a:pt x="84703" y="863247"/>
                </a:lnTo>
                <a:lnTo>
                  <a:pt x="109081" y="899336"/>
                </a:lnTo>
                <a:lnTo>
                  <a:pt x="136093" y="933374"/>
                </a:lnTo>
                <a:lnTo>
                  <a:pt x="165592" y="965215"/>
                </a:lnTo>
                <a:lnTo>
                  <a:pt x="197433" y="994714"/>
                </a:lnTo>
                <a:lnTo>
                  <a:pt x="231471" y="1021726"/>
                </a:lnTo>
                <a:lnTo>
                  <a:pt x="267560" y="1046104"/>
                </a:lnTo>
                <a:lnTo>
                  <a:pt x="305555" y="1067704"/>
                </a:lnTo>
                <a:lnTo>
                  <a:pt x="345311" y="1086379"/>
                </a:lnTo>
                <a:lnTo>
                  <a:pt x="386681" y="1101986"/>
                </a:lnTo>
                <a:lnTo>
                  <a:pt x="429521" y="1114377"/>
                </a:lnTo>
                <a:lnTo>
                  <a:pt x="473685" y="1123408"/>
                </a:lnTo>
                <a:lnTo>
                  <a:pt x="519028" y="1128933"/>
                </a:lnTo>
                <a:lnTo>
                  <a:pt x="565404" y="1130807"/>
                </a:lnTo>
                <a:lnTo>
                  <a:pt x="611779" y="1128933"/>
                </a:lnTo>
                <a:lnTo>
                  <a:pt x="657122" y="1123408"/>
                </a:lnTo>
                <a:lnTo>
                  <a:pt x="701286" y="1114377"/>
                </a:lnTo>
                <a:lnTo>
                  <a:pt x="744126" y="1101986"/>
                </a:lnTo>
                <a:lnTo>
                  <a:pt x="785496" y="1086379"/>
                </a:lnTo>
                <a:lnTo>
                  <a:pt x="825252" y="1067704"/>
                </a:lnTo>
                <a:lnTo>
                  <a:pt x="863247" y="1046104"/>
                </a:lnTo>
                <a:lnTo>
                  <a:pt x="899336" y="1021726"/>
                </a:lnTo>
                <a:lnTo>
                  <a:pt x="933374" y="994714"/>
                </a:lnTo>
                <a:lnTo>
                  <a:pt x="965215" y="965215"/>
                </a:lnTo>
                <a:lnTo>
                  <a:pt x="994714" y="933374"/>
                </a:lnTo>
                <a:lnTo>
                  <a:pt x="1021726" y="899336"/>
                </a:lnTo>
                <a:lnTo>
                  <a:pt x="1046104" y="863247"/>
                </a:lnTo>
                <a:lnTo>
                  <a:pt x="1067704" y="825252"/>
                </a:lnTo>
                <a:lnTo>
                  <a:pt x="1086379" y="785496"/>
                </a:lnTo>
                <a:lnTo>
                  <a:pt x="1101986" y="744126"/>
                </a:lnTo>
                <a:lnTo>
                  <a:pt x="1114377" y="701286"/>
                </a:lnTo>
                <a:lnTo>
                  <a:pt x="1123408" y="657122"/>
                </a:lnTo>
                <a:lnTo>
                  <a:pt x="1128933" y="611779"/>
                </a:lnTo>
                <a:lnTo>
                  <a:pt x="1130808" y="565403"/>
                </a:lnTo>
                <a:lnTo>
                  <a:pt x="1128933" y="519028"/>
                </a:lnTo>
                <a:lnTo>
                  <a:pt x="1123408" y="473685"/>
                </a:lnTo>
                <a:lnTo>
                  <a:pt x="1114377" y="429521"/>
                </a:lnTo>
                <a:lnTo>
                  <a:pt x="1101986" y="386681"/>
                </a:lnTo>
                <a:lnTo>
                  <a:pt x="1086379" y="345311"/>
                </a:lnTo>
                <a:lnTo>
                  <a:pt x="1067704" y="305555"/>
                </a:lnTo>
                <a:lnTo>
                  <a:pt x="1046104" y="267560"/>
                </a:lnTo>
                <a:lnTo>
                  <a:pt x="1021726" y="231471"/>
                </a:lnTo>
                <a:lnTo>
                  <a:pt x="994714" y="197433"/>
                </a:lnTo>
                <a:lnTo>
                  <a:pt x="965215" y="165592"/>
                </a:lnTo>
                <a:lnTo>
                  <a:pt x="933374" y="136093"/>
                </a:lnTo>
                <a:lnTo>
                  <a:pt x="899336" y="109081"/>
                </a:lnTo>
                <a:lnTo>
                  <a:pt x="863247" y="84703"/>
                </a:lnTo>
                <a:lnTo>
                  <a:pt x="825252" y="63103"/>
                </a:lnTo>
                <a:lnTo>
                  <a:pt x="785496" y="44428"/>
                </a:lnTo>
                <a:lnTo>
                  <a:pt x="744126" y="28821"/>
                </a:lnTo>
                <a:lnTo>
                  <a:pt x="701286" y="16430"/>
                </a:lnTo>
                <a:lnTo>
                  <a:pt x="657122" y="7399"/>
                </a:lnTo>
                <a:lnTo>
                  <a:pt x="611779" y="1874"/>
                </a:lnTo>
                <a:lnTo>
                  <a:pt x="565404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618482" y="3629405"/>
            <a:ext cx="3937" cy="372871"/>
          </a:xfrm>
          <a:custGeom>
            <a:avLst/>
            <a:gdLst/>
            <a:ahLst/>
            <a:cxnLst/>
            <a:rect l="l" t="t" r="r" b="b"/>
            <a:pathLst>
              <a:path w="3937" h="372872">
                <a:moveTo>
                  <a:pt x="0" y="0"/>
                </a:moveTo>
                <a:lnTo>
                  <a:pt x="3937" y="372872"/>
                </a:lnTo>
              </a:path>
            </a:pathLst>
          </a:custGeom>
          <a:ln w="19812">
            <a:solidFill>
              <a:srgbClr val="FAA61A"/>
            </a:solidFill>
            <a:prstDash val="lgDash"/>
          </a:ln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357115" y="2634995"/>
            <a:ext cx="672084" cy="6461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383023" y="2660904"/>
            <a:ext cx="565403" cy="53949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758428" y="4141851"/>
            <a:ext cx="231267" cy="250825"/>
          </a:xfrm>
          <a:custGeom>
            <a:avLst/>
            <a:gdLst/>
            <a:ahLst/>
            <a:cxnLst/>
            <a:rect l="l" t="t" r="r" b="b"/>
            <a:pathLst>
              <a:path w="231267" h="250825">
                <a:moveTo>
                  <a:pt x="68833" y="0"/>
                </a:moveTo>
                <a:lnTo>
                  <a:pt x="0" y="58038"/>
                </a:lnTo>
                <a:lnTo>
                  <a:pt x="149987" y="96393"/>
                </a:lnTo>
                <a:lnTo>
                  <a:pt x="162432" y="250825"/>
                </a:lnTo>
                <a:lnTo>
                  <a:pt x="231267" y="192786"/>
                </a:lnTo>
                <a:lnTo>
                  <a:pt x="218821" y="38481"/>
                </a:lnTo>
                <a:lnTo>
                  <a:pt x="68833" y="0"/>
                </a:lnTo>
                <a:close/>
              </a:path>
            </a:pathLst>
          </a:custGeom>
          <a:solidFill>
            <a:srgbClr val="C4C4C5"/>
          </a:solid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907906" y="4038346"/>
            <a:ext cx="231267" cy="250698"/>
          </a:xfrm>
          <a:custGeom>
            <a:avLst/>
            <a:gdLst/>
            <a:ahLst/>
            <a:cxnLst/>
            <a:rect l="l" t="t" r="r" b="b"/>
            <a:pathLst>
              <a:path w="231267" h="250698">
                <a:moveTo>
                  <a:pt x="68834" y="0"/>
                </a:moveTo>
                <a:lnTo>
                  <a:pt x="0" y="57911"/>
                </a:lnTo>
                <a:lnTo>
                  <a:pt x="149987" y="96265"/>
                </a:lnTo>
                <a:lnTo>
                  <a:pt x="162433" y="250697"/>
                </a:lnTo>
                <a:lnTo>
                  <a:pt x="231267" y="192658"/>
                </a:lnTo>
                <a:lnTo>
                  <a:pt x="218821" y="38353"/>
                </a:lnTo>
                <a:lnTo>
                  <a:pt x="68834" y="0"/>
                </a:lnTo>
                <a:close/>
              </a:path>
            </a:pathLst>
          </a:custGeom>
          <a:solidFill>
            <a:srgbClr val="C4C4C5"/>
          </a:solid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5890895" y="3877183"/>
            <a:ext cx="228345" cy="252603"/>
          </a:xfrm>
          <a:custGeom>
            <a:avLst/>
            <a:gdLst/>
            <a:ahLst/>
            <a:cxnLst/>
            <a:rect l="l" t="t" r="r" b="b"/>
            <a:pathLst>
              <a:path w="228345" h="252602">
                <a:moveTo>
                  <a:pt x="158368" y="0"/>
                </a:moveTo>
                <a:lnTo>
                  <a:pt x="149225" y="154559"/>
                </a:lnTo>
                <a:lnTo>
                  <a:pt x="0" y="196088"/>
                </a:lnTo>
                <a:lnTo>
                  <a:pt x="70103" y="252603"/>
                </a:lnTo>
                <a:lnTo>
                  <a:pt x="219201" y="211074"/>
                </a:lnTo>
                <a:lnTo>
                  <a:pt x="228345" y="56515"/>
                </a:lnTo>
                <a:lnTo>
                  <a:pt x="158368" y="0"/>
                </a:lnTo>
                <a:close/>
              </a:path>
            </a:pathLst>
          </a:custGeom>
          <a:solidFill>
            <a:srgbClr val="C4C4C5"/>
          </a:solid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6021070" y="4004183"/>
            <a:ext cx="228345" cy="252603"/>
          </a:xfrm>
          <a:custGeom>
            <a:avLst/>
            <a:gdLst/>
            <a:ahLst/>
            <a:cxnLst/>
            <a:rect l="l" t="t" r="r" b="b"/>
            <a:pathLst>
              <a:path w="228345" h="252602">
                <a:moveTo>
                  <a:pt x="158368" y="0"/>
                </a:moveTo>
                <a:lnTo>
                  <a:pt x="149225" y="154559"/>
                </a:lnTo>
                <a:lnTo>
                  <a:pt x="0" y="196088"/>
                </a:lnTo>
                <a:lnTo>
                  <a:pt x="70103" y="252603"/>
                </a:lnTo>
                <a:lnTo>
                  <a:pt x="219201" y="211201"/>
                </a:lnTo>
                <a:lnTo>
                  <a:pt x="228345" y="56642"/>
                </a:lnTo>
                <a:lnTo>
                  <a:pt x="158368" y="0"/>
                </a:lnTo>
                <a:close/>
              </a:path>
            </a:pathLst>
          </a:custGeom>
          <a:solidFill>
            <a:srgbClr val="C4C4C5"/>
          </a:solid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524633" y="4030979"/>
            <a:ext cx="246887" cy="246887"/>
          </a:xfrm>
          <a:prstGeom prst="rect">
            <a:avLst/>
          </a:prstGeom>
          <a:blipFill>
            <a:blip r:embed="rId1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7449311" y="3942588"/>
            <a:ext cx="245364" cy="246887"/>
          </a:xfrm>
          <a:prstGeom prst="rect">
            <a:avLst/>
          </a:prstGeom>
          <a:blipFill>
            <a:blip r:embed="rId1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B08A3DE3-4249-8341-9573-545B75C5A99E}"/>
              </a:ext>
            </a:extLst>
          </p:cNvPr>
          <p:cNvSpPr txBox="1">
            <a:spLocks/>
          </p:cNvSpPr>
          <p:nvPr/>
        </p:nvSpPr>
        <p:spPr>
          <a:xfrm>
            <a:off x="385237" y="1023125"/>
            <a:ext cx="11310937" cy="8298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ru-RU" b="1" dirty="0">
                <a:solidFill>
                  <a:srgbClr val="FAA61A"/>
                </a:solidFill>
              </a:rPr>
              <a:t>Пояснения к шагу 3: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AA61A"/>
              </a:solidFill>
              <a:effectLst/>
              <a:uLnTx/>
              <a:uFillTx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341742" y="5931408"/>
            <a:ext cx="612668" cy="83099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kern="0" dirty="0">
                <a:solidFill>
                  <a:srgbClr val="FAA6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1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353479" y="5950458"/>
            <a:ext cx="527709" cy="83099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kern="0" dirty="0">
                <a:solidFill>
                  <a:srgbClr val="FAA6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3</a:t>
            </a: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2" t="9394" r="8604" b="9592"/>
          <a:stretch/>
        </p:blipFill>
        <p:spPr>
          <a:xfrm>
            <a:off x="1185621" y="2138864"/>
            <a:ext cx="924911" cy="924911"/>
          </a:xfrm>
          <a:prstGeom prst="rect">
            <a:avLst/>
          </a:prstGeom>
        </p:spPr>
      </p:pic>
      <p:sp>
        <p:nvSpPr>
          <p:cNvPr id="49" name="Прямоугольник 48"/>
          <p:cNvSpPr/>
          <p:nvPr/>
        </p:nvSpPr>
        <p:spPr>
          <a:xfrm>
            <a:off x="3229481" y="4972975"/>
            <a:ext cx="284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50" name="Slide Number Placeholder 3">
            <a:extLst>
              <a:ext uri="{FF2B5EF4-FFF2-40B4-BE49-F238E27FC236}">
                <a16:creationId xmlns:a16="http://schemas.microsoft.com/office/drawing/2014/main" id="{59468C76-3F06-9D49-B143-E2855933360B}"/>
              </a:ext>
            </a:extLst>
          </p:cNvPr>
          <p:cNvSpPr txBox="1">
            <a:spLocks/>
          </p:cNvSpPr>
          <p:nvPr/>
        </p:nvSpPr>
        <p:spPr>
          <a:xfrm>
            <a:off x="11014074" y="431801"/>
            <a:ext cx="744537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600" b="1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88A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888A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23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Колонтитул раздела или подраздела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endParaRPr lang="ru-RU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08A3DE3-4249-8341-9573-545B75C5A99E}"/>
              </a:ext>
            </a:extLst>
          </p:cNvPr>
          <p:cNvSpPr txBox="1">
            <a:spLocks/>
          </p:cNvSpPr>
          <p:nvPr/>
        </p:nvSpPr>
        <p:spPr>
          <a:xfrm>
            <a:off x="447674" y="929267"/>
            <a:ext cx="11310937" cy="60344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 smtClean="0">
                <a:solidFill>
                  <a:schemeClr val="accent3"/>
                </a:solidFill>
              </a:rPr>
              <a:t>Статистическая информация </a:t>
            </a:r>
            <a:r>
              <a:rPr lang="ru-RU" sz="2400" b="1" dirty="0" smtClean="0">
                <a:solidFill>
                  <a:schemeClr val="accent3"/>
                </a:solidFill>
              </a:rPr>
              <a:t>(по состоянию на 05.06.2023) </a:t>
            </a:r>
            <a:endParaRPr lang="ru-RU" sz="2400" b="1" dirty="0">
              <a:solidFill>
                <a:schemeClr val="accent3"/>
              </a:solidFill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0904250"/>
              </p:ext>
            </p:extLst>
          </p:nvPr>
        </p:nvGraphicFramePr>
        <p:xfrm>
          <a:off x="7186611" y="1282871"/>
          <a:ext cx="4572000" cy="5155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581693"/>
              </p:ext>
            </p:extLst>
          </p:nvPr>
        </p:nvGraphicFramePr>
        <p:xfrm>
          <a:off x="350383" y="1334157"/>
          <a:ext cx="6433179" cy="5104187"/>
        </p:xfrm>
        <a:graphic>
          <a:graphicData uri="http://schemas.openxmlformats.org/drawingml/2006/table">
            <a:tbl>
              <a:tblPr/>
              <a:tblGrid>
                <a:gridCol w="224383">
                  <a:extLst>
                    <a:ext uri="{9D8B030D-6E8A-4147-A177-3AD203B41FA5}">
                      <a16:colId xmlns:a16="http://schemas.microsoft.com/office/drawing/2014/main" val="834561981"/>
                    </a:ext>
                  </a:extLst>
                </a:gridCol>
                <a:gridCol w="5946153">
                  <a:extLst>
                    <a:ext uri="{9D8B030D-6E8A-4147-A177-3AD203B41FA5}">
                      <a16:colId xmlns:a16="http://schemas.microsoft.com/office/drawing/2014/main" val="424865551"/>
                    </a:ext>
                  </a:extLst>
                </a:gridCol>
                <a:gridCol w="262643">
                  <a:extLst>
                    <a:ext uri="{9D8B030D-6E8A-4147-A177-3AD203B41FA5}">
                      <a16:colId xmlns:a16="http://schemas.microsoft.com/office/drawing/2014/main" val="2051797820"/>
                    </a:ext>
                  </a:extLst>
                </a:gridCol>
              </a:tblGrid>
              <a:tr h="456011"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участников II Межрегионального чемпионата ЮФО и СКФО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«Финансовая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грамотность на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каникулах»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 Республике Крым по состоянию на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05.06.2023)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74" marR="6274" marT="627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634822"/>
                  </a:ext>
                </a:extLst>
              </a:tr>
              <a:tr h="41623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74" marR="6274" marT="627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74" marR="6274" marT="627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74" marR="6274" marT="627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911238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Янтарненская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школа» Красногвардейского района Республики Крым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463603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города Керчи Республики Крым «Школа № 5»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59710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города Керчи Республики Крым «Школа № 10»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545179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Средняя школа №11 города Евпатории Республики Крым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934260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МКОУ «Голубинская СОШ» Бахчисарайского района Республики Крым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898447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Косточковская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СОШ» Нижнегорского района Республики Крым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27796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города Керчи Республики Крым «Школа № 22 имени Героев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Аджимушкайских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каменоломен»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529885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№4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 о.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 округ Красноперекопск Республики Крым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85369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МКОУ «Ялтинская СОШ № 8»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 о.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 округ Ялта Республики Крым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835266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МКОУ «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Земляничненская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школа» Белогорского района Республики Крым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713995"/>
                  </a:ext>
                </a:extLst>
              </a:tr>
              <a:tr h="3636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«Таврический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учебно-воспитательный комплекс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 о.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Красноперекопский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Крым»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098177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Прудовская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школа»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Советского района Республики Крым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0779832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Урожайновская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школа»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Советского района Республики Крым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660454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Шубинский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УВК Школа-детский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сад»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126349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Изобильненская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СОШ – детский сад» Нижнегорского района Республики Крым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61011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ФГБОУ «Всероссийский детский центр «Алые паруса»»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274" marR="6274" marT="62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816088"/>
                  </a:ext>
                </a:extLst>
              </a:tr>
              <a:tr h="8054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количество проведенных игр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39051"/>
                  </a:ext>
                </a:extLst>
              </a:tr>
              <a:tr h="228006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ИТОГО количество лагерей на базе образовательных организаций / детских лагерей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4" marR="6274" marT="62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7867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22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47674" y="2219325"/>
            <a:ext cx="4414883" cy="4572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Колонтитул раздела или подраздела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7674" y="2219325"/>
            <a:ext cx="105664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«Самый  активный  лагерь»  </a:t>
            </a:r>
            <a:r>
              <a:rPr lang="ru-RU" dirty="0" smtClean="0"/>
              <a:t>- присуждается лагерям, </a:t>
            </a:r>
            <a:r>
              <a:rPr lang="ru-RU" dirty="0"/>
              <a:t>которые провели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период </a:t>
            </a:r>
            <a:r>
              <a:rPr lang="ru-RU" dirty="0" smtClean="0"/>
              <a:t>Чемпионата наибольшее  количество игр из каталога игр по </a:t>
            </a:r>
            <a:r>
              <a:rPr lang="ru-RU" dirty="0"/>
              <a:t>финансовой </a:t>
            </a:r>
            <a:r>
              <a:rPr lang="ru-RU" dirty="0" smtClean="0"/>
              <a:t>грамотности </a:t>
            </a:r>
          </a:p>
          <a:p>
            <a:endParaRPr lang="ru-RU" dirty="0" smtClean="0"/>
          </a:p>
          <a:p>
            <a:r>
              <a:rPr lang="ru-RU" dirty="0" smtClean="0"/>
              <a:t>и подтвердили количество игр сертификатами</a:t>
            </a:r>
          </a:p>
          <a:p>
            <a:endParaRPr lang="ru-RU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08A3DE3-4249-8341-9573-545B75C5A99E}"/>
              </a:ext>
            </a:extLst>
          </p:cNvPr>
          <p:cNvSpPr txBox="1">
            <a:spLocks/>
          </p:cNvSpPr>
          <p:nvPr/>
        </p:nvSpPr>
        <p:spPr>
          <a:xfrm>
            <a:off x="447674" y="998936"/>
            <a:ext cx="11310937" cy="8298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 smtClean="0">
                <a:solidFill>
                  <a:schemeClr val="accent3"/>
                </a:solidFill>
              </a:rPr>
              <a:t>ОСНОВНАЯ НОМИНАЦИЯ </a:t>
            </a:r>
            <a:endParaRPr lang="ru-RU" b="1" dirty="0">
              <a:solidFill>
                <a:schemeClr val="accent3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0C1B85-144C-469D-95E1-94A63F7867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" b="30437"/>
          <a:stretch/>
        </p:blipFill>
        <p:spPr>
          <a:xfrm>
            <a:off x="6412034" y="3142654"/>
            <a:ext cx="4871297" cy="344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43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">
      <a:dk1>
        <a:sysClr val="windowText" lastClr="000000"/>
      </a:dk1>
      <a:lt1>
        <a:sysClr val="window" lastClr="FFFFFF"/>
      </a:lt1>
      <a:dk2>
        <a:srgbClr val="888A8D"/>
      </a:dk2>
      <a:lt2>
        <a:srgbClr val="C4C4C6"/>
      </a:lt2>
      <a:accent1>
        <a:srgbClr val="0082BB"/>
      </a:accent1>
      <a:accent2>
        <a:srgbClr val="00BCE7"/>
      </a:accent2>
      <a:accent3>
        <a:srgbClr val="FAA61A"/>
      </a:accent3>
      <a:accent4>
        <a:srgbClr val="FFD485"/>
      </a:accent4>
      <a:accent5>
        <a:srgbClr val="ED1B34"/>
      </a:accent5>
      <a:accent6>
        <a:srgbClr val="F2665E"/>
      </a:accent6>
      <a:hlink>
        <a:srgbClr val="0082BB"/>
      </a:hlink>
      <a:folHlink>
        <a:srgbClr val="FAA61A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BRF Terracotta">
  <a:themeElements>
    <a:clrScheme name="CBRF new">
      <a:dk1>
        <a:srgbClr val="8A8A8D"/>
      </a:dk1>
      <a:lt1>
        <a:sysClr val="window" lastClr="FFFFFF"/>
      </a:lt1>
      <a:dk2>
        <a:srgbClr val="B9B8BA"/>
      </a:dk2>
      <a:lt2>
        <a:srgbClr val="E7E6E6"/>
      </a:lt2>
      <a:accent1>
        <a:srgbClr val="77777A"/>
      </a:accent1>
      <a:accent2>
        <a:srgbClr val="3E96DB"/>
      </a:accent2>
      <a:accent3>
        <a:srgbClr val="A89B9D"/>
      </a:accent3>
      <a:accent4>
        <a:srgbClr val="8586C6"/>
      </a:accent4>
      <a:accent5>
        <a:srgbClr val="B46E28"/>
      </a:accent5>
      <a:accent6>
        <a:srgbClr val="AB5253"/>
      </a:accent6>
      <a:hlink>
        <a:srgbClr val="77777A"/>
      </a:hlink>
      <a:folHlink>
        <a:srgbClr val="77777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 anchorCtr="0">
        <a:noAutofit/>
      </a:bodyPr>
      <a:lstStyle>
        <a:defPPr algn="l">
          <a:lnSpc>
            <a:spcPct val="90000"/>
          </a:lnSpc>
          <a:defRPr sz="2000" cap="none" baseline="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Другая 5">
      <a:dk1>
        <a:sysClr val="windowText" lastClr="000000"/>
      </a:dk1>
      <a:lt1>
        <a:sysClr val="window" lastClr="FFFFFF"/>
      </a:lt1>
      <a:dk2>
        <a:srgbClr val="888A8D"/>
      </a:dk2>
      <a:lt2>
        <a:srgbClr val="C4C4C6"/>
      </a:lt2>
      <a:accent1>
        <a:srgbClr val="0082BB"/>
      </a:accent1>
      <a:accent2>
        <a:srgbClr val="00BCE7"/>
      </a:accent2>
      <a:accent3>
        <a:srgbClr val="FAA61A"/>
      </a:accent3>
      <a:accent4>
        <a:srgbClr val="FFD485"/>
      </a:accent4>
      <a:accent5>
        <a:srgbClr val="ED1B34"/>
      </a:accent5>
      <a:accent6>
        <a:srgbClr val="F2665E"/>
      </a:accent6>
      <a:hlink>
        <a:srgbClr val="0082BB"/>
      </a:hlink>
      <a:folHlink>
        <a:srgbClr val="FAA61A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A56F92085EA59D46B56AD74CA55CD5EC" ma:contentTypeVersion="0" ma:contentTypeDescription="Создание документа." ma:contentTypeScope="" ma:versionID="6a85664af4947822114da268f52c855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9912FC-05EA-4316-834B-20287B30EA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24FC562-063A-458C-8172-F6BB87557D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56E3D5-E39D-444D-9600-2B9B0AD40D17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10753</TotalTime>
  <Words>1074</Words>
  <Application>Microsoft Office PowerPoint</Application>
  <PresentationFormat>Широкоэкранный</PresentationFormat>
  <Paragraphs>224</Paragraphs>
  <Slides>14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 Unicode MS</vt:lpstr>
      <vt:lpstr>Arial</vt:lpstr>
      <vt:lpstr>Calibri</vt:lpstr>
      <vt:lpstr>Courier New</vt:lpstr>
      <vt:lpstr>Times New Roman</vt:lpstr>
      <vt:lpstr>Wingdings</vt:lpstr>
      <vt:lpstr>Тема Office</vt:lpstr>
      <vt:lpstr>CBRF Terracotta</vt:lpstr>
      <vt:lpstr>Office Theme</vt:lpstr>
      <vt:lpstr>2_Тема Office</vt:lpstr>
      <vt:lpstr>Презентация PowerPoint</vt:lpstr>
      <vt:lpstr>Презентация PowerPoint</vt:lpstr>
      <vt:lpstr>Презентация PowerPoint</vt:lpstr>
      <vt:lpstr>Игры по финансовой грамотности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ДОЛ-игра – игровой контент по финансовой грамотности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brodik</dc:creator>
  <cp:lastModifiedBy>Дубышкина Светлана Викторовна</cp:lastModifiedBy>
  <cp:revision>518</cp:revision>
  <cp:lastPrinted>2023-06-07T12:08:22Z</cp:lastPrinted>
  <dcterms:created xsi:type="dcterms:W3CDTF">2018-11-05T17:34:13Z</dcterms:created>
  <dcterms:modified xsi:type="dcterms:W3CDTF">2023-06-07T13:59:47Z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0x010100A56F92085EA59D46B56AD74CA55CD5EC</vt:lpwstr>
  </property>
</Properties>
</file>