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4" r:id="rId2"/>
    <p:sldId id="285" r:id="rId3"/>
    <p:sldId id="28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78" autoAdjust="0"/>
  </p:normalViewPr>
  <p:slideViewPr>
    <p:cSldViewPr snapToGrid="0">
      <p:cViewPr varScale="1">
        <p:scale>
          <a:sx n="81" d="100"/>
          <a:sy n="81" d="100"/>
        </p:scale>
        <p:origin x="60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A3561-A760-4E69-A1CD-7E3D92ECC599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9B9D8-7777-45CB-A6A5-BE659851A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8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B9D8-7777-45CB-A6A5-BE659851A87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04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B9D8-7777-45CB-A6A5-BE659851A8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1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DF91-4B6F-583F-61AE-4D6708FFC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6FBD44-AC26-0D3C-A6B8-CCBC055C5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CAFFE9-2496-1D5E-3C52-9EA87D7C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EB421-1800-A8D8-9BB0-A929D2026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F3B03-57D2-C4DE-4E2E-2DA26D56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C3DB0-4773-1C48-6BBD-F7FA7FAFC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75D9A1-33D9-F729-FA18-2F2C38E9C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B4A1D3-6B63-6449-F9B2-DFDDABC1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5234A-392C-7115-C254-15FB8836B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00C761-B97D-7F93-4493-3C81638F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3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54B7168-9994-D09E-0208-B82FBA812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C862532-495A-C5BF-0741-32784A632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CB1EB3-0EA6-9E9E-52B4-63657D20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0DAB8-F1B4-24D5-6A04-FB2C652F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66B4E-D346-DDC5-BB8F-F8AE0287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10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5829-F7E1-174B-2F1A-221577C2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8D96D-AEEC-1A9E-DF21-69AEDE087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CBBC7-5358-E438-E035-94A1B13B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1EBBD4-4287-D841-260E-1B94B8BFF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68F009-BB91-A9FF-9700-CAD2C41A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09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3BD43-14C1-9DC9-39B1-9A5DD9D2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ECD0DC-F0DD-3583-E69B-587E42E2E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56A09-6453-7F31-2107-C29F848C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D9880-4DE5-874C-E6E1-6C1BB738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A4361D-3C11-D11A-0F0E-F9615D15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80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CAC45-03E8-791D-7EBC-6A56589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A8CADE-4FB9-DCB0-6C89-DDD179DD4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86E365-F209-839A-7C69-B975EFCF2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00ADC-3F60-41B3-14FC-1A2BF6778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0E05A8-6A99-D13B-534E-BB754343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C6B661-D5A7-CEEC-FCF7-A3FFA2AC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7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38D57-B38D-8F7C-F7C6-68C78A65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47C96-25C0-FFEE-039E-6083243A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3E799B-C0A3-4141-C9FE-7ACCB0374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7D18ED-6C38-CF9D-0ADD-36E2AC5B0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2A739F-54A7-EC33-2F3D-525478F86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8F51C2-F5ED-6F9E-1688-A637AAF1B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3757DF-101A-281A-1A25-81E43DE7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BC63AF-5411-3EC4-C713-CAC948BEF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116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48950-28E7-9BFA-9AAF-E21C688C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AE2DB7-57BD-3FE1-5B45-DE445A06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5231D-30BA-54D9-B990-B41D910E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040D6-CB22-955D-908D-8907A158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4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E28DA7-DEAB-0E12-E647-5A397120E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2F4E3A-BF56-10E6-A3AC-944EE56B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8976B5-22CB-B1E5-C1CF-9C5AE546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8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F0BC-5664-7F52-88D2-08EECBD82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46614-68B6-6B3E-ED0C-2C138568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90F57B-401B-8DC7-B2D8-614703B0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4BE5D-2A63-82DB-CD8A-D4DB258F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6C0BC9-328A-ADFB-87E8-5297AEA8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4142D0-724D-81E1-A313-11B3CE92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D456CC-48A6-B6E4-0305-F4A9B2E5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DE6C4D-363C-4D68-747A-92157C6FC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686F0C-014B-F97F-2B29-5D69A8060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856DC-0387-8A42-795A-8F0AFD62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C0BF50-BBBF-012E-30FA-04A1FB63A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0BB7A-27CA-F377-3A22-F2444E4E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60D72-1CB2-C53D-1D04-3A35C9D86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EA9E1-30D0-18BF-288D-0991B052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3E516-E0D6-3C20-D259-52F0E6908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203D-4762-466D-9BB4-60BADBBC656D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447E4-5164-C6B6-2050-BE306C8C5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53818D-0856-D545-D3BE-3A01A12F6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C757A-A3CA-4C9B-A0C5-E4D414C7A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6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DCAF0659-D993-4FAD-85AC-C8ABBC1F9E72}"/>
              </a:ext>
            </a:extLst>
          </p:cNvPr>
          <p:cNvGrpSpPr/>
          <p:nvPr/>
        </p:nvGrpSpPr>
        <p:grpSpPr>
          <a:xfrm>
            <a:off x="-3576408" y="2631847"/>
            <a:ext cx="724984" cy="741210"/>
            <a:chOff x="225965" y="1647150"/>
            <a:chExt cx="2166257" cy="47318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3ED3C646-2A0D-43AA-9CD2-31512A73A5CB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724984"/>
                <a:gd name="connsiteY0" fmla="*/ 0 h 741210"/>
                <a:gd name="connsiteX1" fmla="*/ 369742 w 724984"/>
                <a:gd name="connsiteY1" fmla="*/ 0 h 741210"/>
                <a:gd name="connsiteX2" fmla="*/ 724984 w 724984"/>
                <a:gd name="connsiteY2" fmla="*/ 0 h 741210"/>
                <a:gd name="connsiteX3" fmla="*/ 724984 w 724984"/>
                <a:gd name="connsiteY3" fmla="*/ 348369 h 741210"/>
                <a:gd name="connsiteX4" fmla="*/ 724984 w 724984"/>
                <a:gd name="connsiteY4" fmla="*/ 741210 h 741210"/>
                <a:gd name="connsiteX5" fmla="*/ 369742 w 724984"/>
                <a:gd name="connsiteY5" fmla="*/ 741210 h 741210"/>
                <a:gd name="connsiteX6" fmla="*/ 0 w 724984"/>
                <a:gd name="connsiteY6" fmla="*/ 741210 h 741210"/>
                <a:gd name="connsiteX7" fmla="*/ 0 w 724984"/>
                <a:gd name="connsiteY7" fmla="*/ 355781 h 741210"/>
                <a:gd name="connsiteX8" fmla="*/ 0 w 724984"/>
                <a:gd name="connsiteY8" fmla="*/ 0 h 741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4984" h="741210" fill="none" extrusionOk="0">
                  <a:moveTo>
                    <a:pt x="0" y="0"/>
                  </a:moveTo>
                  <a:cubicBezTo>
                    <a:pt x="163138" y="-15717"/>
                    <a:pt x="268343" y="14668"/>
                    <a:pt x="369742" y="0"/>
                  </a:cubicBezTo>
                  <a:cubicBezTo>
                    <a:pt x="471141" y="-14668"/>
                    <a:pt x="647079" y="1110"/>
                    <a:pt x="724984" y="0"/>
                  </a:cubicBezTo>
                  <a:cubicBezTo>
                    <a:pt x="714501" y="118768"/>
                    <a:pt x="711981" y="192220"/>
                    <a:pt x="724984" y="348369"/>
                  </a:cubicBezTo>
                  <a:cubicBezTo>
                    <a:pt x="737987" y="504518"/>
                    <a:pt x="737008" y="588912"/>
                    <a:pt x="724984" y="741210"/>
                  </a:cubicBezTo>
                  <a:cubicBezTo>
                    <a:pt x="628347" y="743312"/>
                    <a:pt x="521290" y="748762"/>
                    <a:pt x="369742" y="741210"/>
                  </a:cubicBezTo>
                  <a:cubicBezTo>
                    <a:pt x="218194" y="733658"/>
                    <a:pt x="77641" y="752802"/>
                    <a:pt x="0" y="741210"/>
                  </a:cubicBezTo>
                  <a:cubicBezTo>
                    <a:pt x="-10079" y="558754"/>
                    <a:pt x="-18348" y="526012"/>
                    <a:pt x="0" y="355781"/>
                  </a:cubicBezTo>
                  <a:cubicBezTo>
                    <a:pt x="18348" y="185550"/>
                    <a:pt x="-781" y="125558"/>
                    <a:pt x="0" y="0"/>
                  </a:cubicBezTo>
                  <a:close/>
                </a:path>
                <a:path w="724984" h="741210" stroke="0" extrusionOk="0">
                  <a:moveTo>
                    <a:pt x="0" y="0"/>
                  </a:moveTo>
                  <a:cubicBezTo>
                    <a:pt x="123287" y="6532"/>
                    <a:pt x="267301" y="16912"/>
                    <a:pt x="347992" y="0"/>
                  </a:cubicBezTo>
                  <a:cubicBezTo>
                    <a:pt x="428683" y="-16912"/>
                    <a:pt x="610901" y="551"/>
                    <a:pt x="724984" y="0"/>
                  </a:cubicBezTo>
                  <a:cubicBezTo>
                    <a:pt x="723671" y="168986"/>
                    <a:pt x="713349" y="266258"/>
                    <a:pt x="724984" y="348369"/>
                  </a:cubicBezTo>
                  <a:cubicBezTo>
                    <a:pt x="736619" y="430480"/>
                    <a:pt x="743784" y="588365"/>
                    <a:pt x="724984" y="741210"/>
                  </a:cubicBezTo>
                  <a:cubicBezTo>
                    <a:pt x="625308" y="733267"/>
                    <a:pt x="545356" y="740890"/>
                    <a:pt x="369742" y="741210"/>
                  </a:cubicBezTo>
                  <a:cubicBezTo>
                    <a:pt x="194128" y="741530"/>
                    <a:pt x="182859" y="727124"/>
                    <a:pt x="0" y="741210"/>
                  </a:cubicBezTo>
                  <a:cubicBezTo>
                    <a:pt x="829" y="555092"/>
                    <a:pt x="-4967" y="457735"/>
                    <a:pt x="0" y="355781"/>
                  </a:cubicBezTo>
                  <a:cubicBezTo>
                    <a:pt x="4967" y="253827"/>
                    <a:pt x="9235" y="11592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4CACD5E-CA12-4730-81D9-B54C859A16F0}"/>
                </a:ext>
              </a:extLst>
            </p:cNvPr>
            <p:cNvSpPr txBox="1"/>
            <p:nvPr/>
          </p:nvSpPr>
          <p:spPr>
            <a:xfrm>
              <a:off x="225965" y="4473853"/>
              <a:ext cx="2166257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Павел Степанович Нахимов</a:t>
              </a:r>
            </a:p>
            <a:p>
              <a:pPr algn="ctr">
                <a:spcAft>
                  <a:spcPts val="1800"/>
                </a:spcAft>
              </a:pPr>
              <a:r>
                <a:rPr lang="ru-RU" sz="1100" dirty="0">
                  <a:latin typeface="Gotham Pro" panose="02000503040000020004" pitchFamily="50" charset="0"/>
                  <a:cs typeface="Gotham Pro" panose="02000503040000020004" pitchFamily="50" charset="0"/>
                </a:rPr>
                <a:t>Происхождение: </a:t>
              </a:r>
              <a:r>
                <a:rPr lang="ru-RU" sz="11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родился                     5 июля</a:t>
              </a:r>
              <a:r>
                <a:rPr lang="ru-RU" sz="1100" dirty="0">
                  <a:solidFill>
                    <a:srgbClr val="202122"/>
                  </a:solidFill>
                  <a:latin typeface="Arial" panose="020B0604020202020204" pitchFamily="34" charset="0"/>
                </a:rPr>
                <a:t>1802 года </a:t>
              </a:r>
              <a:r>
                <a:rPr lang="ru-RU" sz="11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в сельце Городке Спас-</a:t>
              </a:r>
              <a:r>
                <a:rPr lang="ru-RU" sz="1100" b="0" i="0" dirty="0" err="1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Волжинской</a:t>
              </a:r>
              <a:r>
                <a:rPr lang="ru-RU" sz="11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волости Вяземского уезда Смоленской губернии.</a:t>
              </a: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3ED1B1E-57FC-4943-887B-E9210DA20C24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724984"/>
                <a:gd name="connsiteY0" fmla="*/ 0 h 376810"/>
                <a:gd name="connsiteX1" fmla="*/ 369742 w 724984"/>
                <a:gd name="connsiteY1" fmla="*/ 0 h 376810"/>
                <a:gd name="connsiteX2" fmla="*/ 724984 w 724984"/>
                <a:gd name="connsiteY2" fmla="*/ 0 h 376810"/>
                <a:gd name="connsiteX3" fmla="*/ 724984 w 724984"/>
                <a:gd name="connsiteY3" fmla="*/ 376810 h 376810"/>
                <a:gd name="connsiteX4" fmla="*/ 347992 w 724984"/>
                <a:gd name="connsiteY4" fmla="*/ 376810 h 376810"/>
                <a:gd name="connsiteX5" fmla="*/ 0 w 724984"/>
                <a:gd name="connsiteY5" fmla="*/ 376810 h 376810"/>
                <a:gd name="connsiteX6" fmla="*/ 0 w 724984"/>
                <a:gd name="connsiteY6" fmla="*/ 0 h 37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984" h="376810" fill="none" extrusionOk="0">
                  <a:moveTo>
                    <a:pt x="0" y="0"/>
                  </a:moveTo>
                  <a:cubicBezTo>
                    <a:pt x="109311" y="-688"/>
                    <a:pt x="291587" y="7737"/>
                    <a:pt x="369742" y="0"/>
                  </a:cubicBezTo>
                  <a:cubicBezTo>
                    <a:pt x="447897" y="-7737"/>
                    <a:pt x="615572" y="-226"/>
                    <a:pt x="724984" y="0"/>
                  </a:cubicBezTo>
                  <a:cubicBezTo>
                    <a:pt x="740836" y="154731"/>
                    <a:pt x="736449" y="201639"/>
                    <a:pt x="724984" y="376810"/>
                  </a:cubicBezTo>
                  <a:cubicBezTo>
                    <a:pt x="584394" y="376807"/>
                    <a:pt x="446879" y="371785"/>
                    <a:pt x="347992" y="376810"/>
                  </a:cubicBezTo>
                  <a:cubicBezTo>
                    <a:pt x="249105" y="381835"/>
                    <a:pt x="155502" y="372259"/>
                    <a:pt x="0" y="376810"/>
                  </a:cubicBezTo>
                  <a:cubicBezTo>
                    <a:pt x="10580" y="242342"/>
                    <a:pt x="-12463" y="154877"/>
                    <a:pt x="0" y="0"/>
                  </a:cubicBezTo>
                  <a:close/>
                </a:path>
                <a:path w="724984" h="376810" stroke="0" extrusionOk="0">
                  <a:moveTo>
                    <a:pt x="0" y="0"/>
                  </a:moveTo>
                  <a:cubicBezTo>
                    <a:pt x="123287" y="6532"/>
                    <a:pt x="267301" y="16912"/>
                    <a:pt x="347992" y="0"/>
                  </a:cubicBezTo>
                  <a:cubicBezTo>
                    <a:pt x="428683" y="-16912"/>
                    <a:pt x="610901" y="551"/>
                    <a:pt x="724984" y="0"/>
                  </a:cubicBezTo>
                  <a:cubicBezTo>
                    <a:pt x="728353" y="164018"/>
                    <a:pt x="741956" y="261972"/>
                    <a:pt x="724984" y="376810"/>
                  </a:cubicBezTo>
                  <a:cubicBezTo>
                    <a:pt x="644981" y="361457"/>
                    <a:pt x="507166" y="363132"/>
                    <a:pt x="362492" y="376810"/>
                  </a:cubicBezTo>
                  <a:cubicBezTo>
                    <a:pt x="217818" y="390488"/>
                    <a:pt x="77295" y="381807"/>
                    <a:pt x="0" y="376810"/>
                  </a:cubicBezTo>
                  <a:cubicBezTo>
                    <a:pt x="-15765" y="231325"/>
                    <a:pt x="3959" y="97456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50AAE3A2-5A1C-49F9-A47D-E8948F2B86B3}"/>
              </a:ext>
            </a:extLst>
          </p:cNvPr>
          <p:cNvGrpSpPr/>
          <p:nvPr/>
        </p:nvGrpSpPr>
        <p:grpSpPr>
          <a:xfrm>
            <a:off x="2893172" y="1451203"/>
            <a:ext cx="2058838" cy="4721051"/>
            <a:chOff x="2688603" y="1647150"/>
            <a:chExt cx="2215491" cy="473187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9B9C3861-5A70-4BF9-A06E-3A22FFCD568E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013085"/>
                <a:gd name="connsiteY0" fmla="*/ 0 h 4721051"/>
                <a:gd name="connsiteX1" fmla="*/ 671028 w 2013085"/>
                <a:gd name="connsiteY1" fmla="*/ 0 h 4721051"/>
                <a:gd name="connsiteX2" fmla="*/ 1362188 w 2013085"/>
                <a:gd name="connsiteY2" fmla="*/ 0 h 4721051"/>
                <a:gd name="connsiteX3" fmla="*/ 2013085 w 2013085"/>
                <a:gd name="connsiteY3" fmla="*/ 0 h 4721051"/>
                <a:gd name="connsiteX4" fmla="*/ 2013085 w 2013085"/>
                <a:gd name="connsiteY4" fmla="*/ 721646 h 4721051"/>
                <a:gd name="connsiteX5" fmla="*/ 2013085 w 2013085"/>
                <a:gd name="connsiteY5" fmla="*/ 1254451 h 4721051"/>
                <a:gd name="connsiteX6" fmla="*/ 2013085 w 2013085"/>
                <a:gd name="connsiteY6" fmla="*/ 1928887 h 4721051"/>
                <a:gd name="connsiteX7" fmla="*/ 2013085 w 2013085"/>
                <a:gd name="connsiteY7" fmla="*/ 2461691 h 4721051"/>
                <a:gd name="connsiteX8" fmla="*/ 2013085 w 2013085"/>
                <a:gd name="connsiteY8" fmla="*/ 3183337 h 4721051"/>
                <a:gd name="connsiteX9" fmla="*/ 2013085 w 2013085"/>
                <a:gd name="connsiteY9" fmla="*/ 3952194 h 4721051"/>
                <a:gd name="connsiteX10" fmla="*/ 2013085 w 2013085"/>
                <a:gd name="connsiteY10" fmla="*/ 4721051 h 4721051"/>
                <a:gd name="connsiteX11" fmla="*/ 1362188 w 2013085"/>
                <a:gd name="connsiteY11" fmla="*/ 4721051 h 4721051"/>
                <a:gd name="connsiteX12" fmla="*/ 671028 w 2013085"/>
                <a:gd name="connsiteY12" fmla="*/ 4721051 h 4721051"/>
                <a:gd name="connsiteX13" fmla="*/ 0 w 2013085"/>
                <a:gd name="connsiteY13" fmla="*/ 4721051 h 4721051"/>
                <a:gd name="connsiteX14" fmla="*/ 0 w 2013085"/>
                <a:gd name="connsiteY14" fmla="*/ 3999405 h 4721051"/>
                <a:gd name="connsiteX15" fmla="*/ 0 w 2013085"/>
                <a:gd name="connsiteY15" fmla="*/ 3324969 h 4721051"/>
                <a:gd name="connsiteX16" fmla="*/ 0 w 2013085"/>
                <a:gd name="connsiteY16" fmla="*/ 2556112 h 4721051"/>
                <a:gd name="connsiteX17" fmla="*/ 0 w 2013085"/>
                <a:gd name="connsiteY17" fmla="*/ 1881676 h 4721051"/>
                <a:gd name="connsiteX18" fmla="*/ 0 w 2013085"/>
                <a:gd name="connsiteY18" fmla="*/ 1254451 h 4721051"/>
                <a:gd name="connsiteX19" fmla="*/ 0 w 2013085"/>
                <a:gd name="connsiteY19" fmla="*/ 0 h 47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13085" h="4721051" fill="none" extrusionOk="0">
                  <a:moveTo>
                    <a:pt x="0" y="0"/>
                  </a:moveTo>
                  <a:cubicBezTo>
                    <a:pt x="226238" y="-33375"/>
                    <a:pt x="373792" y="-31686"/>
                    <a:pt x="671028" y="0"/>
                  </a:cubicBezTo>
                  <a:cubicBezTo>
                    <a:pt x="968264" y="31686"/>
                    <a:pt x="1058360" y="-32596"/>
                    <a:pt x="1362188" y="0"/>
                  </a:cubicBezTo>
                  <a:cubicBezTo>
                    <a:pt x="1666016" y="32596"/>
                    <a:pt x="1717247" y="28341"/>
                    <a:pt x="2013085" y="0"/>
                  </a:cubicBezTo>
                  <a:cubicBezTo>
                    <a:pt x="2047296" y="178997"/>
                    <a:pt x="2011735" y="573630"/>
                    <a:pt x="2013085" y="721646"/>
                  </a:cubicBezTo>
                  <a:cubicBezTo>
                    <a:pt x="2014435" y="869662"/>
                    <a:pt x="2022413" y="1009578"/>
                    <a:pt x="2013085" y="1254451"/>
                  </a:cubicBezTo>
                  <a:cubicBezTo>
                    <a:pt x="2003757" y="1499324"/>
                    <a:pt x="2025885" y="1684948"/>
                    <a:pt x="2013085" y="1928887"/>
                  </a:cubicBezTo>
                  <a:cubicBezTo>
                    <a:pt x="2000285" y="2172826"/>
                    <a:pt x="2023907" y="2332681"/>
                    <a:pt x="2013085" y="2461691"/>
                  </a:cubicBezTo>
                  <a:cubicBezTo>
                    <a:pt x="2002263" y="2590701"/>
                    <a:pt x="1985070" y="3017853"/>
                    <a:pt x="2013085" y="3183337"/>
                  </a:cubicBezTo>
                  <a:cubicBezTo>
                    <a:pt x="2041100" y="3348821"/>
                    <a:pt x="2037830" y="3791646"/>
                    <a:pt x="2013085" y="3952194"/>
                  </a:cubicBezTo>
                  <a:cubicBezTo>
                    <a:pt x="1988340" y="4112742"/>
                    <a:pt x="2009558" y="4339859"/>
                    <a:pt x="2013085" y="4721051"/>
                  </a:cubicBezTo>
                  <a:cubicBezTo>
                    <a:pt x="1844446" y="4708202"/>
                    <a:pt x="1633269" y="4747361"/>
                    <a:pt x="1362188" y="4721051"/>
                  </a:cubicBezTo>
                  <a:cubicBezTo>
                    <a:pt x="1091107" y="4694741"/>
                    <a:pt x="928989" y="4706675"/>
                    <a:pt x="671028" y="4721051"/>
                  </a:cubicBezTo>
                  <a:cubicBezTo>
                    <a:pt x="413067" y="4735427"/>
                    <a:pt x="305393" y="4729535"/>
                    <a:pt x="0" y="4721051"/>
                  </a:cubicBezTo>
                  <a:cubicBezTo>
                    <a:pt x="-2187" y="4384163"/>
                    <a:pt x="16625" y="4190623"/>
                    <a:pt x="0" y="3999405"/>
                  </a:cubicBezTo>
                  <a:cubicBezTo>
                    <a:pt x="-16625" y="3808187"/>
                    <a:pt x="9207" y="3632718"/>
                    <a:pt x="0" y="3324969"/>
                  </a:cubicBezTo>
                  <a:cubicBezTo>
                    <a:pt x="-9207" y="3017220"/>
                    <a:pt x="10662" y="2842960"/>
                    <a:pt x="0" y="2556112"/>
                  </a:cubicBezTo>
                  <a:cubicBezTo>
                    <a:pt x="-10662" y="2269264"/>
                    <a:pt x="-13904" y="2097442"/>
                    <a:pt x="0" y="1881676"/>
                  </a:cubicBezTo>
                  <a:cubicBezTo>
                    <a:pt x="13904" y="1665910"/>
                    <a:pt x="20764" y="1401484"/>
                    <a:pt x="0" y="1254451"/>
                  </a:cubicBezTo>
                  <a:cubicBezTo>
                    <a:pt x="-20764" y="1107419"/>
                    <a:pt x="-27577" y="555612"/>
                    <a:pt x="0" y="0"/>
                  </a:cubicBezTo>
                  <a:close/>
                </a:path>
                <a:path w="2013085" h="4721051" stroke="0" extrusionOk="0">
                  <a:moveTo>
                    <a:pt x="0" y="0"/>
                  </a:moveTo>
                  <a:cubicBezTo>
                    <a:pt x="167062" y="10199"/>
                    <a:pt x="460927" y="11377"/>
                    <a:pt x="630767" y="0"/>
                  </a:cubicBezTo>
                  <a:cubicBezTo>
                    <a:pt x="800607" y="-11377"/>
                    <a:pt x="1080318" y="26026"/>
                    <a:pt x="1241402" y="0"/>
                  </a:cubicBezTo>
                  <a:cubicBezTo>
                    <a:pt x="1402487" y="-26026"/>
                    <a:pt x="1655672" y="-717"/>
                    <a:pt x="2013085" y="0"/>
                  </a:cubicBezTo>
                  <a:cubicBezTo>
                    <a:pt x="1990648" y="180240"/>
                    <a:pt x="2000736" y="344343"/>
                    <a:pt x="2013085" y="580015"/>
                  </a:cubicBezTo>
                  <a:cubicBezTo>
                    <a:pt x="2025434" y="815688"/>
                    <a:pt x="2010615" y="914087"/>
                    <a:pt x="2013085" y="1207240"/>
                  </a:cubicBezTo>
                  <a:cubicBezTo>
                    <a:pt x="2015555" y="1500394"/>
                    <a:pt x="2022050" y="1599233"/>
                    <a:pt x="2013085" y="1740045"/>
                  </a:cubicBezTo>
                  <a:cubicBezTo>
                    <a:pt x="2004120" y="1880857"/>
                    <a:pt x="1994240" y="2083238"/>
                    <a:pt x="2013085" y="2320059"/>
                  </a:cubicBezTo>
                  <a:cubicBezTo>
                    <a:pt x="2031930" y="2556880"/>
                    <a:pt x="2026451" y="2661226"/>
                    <a:pt x="2013085" y="2900074"/>
                  </a:cubicBezTo>
                  <a:cubicBezTo>
                    <a:pt x="1999719" y="3138923"/>
                    <a:pt x="2022158" y="3473369"/>
                    <a:pt x="2013085" y="3621721"/>
                  </a:cubicBezTo>
                  <a:cubicBezTo>
                    <a:pt x="2004012" y="3770073"/>
                    <a:pt x="1975181" y="4278076"/>
                    <a:pt x="2013085" y="4721051"/>
                  </a:cubicBezTo>
                  <a:cubicBezTo>
                    <a:pt x="1766372" y="4721287"/>
                    <a:pt x="1626451" y="4727729"/>
                    <a:pt x="1321926" y="4721051"/>
                  </a:cubicBezTo>
                  <a:cubicBezTo>
                    <a:pt x="1017401" y="4714373"/>
                    <a:pt x="831405" y="4744433"/>
                    <a:pt x="610636" y="4721051"/>
                  </a:cubicBezTo>
                  <a:cubicBezTo>
                    <a:pt x="389867" y="4697670"/>
                    <a:pt x="258847" y="4718328"/>
                    <a:pt x="0" y="4721051"/>
                  </a:cubicBezTo>
                  <a:cubicBezTo>
                    <a:pt x="-4667" y="4352536"/>
                    <a:pt x="37493" y="4317967"/>
                    <a:pt x="0" y="3952194"/>
                  </a:cubicBezTo>
                  <a:cubicBezTo>
                    <a:pt x="-37493" y="3586421"/>
                    <a:pt x="-1504" y="3572686"/>
                    <a:pt x="0" y="3419390"/>
                  </a:cubicBezTo>
                  <a:cubicBezTo>
                    <a:pt x="1504" y="3266094"/>
                    <a:pt x="4928" y="2947987"/>
                    <a:pt x="0" y="2697743"/>
                  </a:cubicBezTo>
                  <a:cubicBezTo>
                    <a:pt x="-4928" y="2447499"/>
                    <a:pt x="13224" y="2241085"/>
                    <a:pt x="0" y="1928887"/>
                  </a:cubicBezTo>
                  <a:cubicBezTo>
                    <a:pt x="-13224" y="1616689"/>
                    <a:pt x="2678" y="1522634"/>
                    <a:pt x="0" y="1207240"/>
                  </a:cubicBezTo>
                  <a:cubicBezTo>
                    <a:pt x="-2678" y="891846"/>
                    <a:pt x="17293" y="930469"/>
                    <a:pt x="0" y="674436"/>
                  </a:cubicBezTo>
                  <a:cubicBezTo>
                    <a:pt x="-17293" y="418403"/>
                    <a:pt x="20596" y="181680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2AD94E-8138-4784-A15E-618314283000}"/>
                </a:ext>
              </a:extLst>
            </p:cNvPr>
            <p:cNvSpPr txBox="1"/>
            <p:nvPr/>
          </p:nvSpPr>
          <p:spPr>
            <a:xfrm>
              <a:off x="2688603" y="1734237"/>
              <a:ext cx="2215491" cy="45963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РОЛЬ В СУДЬБЕ РЕГИОНА И СТРАНЫ</a:t>
              </a:r>
            </a:p>
            <a:p>
              <a:pPr algn="ctr"/>
              <a:endParaRPr lang="ru-RU" sz="1100" dirty="0"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/>
              <a:r>
                <a:rPr lang="ru-RU" sz="1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Во время </a:t>
              </a:r>
              <a:r>
                <a:rPr lang="ru-RU" sz="1400" b="0" i="0" strike="noStrike" dirty="0">
                  <a:effectLst/>
                  <a:latin typeface="Arial" panose="020B0604020202020204" pitchFamily="34" charset="0"/>
                </a:rPr>
                <a:t>Крымской войны (1853-1856 гг.)</a:t>
              </a:r>
              <a:r>
                <a:rPr lang="ru-RU" sz="1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, командуя эскадрой Черноморского флота, Нахимов в штормовую погоду обнаружил и заблокировал главные силы турецкого флота в Синопе, и, умело проведя всю операцию, </a:t>
              </a:r>
            </a:p>
            <a:p>
              <a:pPr algn="ctr"/>
              <a:r>
                <a:rPr lang="ru-RU" sz="1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18 (30) ноября разгромил их</a:t>
              </a:r>
            </a:p>
            <a:p>
              <a:pPr algn="ctr"/>
              <a:r>
                <a:rPr lang="ru-RU" sz="1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 в </a:t>
              </a:r>
              <a:r>
                <a:rPr lang="ru-RU" sz="1400" b="0" i="0" u="none" strike="noStrike" dirty="0" err="1">
                  <a:effectLst/>
                  <a:latin typeface="Arial" panose="020B0604020202020204" pitchFamily="34" charset="0"/>
                </a:rPr>
                <a:t>Синопском</a:t>
              </a:r>
              <a:r>
                <a:rPr lang="ru-RU" sz="1400" b="0" i="0" u="none" strike="noStrike" dirty="0">
                  <a:effectLst/>
                  <a:latin typeface="Arial" panose="020B0604020202020204" pitchFamily="34" charset="0"/>
                </a:rPr>
                <a:t> сражении </a:t>
              </a:r>
              <a:r>
                <a:rPr lang="ru-RU" sz="1400" b="0" i="0" dirty="0">
                  <a:effectLst/>
                  <a:latin typeface="Arial" panose="020B0604020202020204" pitchFamily="34" charset="0"/>
                </a:rPr>
                <a:t>1853</a:t>
              </a:r>
              <a:r>
                <a:rPr lang="ru-RU" sz="14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 года</a:t>
              </a:r>
              <a:endParaRPr lang="ru-RU" sz="14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3163A86-A0A8-4937-94E8-5199693E2B89}"/>
              </a:ext>
            </a:extLst>
          </p:cNvPr>
          <p:cNvGrpSpPr/>
          <p:nvPr/>
        </p:nvGrpSpPr>
        <p:grpSpPr>
          <a:xfrm>
            <a:off x="4992164" y="1391445"/>
            <a:ext cx="3012332" cy="5032558"/>
            <a:chOff x="5045190" y="1636981"/>
            <a:chExt cx="2166257" cy="474204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3241EE3A-08F0-4EF8-96AC-616D565A5C9C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3012331"/>
                <a:gd name="connsiteY0" fmla="*/ 0 h 5021766"/>
                <a:gd name="connsiteX1" fmla="*/ 512096 w 3012331"/>
                <a:gd name="connsiteY1" fmla="*/ 0 h 5021766"/>
                <a:gd name="connsiteX2" fmla="*/ 1054316 w 3012331"/>
                <a:gd name="connsiteY2" fmla="*/ 0 h 5021766"/>
                <a:gd name="connsiteX3" fmla="*/ 1656782 w 3012331"/>
                <a:gd name="connsiteY3" fmla="*/ 0 h 5021766"/>
                <a:gd name="connsiteX4" fmla="*/ 2229125 w 3012331"/>
                <a:gd name="connsiteY4" fmla="*/ 0 h 5021766"/>
                <a:gd name="connsiteX5" fmla="*/ 3012331 w 3012331"/>
                <a:gd name="connsiteY5" fmla="*/ 0 h 5021766"/>
                <a:gd name="connsiteX6" fmla="*/ 3012331 w 3012331"/>
                <a:gd name="connsiteY6" fmla="*/ 728156 h 5021766"/>
                <a:gd name="connsiteX7" fmla="*/ 3012331 w 3012331"/>
                <a:gd name="connsiteY7" fmla="*/ 1255442 h 5021766"/>
                <a:gd name="connsiteX8" fmla="*/ 3012331 w 3012331"/>
                <a:gd name="connsiteY8" fmla="*/ 1732509 h 5021766"/>
                <a:gd name="connsiteX9" fmla="*/ 3012331 w 3012331"/>
                <a:gd name="connsiteY9" fmla="*/ 2310012 h 5021766"/>
                <a:gd name="connsiteX10" fmla="*/ 3012331 w 3012331"/>
                <a:gd name="connsiteY10" fmla="*/ 2987951 h 5021766"/>
                <a:gd name="connsiteX11" fmla="*/ 3012331 w 3012331"/>
                <a:gd name="connsiteY11" fmla="*/ 3615672 h 5021766"/>
                <a:gd name="connsiteX12" fmla="*/ 3012331 w 3012331"/>
                <a:gd name="connsiteY12" fmla="*/ 4092739 h 5021766"/>
                <a:gd name="connsiteX13" fmla="*/ 3012331 w 3012331"/>
                <a:gd name="connsiteY13" fmla="*/ 5021766 h 5021766"/>
                <a:gd name="connsiteX14" fmla="*/ 2349618 w 3012331"/>
                <a:gd name="connsiteY14" fmla="*/ 5021766 h 5021766"/>
                <a:gd name="connsiteX15" fmla="*/ 1747152 w 3012331"/>
                <a:gd name="connsiteY15" fmla="*/ 5021766 h 5021766"/>
                <a:gd name="connsiteX16" fmla="*/ 1204932 w 3012331"/>
                <a:gd name="connsiteY16" fmla="*/ 5021766 h 5021766"/>
                <a:gd name="connsiteX17" fmla="*/ 632590 w 3012331"/>
                <a:gd name="connsiteY17" fmla="*/ 5021766 h 5021766"/>
                <a:gd name="connsiteX18" fmla="*/ 0 w 3012331"/>
                <a:gd name="connsiteY18" fmla="*/ 5021766 h 5021766"/>
                <a:gd name="connsiteX19" fmla="*/ 0 w 3012331"/>
                <a:gd name="connsiteY19" fmla="*/ 4494481 h 5021766"/>
                <a:gd name="connsiteX20" fmla="*/ 0 w 3012331"/>
                <a:gd name="connsiteY20" fmla="*/ 4017413 h 5021766"/>
                <a:gd name="connsiteX21" fmla="*/ 0 w 3012331"/>
                <a:gd name="connsiteY21" fmla="*/ 3389692 h 5021766"/>
                <a:gd name="connsiteX22" fmla="*/ 0 w 3012331"/>
                <a:gd name="connsiteY22" fmla="*/ 2761971 h 5021766"/>
                <a:gd name="connsiteX23" fmla="*/ 0 w 3012331"/>
                <a:gd name="connsiteY23" fmla="*/ 2033815 h 5021766"/>
                <a:gd name="connsiteX24" fmla="*/ 0 w 3012331"/>
                <a:gd name="connsiteY24" fmla="*/ 1556747 h 5021766"/>
                <a:gd name="connsiteX25" fmla="*/ 0 w 3012331"/>
                <a:gd name="connsiteY25" fmla="*/ 979244 h 5021766"/>
                <a:gd name="connsiteX26" fmla="*/ 0 w 3012331"/>
                <a:gd name="connsiteY26" fmla="*/ 0 h 50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012331" h="5021766" fill="none" extrusionOk="0">
                  <a:moveTo>
                    <a:pt x="0" y="0"/>
                  </a:moveTo>
                  <a:cubicBezTo>
                    <a:pt x="247023" y="-3039"/>
                    <a:pt x="310257" y="13099"/>
                    <a:pt x="512096" y="0"/>
                  </a:cubicBezTo>
                  <a:cubicBezTo>
                    <a:pt x="713935" y="-13099"/>
                    <a:pt x="797551" y="-2986"/>
                    <a:pt x="1054316" y="0"/>
                  </a:cubicBezTo>
                  <a:cubicBezTo>
                    <a:pt x="1311081" y="2986"/>
                    <a:pt x="1369381" y="20428"/>
                    <a:pt x="1656782" y="0"/>
                  </a:cubicBezTo>
                  <a:cubicBezTo>
                    <a:pt x="1944183" y="-20428"/>
                    <a:pt x="2083416" y="18908"/>
                    <a:pt x="2229125" y="0"/>
                  </a:cubicBezTo>
                  <a:cubicBezTo>
                    <a:pt x="2374834" y="-18908"/>
                    <a:pt x="2644308" y="4648"/>
                    <a:pt x="3012331" y="0"/>
                  </a:cubicBezTo>
                  <a:cubicBezTo>
                    <a:pt x="3014023" y="304835"/>
                    <a:pt x="3043413" y="366975"/>
                    <a:pt x="3012331" y="728156"/>
                  </a:cubicBezTo>
                  <a:cubicBezTo>
                    <a:pt x="2981249" y="1089337"/>
                    <a:pt x="2989090" y="1090833"/>
                    <a:pt x="3012331" y="1255442"/>
                  </a:cubicBezTo>
                  <a:cubicBezTo>
                    <a:pt x="3035572" y="1420051"/>
                    <a:pt x="2996728" y="1514727"/>
                    <a:pt x="3012331" y="1732509"/>
                  </a:cubicBezTo>
                  <a:cubicBezTo>
                    <a:pt x="3027934" y="1950291"/>
                    <a:pt x="3040609" y="2179026"/>
                    <a:pt x="3012331" y="2310012"/>
                  </a:cubicBezTo>
                  <a:cubicBezTo>
                    <a:pt x="2984053" y="2440998"/>
                    <a:pt x="3006407" y="2815215"/>
                    <a:pt x="3012331" y="2987951"/>
                  </a:cubicBezTo>
                  <a:cubicBezTo>
                    <a:pt x="3018255" y="3160687"/>
                    <a:pt x="3042174" y="3393531"/>
                    <a:pt x="3012331" y="3615672"/>
                  </a:cubicBezTo>
                  <a:cubicBezTo>
                    <a:pt x="2982488" y="3837813"/>
                    <a:pt x="2998283" y="3868637"/>
                    <a:pt x="3012331" y="4092739"/>
                  </a:cubicBezTo>
                  <a:cubicBezTo>
                    <a:pt x="3026379" y="4316841"/>
                    <a:pt x="3018322" y="4600625"/>
                    <a:pt x="3012331" y="5021766"/>
                  </a:cubicBezTo>
                  <a:cubicBezTo>
                    <a:pt x="2846201" y="5022698"/>
                    <a:pt x="2496355" y="5030003"/>
                    <a:pt x="2349618" y="5021766"/>
                  </a:cubicBezTo>
                  <a:cubicBezTo>
                    <a:pt x="2202881" y="5013529"/>
                    <a:pt x="1928880" y="5047519"/>
                    <a:pt x="1747152" y="5021766"/>
                  </a:cubicBezTo>
                  <a:cubicBezTo>
                    <a:pt x="1565424" y="4996013"/>
                    <a:pt x="1378894" y="5040702"/>
                    <a:pt x="1204932" y="5021766"/>
                  </a:cubicBezTo>
                  <a:cubicBezTo>
                    <a:pt x="1030970" y="5002830"/>
                    <a:pt x="918284" y="4996959"/>
                    <a:pt x="632590" y="5021766"/>
                  </a:cubicBezTo>
                  <a:cubicBezTo>
                    <a:pt x="346896" y="5046573"/>
                    <a:pt x="260727" y="5052953"/>
                    <a:pt x="0" y="5021766"/>
                  </a:cubicBezTo>
                  <a:cubicBezTo>
                    <a:pt x="12707" y="4802872"/>
                    <a:pt x="8908" y="4697321"/>
                    <a:pt x="0" y="4494481"/>
                  </a:cubicBezTo>
                  <a:cubicBezTo>
                    <a:pt x="-8908" y="4291641"/>
                    <a:pt x="20225" y="4224294"/>
                    <a:pt x="0" y="4017413"/>
                  </a:cubicBezTo>
                  <a:cubicBezTo>
                    <a:pt x="-20225" y="3810532"/>
                    <a:pt x="22668" y="3631231"/>
                    <a:pt x="0" y="3389692"/>
                  </a:cubicBezTo>
                  <a:cubicBezTo>
                    <a:pt x="-22668" y="3148153"/>
                    <a:pt x="-12789" y="2949119"/>
                    <a:pt x="0" y="2761971"/>
                  </a:cubicBezTo>
                  <a:cubicBezTo>
                    <a:pt x="12789" y="2574823"/>
                    <a:pt x="33358" y="2385239"/>
                    <a:pt x="0" y="2033815"/>
                  </a:cubicBezTo>
                  <a:cubicBezTo>
                    <a:pt x="-33358" y="1682391"/>
                    <a:pt x="-3441" y="1740937"/>
                    <a:pt x="0" y="1556747"/>
                  </a:cubicBezTo>
                  <a:cubicBezTo>
                    <a:pt x="3441" y="1372557"/>
                    <a:pt x="20015" y="1129954"/>
                    <a:pt x="0" y="979244"/>
                  </a:cubicBezTo>
                  <a:cubicBezTo>
                    <a:pt x="-20015" y="828534"/>
                    <a:pt x="-6305" y="278103"/>
                    <a:pt x="0" y="0"/>
                  </a:cubicBezTo>
                  <a:close/>
                </a:path>
                <a:path w="3012331" h="5021766" stroke="0" extrusionOk="0">
                  <a:moveTo>
                    <a:pt x="0" y="0"/>
                  </a:moveTo>
                  <a:cubicBezTo>
                    <a:pt x="146661" y="-4959"/>
                    <a:pt x="292385" y="-22601"/>
                    <a:pt x="542220" y="0"/>
                  </a:cubicBezTo>
                  <a:cubicBezTo>
                    <a:pt x="792055" y="22601"/>
                    <a:pt x="827651" y="21930"/>
                    <a:pt x="1054316" y="0"/>
                  </a:cubicBezTo>
                  <a:cubicBezTo>
                    <a:pt x="1280981" y="-21930"/>
                    <a:pt x="1320303" y="132"/>
                    <a:pt x="1566412" y="0"/>
                  </a:cubicBezTo>
                  <a:cubicBezTo>
                    <a:pt x="1812521" y="-132"/>
                    <a:pt x="1969230" y="480"/>
                    <a:pt x="2108632" y="0"/>
                  </a:cubicBezTo>
                  <a:cubicBezTo>
                    <a:pt x="2248034" y="-480"/>
                    <a:pt x="2718278" y="-30261"/>
                    <a:pt x="3012331" y="0"/>
                  </a:cubicBezTo>
                  <a:cubicBezTo>
                    <a:pt x="2996266" y="262056"/>
                    <a:pt x="3033836" y="333099"/>
                    <a:pt x="3012331" y="577503"/>
                  </a:cubicBezTo>
                  <a:cubicBezTo>
                    <a:pt x="2990826" y="821907"/>
                    <a:pt x="3023122" y="966936"/>
                    <a:pt x="3012331" y="1104789"/>
                  </a:cubicBezTo>
                  <a:cubicBezTo>
                    <a:pt x="3001540" y="1242642"/>
                    <a:pt x="3016960" y="1396185"/>
                    <a:pt x="3012331" y="1632074"/>
                  </a:cubicBezTo>
                  <a:cubicBezTo>
                    <a:pt x="3007702" y="1867964"/>
                    <a:pt x="2996805" y="2105623"/>
                    <a:pt x="3012331" y="2310012"/>
                  </a:cubicBezTo>
                  <a:cubicBezTo>
                    <a:pt x="3027857" y="2514401"/>
                    <a:pt x="3029133" y="2586113"/>
                    <a:pt x="3012331" y="2787080"/>
                  </a:cubicBezTo>
                  <a:cubicBezTo>
                    <a:pt x="2995529" y="2988047"/>
                    <a:pt x="3019430" y="3264256"/>
                    <a:pt x="3012331" y="3465019"/>
                  </a:cubicBezTo>
                  <a:cubicBezTo>
                    <a:pt x="3005232" y="3665782"/>
                    <a:pt x="3027932" y="3783370"/>
                    <a:pt x="3012331" y="3942086"/>
                  </a:cubicBezTo>
                  <a:cubicBezTo>
                    <a:pt x="2996730" y="4100802"/>
                    <a:pt x="3001992" y="4214785"/>
                    <a:pt x="3012331" y="4419154"/>
                  </a:cubicBezTo>
                  <a:cubicBezTo>
                    <a:pt x="3022670" y="4623523"/>
                    <a:pt x="3037851" y="4732225"/>
                    <a:pt x="3012331" y="5021766"/>
                  </a:cubicBezTo>
                  <a:cubicBezTo>
                    <a:pt x="2849328" y="5006205"/>
                    <a:pt x="2604108" y="5048775"/>
                    <a:pt x="2349618" y="5021766"/>
                  </a:cubicBezTo>
                  <a:cubicBezTo>
                    <a:pt x="2095128" y="4994757"/>
                    <a:pt x="1964551" y="5043684"/>
                    <a:pt x="1777275" y="5021766"/>
                  </a:cubicBezTo>
                  <a:cubicBezTo>
                    <a:pt x="1589999" y="4999848"/>
                    <a:pt x="1274547" y="4991697"/>
                    <a:pt x="1114562" y="5021766"/>
                  </a:cubicBezTo>
                  <a:cubicBezTo>
                    <a:pt x="954577" y="5051835"/>
                    <a:pt x="729707" y="5004600"/>
                    <a:pt x="602466" y="5021766"/>
                  </a:cubicBezTo>
                  <a:cubicBezTo>
                    <a:pt x="475225" y="5038932"/>
                    <a:pt x="176032" y="5003715"/>
                    <a:pt x="0" y="5021766"/>
                  </a:cubicBezTo>
                  <a:cubicBezTo>
                    <a:pt x="-22788" y="4876153"/>
                    <a:pt x="22793" y="4641843"/>
                    <a:pt x="0" y="4343828"/>
                  </a:cubicBezTo>
                  <a:cubicBezTo>
                    <a:pt x="-22793" y="4045813"/>
                    <a:pt x="-17035" y="3863679"/>
                    <a:pt x="0" y="3716107"/>
                  </a:cubicBezTo>
                  <a:cubicBezTo>
                    <a:pt x="17035" y="3568535"/>
                    <a:pt x="8709" y="3288538"/>
                    <a:pt x="0" y="3088386"/>
                  </a:cubicBezTo>
                  <a:cubicBezTo>
                    <a:pt x="-8709" y="2888234"/>
                    <a:pt x="18352" y="2754750"/>
                    <a:pt x="0" y="2561101"/>
                  </a:cubicBezTo>
                  <a:cubicBezTo>
                    <a:pt x="-18352" y="2367453"/>
                    <a:pt x="-21273" y="2151358"/>
                    <a:pt x="0" y="1983598"/>
                  </a:cubicBezTo>
                  <a:cubicBezTo>
                    <a:pt x="21273" y="1815838"/>
                    <a:pt x="-34921" y="1589529"/>
                    <a:pt x="0" y="1255442"/>
                  </a:cubicBezTo>
                  <a:cubicBezTo>
                    <a:pt x="34921" y="921355"/>
                    <a:pt x="-16665" y="931547"/>
                    <a:pt x="0" y="778374"/>
                  </a:cubicBezTo>
                  <a:cubicBezTo>
                    <a:pt x="16665" y="625201"/>
                    <a:pt x="21718" y="316548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B58B8D-E8E6-4637-8535-ED73A4BE2D8D}"/>
                </a:ext>
              </a:extLst>
            </p:cNvPr>
            <p:cNvSpPr txBox="1"/>
            <p:nvPr/>
          </p:nvSpPr>
          <p:spPr>
            <a:xfrm>
              <a:off x="5045190" y="4303265"/>
              <a:ext cx="2166257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95228052-EB96-4B05-B433-45B3BA92CD0E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3012331"/>
                <a:gd name="connsiteY0" fmla="*/ 0 h 2552921"/>
                <a:gd name="connsiteX1" fmla="*/ 512096 w 3012331"/>
                <a:gd name="connsiteY1" fmla="*/ 0 h 2552921"/>
                <a:gd name="connsiteX2" fmla="*/ 1024193 w 3012331"/>
                <a:gd name="connsiteY2" fmla="*/ 0 h 2552921"/>
                <a:gd name="connsiteX3" fmla="*/ 1686905 w 3012331"/>
                <a:gd name="connsiteY3" fmla="*/ 0 h 2552921"/>
                <a:gd name="connsiteX4" fmla="*/ 2319495 w 3012331"/>
                <a:gd name="connsiteY4" fmla="*/ 0 h 2552921"/>
                <a:gd name="connsiteX5" fmla="*/ 3012331 w 3012331"/>
                <a:gd name="connsiteY5" fmla="*/ 0 h 2552921"/>
                <a:gd name="connsiteX6" fmla="*/ 3012331 w 3012331"/>
                <a:gd name="connsiteY6" fmla="*/ 663759 h 2552921"/>
                <a:gd name="connsiteX7" fmla="*/ 3012331 w 3012331"/>
                <a:gd name="connsiteY7" fmla="*/ 1225402 h 2552921"/>
                <a:gd name="connsiteX8" fmla="*/ 3012331 w 3012331"/>
                <a:gd name="connsiteY8" fmla="*/ 1863632 h 2552921"/>
                <a:gd name="connsiteX9" fmla="*/ 3012331 w 3012331"/>
                <a:gd name="connsiteY9" fmla="*/ 2552921 h 2552921"/>
                <a:gd name="connsiteX10" fmla="*/ 2379741 w 3012331"/>
                <a:gd name="connsiteY10" fmla="*/ 2552921 h 2552921"/>
                <a:gd name="connsiteX11" fmla="*/ 1867645 w 3012331"/>
                <a:gd name="connsiteY11" fmla="*/ 2552921 h 2552921"/>
                <a:gd name="connsiteX12" fmla="*/ 1235056 w 3012331"/>
                <a:gd name="connsiteY12" fmla="*/ 2552921 h 2552921"/>
                <a:gd name="connsiteX13" fmla="*/ 722959 w 3012331"/>
                <a:gd name="connsiteY13" fmla="*/ 2552921 h 2552921"/>
                <a:gd name="connsiteX14" fmla="*/ 0 w 3012331"/>
                <a:gd name="connsiteY14" fmla="*/ 2552921 h 2552921"/>
                <a:gd name="connsiteX15" fmla="*/ 0 w 3012331"/>
                <a:gd name="connsiteY15" fmla="*/ 1914691 h 2552921"/>
                <a:gd name="connsiteX16" fmla="*/ 0 w 3012331"/>
                <a:gd name="connsiteY16" fmla="*/ 1353048 h 2552921"/>
                <a:gd name="connsiteX17" fmla="*/ 0 w 3012331"/>
                <a:gd name="connsiteY17" fmla="*/ 714818 h 2552921"/>
                <a:gd name="connsiteX18" fmla="*/ 0 w 3012331"/>
                <a:gd name="connsiteY18" fmla="*/ 0 h 25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12331" h="2552921" fill="none" extrusionOk="0">
                  <a:moveTo>
                    <a:pt x="0" y="0"/>
                  </a:moveTo>
                  <a:cubicBezTo>
                    <a:pt x="254576" y="21403"/>
                    <a:pt x="296621" y="-9195"/>
                    <a:pt x="512096" y="0"/>
                  </a:cubicBezTo>
                  <a:cubicBezTo>
                    <a:pt x="727571" y="9195"/>
                    <a:pt x="835050" y="-24341"/>
                    <a:pt x="1024193" y="0"/>
                  </a:cubicBezTo>
                  <a:cubicBezTo>
                    <a:pt x="1213336" y="24341"/>
                    <a:pt x="1553026" y="-12238"/>
                    <a:pt x="1686905" y="0"/>
                  </a:cubicBezTo>
                  <a:cubicBezTo>
                    <a:pt x="1820784" y="12238"/>
                    <a:pt x="2016075" y="-802"/>
                    <a:pt x="2319495" y="0"/>
                  </a:cubicBezTo>
                  <a:cubicBezTo>
                    <a:pt x="2622915" y="802"/>
                    <a:pt x="2699636" y="16401"/>
                    <a:pt x="3012331" y="0"/>
                  </a:cubicBezTo>
                  <a:cubicBezTo>
                    <a:pt x="3018970" y="149585"/>
                    <a:pt x="2989293" y="401683"/>
                    <a:pt x="3012331" y="663759"/>
                  </a:cubicBezTo>
                  <a:cubicBezTo>
                    <a:pt x="3035369" y="925835"/>
                    <a:pt x="3009753" y="1060571"/>
                    <a:pt x="3012331" y="1225402"/>
                  </a:cubicBezTo>
                  <a:cubicBezTo>
                    <a:pt x="3014909" y="1390233"/>
                    <a:pt x="3037240" y="1623866"/>
                    <a:pt x="3012331" y="1863632"/>
                  </a:cubicBezTo>
                  <a:cubicBezTo>
                    <a:pt x="2987423" y="2103398"/>
                    <a:pt x="2991652" y="2404297"/>
                    <a:pt x="3012331" y="2552921"/>
                  </a:cubicBezTo>
                  <a:cubicBezTo>
                    <a:pt x="2879550" y="2544313"/>
                    <a:pt x="2692475" y="2557350"/>
                    <a:pt x="2379741" y="2552921"/>
                  </a:cubicBezTo>
                  <a:cubicBezTo>
                    <a:pt x="2067007" y="2548493"/>
                    <a:pt x="2110970" y="2544960"/>
                    <a:pt x="1867645" y="2552921"/>
                  </a:cubicBezTo>
                  <a:cubicBezTo>
                    <a:pt x="1624320" y="2560882"/>
                    <a:pt x="1469489" y="2555065"/>
                    <a:pt x="1235056" y="2552921"/>
                  </a:cubicBezTo>
                  <a:cubicBezTo>
                    <a:pt x="1000623" y="2550777"/>
                    <a:pt x="941526" y="2541175"/>
                    <a:pt x="722959" y="2552921"/>
                  </a:cubicBezTo>
                  <a:cubicBezTo>
                    <a:pt x="504392" y="2564667"/>
                    <a:pt x="178353" y="2528308"/>
                    <a:pt x="0" y="2552921"/>
                  </a:cubicBezTo>
                  <a:cubicBezTo>
                    <a:pt x="-21733" y="2389804"/>
                    <a:pt x="9406" y="2118432"/>
                    <a:pt x="0" y="1914691"/>
                  </a:cubicBezTo>
                  <a:cubicBezTo>
                    <a:pt x="-9406" y="1710950"/>
                    <a:pt x="18069" y="1470450"/>
                    <a:pt x="0" y="1353048"/>
                  </a:cubicBezTo>
                  <a:cubicBezTo>
                    <a:pt x="-18069" y="1235646"/>
                    <a:pt x="10897" y="1002127"/>
                    <a:pt x="0" y="714818"/>
                  </a:cubicBezTo>
                  <a:cubicBezTo>
                    <a:pt x="-10897" y="427509"/>
                    <a:pt x="22634" y="344559"/>
                    <a:pt x="0" y="0"/>
                  </a:cubicBezTo>
                  <a:close/>
                </a:path>
                <a:path w="3012331" h="2552921" stroke="0" extrusionOk="0">
                  <a:moveTo>
                    <a:pt x="0" y="0"/>
                  </a:moveTo>
                  <a:cubicBezTo>
                    <a:pt x="146661" y="-4959"/>
                    <a:pt x="292385" y="-22601"/>
                    <a:pt x="542220" y="0"/>
                  </a:cubicBezTo>
                  <a:cubicBezTo>
                    <a:pt x="792055" y="22601"/>
                    <a:pt x="827651" y="21930"/>
                    <a:pt x="1054316" y="0"/>
                  </a:cubicBezTo>
                  <a:cubicBezTo>
                    <a:pt x="1280981" y="-21930"/>
                    <a:pt x="1320303" y="132"/>
                    <a:pt x="1566412" y="0"/>
                  </a:cubicBezTo>
                  <a:cubicBezTo>
                    <a:pt x="1812521" y="-132"/>
                    <a:pt x="1969230" y="480"/>
                    <a:pt x="2108632" y="0"/>
                  </a:cubicBezTo>
                  <a:cubicBezTo>
                    <a:pt x="2248034" y="-480"/>
                    <a:pt x="2718278" y="-30261"/>
                    <a:pt x="3012331" y="0"/>
                  </a:cubicBezTo>
                  <a:cubicBezTo>
                    <a:pt x="3023708" y="226444"/>
                    <a:pt x="3008700" y="369784"/>
                    <a:pt x="3012331" y="612701"/>
                  </a:cubicBezTo>
                  <a:cubicBezTo>
                    <a:pt x="3015962" y="855618"/>
                    <a:pt x="2988195" y="1044664"/>
                    <a:pt x="3012331" y="1199873"/>
                  </a:cubicBezTo>
                  <a:cubicBezTo>
                    <a:pt x="3036467" y="1355082"/>
                    <a:pt x="3009842" y="1604916"/>
                    <a:pt x="3012331" y="1787045"/>
                  </a:cubicBezTo>
                  <a:cubicBezTo>
                    <a:pt x="3014820" y="1969174"/>
                    <a:pt x="3003272" y="2225055"/>
                    <a:pt x="3012331" y="2552921"/>
                  </a:cubicBezTo>
                  <a:cubicBezTo>
                    <a:pt x="2882740" y="2559943"/>
                    <a:pt x="2756025" y="2542319"/>
                    <a:pt x="2500235" y="2552921"/>
                  </a:cubicBezTo>
                  <a:cubicBezTo>
                    <a:pt x="2244445" y="2563523"/>
                    <a:pt x="2116487" y="2529661"/>
                    <a:pt x="1988138" y="2552921"/>
                  </a:cubicBezTo>
                  <a:cubicBezTo>
                    <a:pt x="1859789" y="2576181"/>
                    <a:pt x="1571206" y="2547200"/>
                    <a:pt x="1325426" y="2552921"/>
                  </a:cubicBezTo>
                  <a:cubicBezTo>
                    <a:pt x="1079646" y="2558642"/>
                    <a:pt x="912448" y="2536036"/>
                    <a:pt x="722959" y="2552921"/>
                  </a:cubicBezTo>
                  <a:cubicBezTo>
                    <a:pt x="533470" y="2569806"/>
                    <a:pt x="264077" y="2544894"/>
                    <a:pt x="0" y="2552921"/>
                  </a:cubicBezTo>
                  <a:cubicBezTo>
                    <a:pt x="7992" y="2321539"/>
                    <a:pt x="25143" y="2239261"/>
                    <a:pt x="0" y="1940220"/>
                  </a:cubicBezTo>
                  <a:cubicBezTo>
                    <a:pt x="-25143" y="1641179"/>
                    <a:pt x="14374" y="1603638"/>
                    <a:pt x="0" y="1276461"/>
                  </a:cubicBezTo>
                  <a:cubicBezTo>
                    <a:pt x="-14374" y="949284"/>
                    <a:pt x="25625" y="780168"/>
                    <a:pt x="0" y="587172"/>
                  </a:cubicBezTo>
                  <a:cubicBezTo>
                    <a:pt x="-25625" y="394176"/>
                    <a:pt x="-13027" y="21359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F79CDA5-17D9-441D-9720-B42EBC34C4FE}"/>
              </a:ext>
            </a:extLst>
          </p:cNvPr>
          <p:cNvCxnSpPr>
            <a:cxnSpLocks/>
          </p:cNvCxnSpPr>
          <p:nvPr/>
        </p:nvCxnSpPr>
        <p:spPr>
          <a:xfrm>
            <a:off x="362413" y="4691181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43444D57-74D3-486B-8166-D8BA5C6B034F}"/>
              </a:ext>
            </a:extLst>
          </p:cNvPr>
          <p:cNvCxnSpPr>
            <a:cxnSpLocks/>
          </p:cNvCxnSpPr>
          <p:nvPr/>
        </p:nvCxnSpPr>
        <p:spPr>
          <a:xfrm>
            <a:off x="2777319" y="2276425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3AE48CA-B1FA-434B-AF54-A4D935B4B524}"/>
              </a:ext>
            </a:extLst>
          </p:cNvPr>
          <p:cNvCxnSpPr>
            <a:cxnSpLocks/>
          </p:cNvCxnSpPr>
          <p:nvPr/>
        </p:nvCxnSpPr>
        <p:spPr>
          <a:xfrm>
            <a:off x="5495483" y="2755670"/>
            <a:ext cx="1893359" cy="0"/>
          </a:xfrm>
          <a:prstGeom prst="line">
            <a:avLst/>
          </a:prstGeom>
          <a:ln w="19050">
            <a:solidFill>
              <a:srgbClr val="285D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193122A1-1CDE-4C3C-BDFF-C1D172661BAE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5EC530D-42DA-479D-A446-625BC54A5D44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7037826-B83C-45E9-9DFD-A294876B3EA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A4C8D7C-FE17-4A02-A97E-E0F0A4D7150D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6C26396-9126-AA25-2348-7014DC48231B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25D57C-8990-E84E-6418-8CC09BC9B3BF}"/>
              </a:ext>
            </a:extLst>
          </p:cNvPr>
          <p:cNvSpPr/>
          <p:nvPr/>
        </p:nvSpPr>
        <p:spPr>
          <a:xfrm>
            <a:off x="8347584" y="281524"/>
            <a:ext cx="3844417" cy="709075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77D2D-C81B-4900-A8C9-CEC246B683DC}"/>
              </a:ext>
            </a:extLst>
          </p:cNvPr>
          <p:cNvSpPr txBox="1"/>
          <p:nvPr/>
        </p:nvSpPr>
        <p:spPr>
          <a:xfrm>
            <a:off x="8687363" y="390551"/>
            <a:ext cx="33736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ГЕРОЙ КРЫМСКОЙ ВОЙНЫ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A1BC45-BD6D-4058-A64C-33B9A8A97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74" y="1041931"/>
            <a:ext cx="3730253" cy="542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3FA86A-C116-4319-B4F2-D1BB8B7236EB}"/>
              </a:ext>
            </a:extLst>
          </p:cNvPr>
          <p:cNvSpPr txBox="1"/>
          <p:nvPr/>
        </p:nvSpPr>
        <p:spPr>
          <a:xfrm>
            <a:off x="5033197" y="1084751"/>
            <a:ext cx="2852018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285D6A"/>
                </a:solidFill>
                <a:effectLst/>
                <a:uLnTx/>
                <a:uFillTx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БЛАГОДАРНАЯ ПАМЯТЬ ПОТОМКОВ                                                        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за храбрость и мужество награждён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Pro" panose="02000503040000020004" pitchFamily="50" charset="0"/>
                <a:ea typeface="+mn-ea"/>
                <a:cs typeface="Gotham Pro" panose="02000503040000020004" pitchFamily="50" charset="0"/>
              </a:rPr>
              <a:t>ОРДЕНОМ СВЯТОГО ГЕОРГИЯ</a:t>
            </a:r>
            <a:endParaRPr lang="ru-RU" sz="1600" b="1" dirty="0"/>
          </a:p>
        </p:txBody>
      </p:sp>
      <p:pic>
        <p:nvPicPr>
          <p:cNvPr id="10" name="Picture 4" descr="Звезда и крест ордена Св. Георгия 1-й степени">
            <a:extLst>
              <a:ext uri="{FF2B5EF4-FFF2-40B4-BE49-F238E27FC236}">
                <a16:creationId xmlns:a16="http://schemas.microsoft.com/office/drawing/2014/main" id="{3740AF1F-C2A7-4564-80C9-825DDBC6F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24" y="3063837"/>
            <a:ext cx="2609442" cy="336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2320179-C3A4-4DF6-8B57-16A56166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8" y="1119719"/>
            <a:ext cx="2399715" cy="33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84B7C7C-78F4-48FF-AED1-97A2E674D20D}"/>
              </a:ext>
            </a:extLst>
          </p:cNvPr>
          <p:cNvSpPr txBox="1"/>
          <p:nvPr/>
        </p:nvSpPr>
        <p:spPr>
          <a:xfrm rot="10800000" flipV="1">
            <a:off x="130938" y="4674605"/>
            <a:ext cx="26934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Павел Степанович Нахимов                               </a:t>
            </a:r>
            <a:r>
              <a:rPr lang="ru-RU" sz="1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русский полководец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               </a:t>
            </a:r>
            <a:r>
              <a:rPr lang="ru-RU" sz="1200" dirty="0">
                <a:latin typeface="Gotham Pro" panose="02000503040000020004" pitchFamily="50" charset="0"/>
                <a:cs typeface="Gotham Pro" panose="02000503040000020004" pitchFamily="50" charset="0"/>
              </a:rPr>
              <a:t>Происхождение:</a:t>
            </a:r>
            <a:r>
              <a:rPr lang="ru-RU" sz="11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родился                                     5 июля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1802 года 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 сельце Городке Спас-</a:t>
            </a:r>
            <a:r>
              <a:rPr lang="ru-RU" sz="14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Волжинской</a:t>
            </a:r>
            <a:r>
              <a:rPr lang="ru-RU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волости Вяземского уезда Смоленской губернии.</a:t>
            </a:r>
            <a:endParaRPr 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1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E98C8-C844-B309-209C-87492EF23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2008B2-9F84-66A4-8850-56F765CD09D4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46B0BA27-A2BD-4EAB-A290-E89D96DF332A}"/>
              </a:ext>
            </a:extLst>
          </p:cNvPr>
          <p:cNvGrpSpPr/>
          <p:nvPr/>
        </p:nvGrpSpPr>
        <p:grpSpPr>
          <a:xfrm>
            <a:off x="4932077" y="1451203"/>
            <a:ext cx="2302704" cy="3465182"/>
            <a:chOff x="225965" y="1647150"/>
            <a:chExt cx="2166256" cy="4731879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A760558-9C34-9E14-E60C-81A8A62ABE52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8F609F4D-AD98-B901-291E-3FE6EE7F669B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5DE593C-A212-AC06-2843-23BC1C30E054}"/>
              </a:ext>
            </a:extLst>
          </p:cNvPr>
          <p:cNvGrpSpPr/>
          <p:nvPr/>
        </p:nvGrpSpPr>
        <p:grpSpPr>
          <a:xfrm>
            <a:off x="4738255" y="4565592"/>
            <a:ext cx="3146961" cy="208289"/>
            <a:chOff x="2688603" y="1647150"/>
            <a:chExt cx="2166256" cy="474204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199EBDF-60BF-D803-5643-1F6C31237891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524C520-8149-AAA4-1B2E-652CE73AC9EB}"/>
                </a:ext>
              </a:extLst>
            </p:cNvPr>
            <p:cNvSpPr/>
            <p:nvPr/>
          </p:nvSpPr>
          <p:spPr>
            <a:xfrm>
              <a:off x="2688603" y="4016829"/>
              <a:ext cx="2166256" cy="2372370"/>
            </a:xfrm>
            <a:custGeom>
              <a:avLst/>
              <a:gdLst>
                <a:gd name="connsiteX0" fmla="*/ 0 w 2166256"/>
                <a:gd name="connsiteY0" fmla="*/ 0 h 2372370"/>
                <a:gd name="connsiteX1" fmla="*/ 584889 w 2166256"/>
                <a:gd name="connsiteY1" fmla="*/ 0 h 2372370"/>
                <a:gd name="connsiteX2" fmla="*/ 1126453 w 2166256"/>
                <a:gd name="connsiteY2" fmla="*/ 0 h 2372370"/>
                <a:gd name="connsiteX3" fmla="*/ 1603029 w 2166256"/>
                <a:gd name="connsiteY3" fmla="*/ 0 h 2372370"/>
                <a:gd name="connsiteX4" fmla="*/ 2166256 w 2166256"/>
                <a:gd name="connsiteY4" fmla="*/ 0 h 2372370"/>
                <a:gd name="connsiteX5" fmla="*/ 2166256 w 2166256"/>
                <a:gd name="connsiteY5" fmla="*/ 640540 h 2372370"/>
                <a:gd name="connsiteX6" fmla="*/ 2166256 w 2166256"/>
                <a:gd name="connsiteY6" fmla="*/ 1257356 h 2372370"/>
                <a:gd name="connsiteX7" fmla="*/ 2166256 w 2166256"/>
                <a:gd name="connsiteY7" fmla="*/ 1779278 h 2372370"/>
                <a:gd name="connsiteX8" fmla="*/ 2166256 w 2166256"/>
                <a:gd name="connsiteY8" fmla="*/ 2372370 h 2372370"/>
                <a:gd name="connsiteX9" fmla="*/ 1689680 w 2166256"/>
                <a:gd name="connsiteY9" fmla="*/ 2372370 h 2372370"/>
                <a:gd name="connsiteX10" fmla="*/ 1213103 w 2166256"/>
                <a:gd name="connsiteY10" fmla="*/ 2372370 h 2372370"/>
                <a:gd name="connsiteX11" fmla="*/ 714864 w 2166256"/>
                <a:gd name="connsiteY11" fmla="*/ 2372370 h 2372370"/>
                <a:gd name="connsiteX12" fmla="*/ 0 w 2166256"/>
                <a:gd name="connsiteY12" fmla="*/ 2372370 h 2372370"/>
                <a:gd name="connsiteX13" fmla="*/ 0 w 2166256"/>
                <a:gd name="connsiteY13" fmla="*/ 1850449 h 2372370"/>
                <a:gd name="connsiteX14" fmla="*/ 0 w 2166256"/>
                <a:gd name="connsiteY14" fmla="*/ 1209909 h 2372370"/>
                <a:gd name="connsiteX15" fmla="*/ 0 w 2166256"/>
                <a:gd name="connsiteY15" fmla="*/ 569369 h 2372370"/>
                <a:gd name="connsiteX16" fmla="*/ 0 w 2166256"/>
                <a:gd name="connsiteY16" fmla="*/ 0 h 23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372370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77926" y="246264"/>
                    <a:pt x="2179926" y="422706"/>
                    <a:pt x="2166256" y="640540"/>
                  </a:cubicBezTo>
                  <a:cubicBezTo>
                    <a:pt x="2152586" y="858374"/>
                    <a:pt x="2153298" y="1076015"/>
                    <a:pt x="2166256" y="1257356"/>
                  </a:cubicBezTo>
                  <a:cubicBezTo>
                    <a:pt x="2179214" y="1438697"/>
                    <a:pt x="2148473" y="1576787"/>
                    <a:pt x="2166256" y="1779278"/>
                  </a:cubicBezTo>
                  <a:cubicBezTo>
                    <a:pt x="2184039" y="1981769"/>
                    <a:pt x="2148873" y="2189367"/>
                    <a:pt x="2166256" y="2372370"/>
                  </a:cubicBezTo>
                  <a:cubicBezTo>
                    <a:pt x="1941077" y="2362709"/>
                    <a:pt x="1882304" y="2366485"/>
                    <a:pt x="1689680" y="2372370"/>
                  </a:cubicBezTo>
                  <a:cubicBezTo>
                    <a:pt x="1497056" y="2378255"/>
                    <a:pt x="1346442" y="2374292"/>
                    <a:pt x="1213103" y="2372370"/>
                  </a:cubicBezTo>
                  <a:cubicBezTo>
                    <a:pt x="1079764" y="2370448"/>
                    <a:pt x="850461" y="2384990"/>
                    <a:pt x="714864" y="2372370"/>
                  </a:cubicBezTo>
                  <a:cubicBezTo>
                    <a:pt x="579267" y="2359750"/>
                    <a:pt x="291338" y="2342339"/>
                    <a:pt x="0" y="2372370"/>
                  </a:cubicBezTo>
                  <a:cubicBezTo>
                    <a:pt x="-10218" y="2193281"/>
                    <a:pt x="10338" y="2048660"/>
                    <a:pt x="0" y="1850449"/>
                  </a:cubicBezTo>
                  <a:cubicBezTo>
                    <a:pt x="-10338" y="1652238"/>
                    <a:pt x="-6767" y="1418875"/>
                    <a:pt x="0" y="1209909"/>
                  </a:cubicBezTo>
                  <a:cubicBezTo>
                    <a:pt x="6767" y="1000943"/>
                    <a:pt x="-25602" y="752009"/>
                    <a:pt x="0" y="569369"/>
                  </a:cubicBezTo>
                  <a:cubicBezTo>
                    <a:pt x="25602" y="386729"/>
                    <a:pt x="-22426" y="243309"/>
                    <a:pt x="0" y="0"/>
                  </a:cubicBezTo>
                  <a:close/>
                </a:path>
                <a:path w="2166256" h="2372370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92554" y="210654"/>
                    <a:pt x="2176599" y="324331"/>
                    <a:pt x="2166256" y="569369"/>
                  </a:cubicBezTo>
                  <a:cubicBezTo>
                    <a:pt x="2155913" y="814407"/>
                    <a:pt x="2184705" y="978638"/>
                    <a:pt x="2166256" y="1091290"/>
                  </a:cubicBezTo>
                  <a:cubicBezTo>
                    <a:pt x="2147807" y="1203942"/>
                    <a:pt x="2143869" y="1373801"/>
                    <a:pt x="2166256" y="1636935"/>
                  </a:cubicBezTo>
                  <a:cubicBezTo>
                    <a:pt x="2188643" y="1900069"/>
                    <a:pt x="2174150" y="2044099"/>
                    <a:pt x="2166256" y="2372370"/>
                  </a:cubicBezTo>
                  <a:cubicBezTo>
                    <a:pt x="1971602" y="2355019"/>
                    <a:pt x="1867462" y="2349651"/>
                    <a:pt x="1603029" y="2372370"/>
                  </a:cubicBezTo>
                  <a:cubicBezTo>
                    <a:pt x="1338596" y="2395089"/>
                    <a:pt x="1177792" y="2391256"/>
                    <a:pt x="1039803" y="2372370"/>
                  </a:cubicBezTo>
                  <a:cubicBezTo>
                    <a:pt x="901814" y="2353484"/>
                    <a:pt x="743771" y="2387545"/>
                    <a:pt x="563227" y="2372370"/>
                  </a:cubicBezTo>
                  <a:cubicBezTo>
                    <a:pt x="382683" y="2357195"/>
                    <a:pt x="160458" y="2361413"/>
                    <a:pt x="0" y="2372370"/>
                  </a:cubicBezTo>
                  <a:cubicBezTo>
                    <a:pt x="21898" y="2251119"/>
                    <a:pt x="2621" y="2067288"/>
                    <a:pt x="0" y="1779278"/>
                  </a:cubicBezTo>
                  <a:cubicBezTo>
                    <a:pt x="-2621" y="1491268"/>
                    <a:pt x="14686" y="1352112"/>
                    <a:pt x="0" y="1138738"/>
                  </a:cubicBezTo>
                  <a:cubicBezTo>
                    <a:pt x="-14686" y="925364"/>
                    <a:pt x="-6276" y="811114"/>
                    <a:pt x="0" y="616816"/>
                  </a:cubicBezTo>
                  <a:cubicBezTo>
                    <a:pt x="6276" y="422518"/>
                    <a:pt x="-16236" y="2816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B0E5061-C469-7BA1-3A7C-1A3C1FC0F6DE}"/>
              </a:ext>
            </a:extLst>
          </p:cNvPr>
          <p:cNvGrpSpPr/>
          <p:nvPr/>
        </p:nvGrpSpPr>
        <p:grpSpPr>
          <a:xfrm>
            <a:off x="9698277" y="1441033"/>
            <a:ext cx="2166256" cy="4742048"/>
            <a:chOff x="5045190" y="1636981"/>
            <a:chExt cx="2166256" cy="4742048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E220379C-30BF-CE25-A0A5-76DA34E10BF6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0DB78762-46E9-0102-DDF1-9D3B5F54CF8B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613EF15F-5242-0A7A-D4B5-AB7D2DF48EB9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98F09ED-32A2-A8E8-6626-01C9095977E2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47DEC488-E775-70C7-D9FD-4C383EB74FD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9F95D94-C2C6-085B-7AB6-5065046D8563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B6B4C14-D018-D2D9-CC7D-09119D9B012D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EA2DFB-B4FE-6C10-0F4D-439DF94E1365}"/>
              </a:ext>
            </a:extLst>
          </p:cNvPr>
          <p:cNvSpPr txBox="1"/>
          <p:nvPr/>
        </p:nvSpPr>
        <p:spPr>
          <a:xfrm>
            <a:off x="8219095" y="297024"/>
            <a:ext cx="38419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ДЕТИ-</a:t>
            </a:r>
            <a:r>
              <a:rPr lang="ru-RU" sz="2000" b="1" cap="all" dirty="0" err="1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ГероИ</a:t>
            </a:r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 Великой отечественной войны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B9EA011-0AB4-4B1E-8528-6B5064CF53F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38" y="1043355"/>
            <a:ext cx="3845169" cy="2608865"/>
          </a:xfrm>
          <a:prstGeom prst="rect">
            <a:avLst/>
          </a:prstGeom>
          <a:noFill/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3A6B63-84F5-400E-A437-3EBB7DF3F159}"/>
              </a:ext>
            </a:extLst>
          </p:cNvPr>
          <p:cNvSpPr txBox="1"/>
          <p:nvPr/>
        </p:nvSpPr>
        <p:spPr>
          <a:xfrm rot="10800000" flipV="1">
            <a:off x="130937" y="3898813"/>
            <a:ext cx="4011693" cy="2538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540385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285D6A"/>
                </a:solidFill>
                <a:effectLst/>
                <a:uLnTx/>
                <a:uFillTx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ХРОНИКА ИСТИННОГО ГЕРОИЗМА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Братья Стояновы организовали в своём городе Старый Крым первое в стране пионерское подполье юных бойцов (ПЮБ). Они собирали разведданные для партизан, проводили диверсии и, спустя время, вооружившись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похищенным у оккупантов оружием, ушли в лес и стали отважными партизанами</a:t>
            </a:r>
          </a:p>
        </p:txBody>
      </p:sp>
      <p:pic>
        <p:nvPicPr>
          <p:cNvPr id="35" name="Picture 5">
            <a:extLst>
              <a:ext uri="{FF2B5EF4-FFF2-40B4-BE49-F238E27FC236}">
                <a16:creationId xmlns:a16="http://schemas.microsoft.com/office/drawing/2014/main" id="{B631E503-C362-42F8-8BA9-EAAB423E4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2425" r="3609" b="13322"/>
          <a:stretch/>
        </p:blipFill>
        <p:spPr bwMode="auto">
          <a:xfrm>
            <a:off x="8578688" y="2048482"/>
            <a:ext cx="3102675" cy="1933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2E6B3550-ED1E-4D5D-87ED-E5942F357967}"/>
              </a:ext>
            </a:extLst>
          </p:cNvPr>
          <p:cNvSpPr txBox="1"/>
          <p:nvPr/>
        </p:nvSpPr>
        <p:spPr>
          <a:xfrm>
            <a:off x="4499314" y="1051092"/>
            <a:ext cx="734154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rgbClr val="285D6A"/>
                </a:solidFill>
                <a:effectLst/>
                <a:uLnTx/>
                <a:uFillTx/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rPr>
              <a:t>БЛАГОДАРНАЯ ПАМЯТЬ ПОТОМКОВ                                                                                                       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Имя братьев Стояновых носит школа-гимназия  в г. Старый Крым и сквер с Мемориалом Славы павшим в Великой Отечественной войне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3">
            <a:extLst>
              <a:ext uri="{FF2B5EF4-FFF2-40B4-BE49-F238E27FC236}">
                <a16:creationId xmlns:a16="http://schemas.microsoft.com/office/drawing/2014/main" id="{C285CFF8-A524-44C7-BA19-19D9228FF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6142" r="4701" b="20137"/>
          <a:stretch/>
        </p:blipFill>
        <p:spPr bwMode="auto">
          <a:xfrm>
            <a:off x="8826152" y="4753059"/>
            <a:ext cx="3183223" cy="196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8DDD98D-E7DF-4A30-B5D7-32A4F4084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55" y="2048482"/>
            <a:ext cx="3299940" cy="191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6043130-39C9-4573-A38C-EE442CA16EC9}"/>
              </a:ext>
            </a:extLst>
          </p:cNvPr>
          <p:cNvSpPr txBox="1"/>
          <p:nvPr/>
        </p:nvSpPr>
        <p:spPr>
          <a:xfrm>
            <a:off x="4499314" y="3982147"/>
            <a:ext cx="3847517" cy="122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Указом Президиума Верховного Совета Украинской ССР от 27 октября 1967 года Стоянов Юрий Петрович награжден медалью «За отвагу» (посмертно)</a:t>
            </a:r>
            <a:endParaRPr lang="ru-RU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C5EE82-A6D0-437D-A136-51A1F1411FBA}"/>
              </a:ext>
            </a:extLst>
          </p:cNvPr>
          <p:cNvSpPr txBox="1"/>
          <p:nvPr/>
        </p:nvSpPr>
        <p:spPr>
          <a:xfrm>
            <a:off x="8547108" y="4058830"/>
            <a:ext cx="3462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Калининградском пароходстве их именем назван корабль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ABBD5F-4C62-4A31-BC6C-D6CD60B72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8082" y="4971052"/>
            <a:ext cx="1789303" cy="17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8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91F3A-7253-9422-7161-B786FEF51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1855B1-0B4F-5753-41D7-90501FB3D34C}"/>
              </a:ext>
            </a:extLst>
          </p:cNvPr>
          <p:cNvSpPr/>
          <p:nvPr/>
        </p:nvSpPr>
        <p:spPr>
          <a:xfrm>
            <a:off x="8346831" y="281524"/>
            <a:ext cx="3845169" cy="761830"/>
          </a:xfrm>
          <a:prstGeom prst="rect">
            <a:avLst/>
          </a:prstGeom>
          <a:solidFill>
            <a:srgbClr val="28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903DC79E-C360-5C53-3FCF-E479E9DF1FA8}"/>
              </a:ext>
            </a:extLst>
          </p:cNvPr>
          <p:cNvGrpSpPr/>
          <p:nvPr/>
        </p:nvGrpSpPr>
        <p:grpSpPr>
          <a:xfrm>
            <a:off x="78893" y="709863"/>
            <a:ext cx="3201182" cy="6423915"/>
            <a:chOff x="-43825" y="1647150"/>
            <a:chExt cx="2436046" cy="5772977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1D131B3-464B-E9F3-EB6C-8BD94EE50F04}"/>
                </a:ext>
              </a:extLst>
            </p:cNvPr>
            <p:cNvSpPr/>
            <p:nvPr/>
          </p:nvSpPr>
          <p:spPr>
            <a:xfrm>
              <a:off x="225965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8039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0D6D8B-54CD-DC49-2331-E704F1E5E183}"/>
                </a:ext>
              </a:extLst>
            </p:cNvPr>
            <p:cNvSpPr txBox="1"/>
            <p:nvPr/>
          </p:nvSpPr>
          <p:spPr>
            <a:xfrm>
              <a:off x="-43825" y="4443333"/>
              <a:ext cx="2067441" cy="29767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540385" algn="ctr">
                <a:lnSpc>
                  <a:spcPct val="107000"/>
                </a:lnSpc>
                <a:spcAft>
                  <a:spcPts val="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ХРОНИКА ИСТИННОГО ГЕРОИЗМА </a:t>
              </a:r>
            </a:p>
            <a:p>
              <a:pPr indent="54038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</a:t>
              </a:r>
              <a:r>
                <a:rPr lang="ru-RU" sz="1400" dirty="0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ел оборону  села </a:t>
              </a:r>
              <a:r>
                <a:rPr lang="ru-RU" sz="1400" dirty="0" err="1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Работино</a:t>
              </a:r>
              <a:r>
                <a:rPr lang="ru-RU" sz="1400" dirty="0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 в Запорожской области,</a:t>
              </a:r>
              <a:r>
                <a:rPr lang="ru-RU" sz="1400" i="1" dirty="0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 находясь под шквальным артобстрелом нацистов, с помощью гранатомета уничтожил </a:t>
              </a:r>
              <a:r>
                <a:rPr lang="ru-RU" sz="1400" dirty="0">
                  <a:solidFill>
                    <a:srgbClr val="000000"/>
                  </a:solidFill>
                  <a:latin typeface="Gotham Pro" panose="02000503040000020004"/>
                  <a:ea typeface="Calibri" panose="020F0502020204030204" pitchFamily="34" charset="0"/>
                  <a:cs typeface="Times New Roman" panose="02020603050405020304" pitchFamily="18" charset="0"/>
                </a:rPr>
                <a:t>семь единиц бронированной техники противника, а также обезвредил  двадцать три единицы живой силы врага. </a:t>
              </a:r>
              <a:endPara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600"/>
                </a:spcAft>
              </a:pPr>
              <a:endParaRPr lang="ru-RU" sz="1400" b="1" cap="all" dirty="0">
                <a:solidFill>
                  <a:srgbClr val="285D6A"/>
                </a:solidFill>
                <a:latin typeface="Gotham Pro" panose="02000503040000020004" pitchFamily="50" charset="0"/>
                <a:ea typeface="Calibri" panose="020F0502020204030204" pitchFamily="34" charset="0"/>
                <a:cs typeface="Gotham Pro" panose="02000503040000020004" pitchFamily="50" charset="0"/>
              </a:endParaRPr>
            </a:p>
            <a:p>
              <a:pPr algn="ctr">
                <a:spcAft>
                  <a:spcPts val="1800"/>
                </a:spcAft>
              </a:pPr>
              <a:endPara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1F3B8937-3009-EAC6-6EC6-872DA238D2DA}"/>
                </a:ext>
              </a:extLst>
            </p:cNvPr>
            <p:cNvSpPr/>
            <p:nvPr/>
          </p:nvSpPr>
          <p:spPr>
            <a:xfrm>
              <a:off x="225965" y="164715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59D561E-DE81-B6A2-067D-0A901A43AB02}"/>
              </a:ext>
            </a:extLst>
          </p:cNvPr>
          <p:cNvGrpSpPr/>
          <p:nvPr/>
        </p:nvGrpSpPr>
        <p:grpSpPr>
          <a:xfrm>
            <a:off x="2862603" y="1539504"/>
            <a:ext cx="2336426" cy="4742049"/>
            <a:chOff x="2688603" y="1647150"/>
            <a:chExt cx="2166256" cy="4742049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4E76163C-417E-AFD7-E61B-1F917002B2FD}"/>
                </a:ext>
              </a:extLst>
            </p:cNvPr>
            <p:cNvSpPr/>
            <p:nvPr/>
          </p:nvSpPr>
          <p:spPr>
            <a:xfrm>
              <a:off x="2688603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52E00166-710B-3A68-24B0-1194A90DB5E2}"/>
                </a:ext>
              </a:extLst>
            </p:cNvPr>
            <p:cNvSpPr/>
            <p:nvPr/>
          </p:nvSpPr>
          <p:spPr>
            <a:xfrm>
              <a:off x="2688603" y="4016829"/>
              <a:ext cx="2166256" cy="2372370"/>
            </a:xfrm>
            <a:custGeom>
              <a:avLst/>
              <a:gdLst>
                <a:gd name="connsiteX0" fmla="*/ 0 w 2166256"/>
                <a:gd name="connsiteY0" fmla="*/ 0 h 2372370"/>
                <a:gd name="connsiteX1" fmla="*/ 584889 w 2166256"/>
                <a:gd name="connsiteY1" fmla="*/ 0 h 2372370"/>
                <a:gd name="connsiteX2" fmla="*/ 1126453 w 2166256"/>
                <a:gd name="connsiteY2" fmla="*/ 0 h 2372370"/>
                <a:gd name="connsiteX3" fmla="*/ 1603029 w 2166256"/>
                <a:gd name="connsiteY3" fmla="*/ 0 h 2372370"/>
                <a:gd name="connsiteX4" fmla="*/ 2166256 w 2166256"/>
                <a:gd name="connsiteY4" fmla="*/ 0 h 2372370"/>
                <a:gd name="connsiteX5" fmla="*/ 2166256 w 2166256"/>
                <a:gd name="connsiteY5" fmla="*/ 640540 h 2372370"/>
                <a:gd name="connsiteX6" fmla="*/ 2166256 w 2166256"/>
                <a:gd name="connsiteY6" fmla="*/ 1257356 h 2372370"/>
                <a:gd name="connsiteX7" fmla="*/ 2166256 w 2166256"/>
                <a:gd name="connsiteY7" fmla="*/ 1779278 h 2372370"/>
                <a:gd name="connsiteX8" fmla="*/ 2166256 w 2166256"/>
                <a:gd name="connsiteY8" fmla="*/ 2372370 h 2372370"/>
                <a:gd name="connsiteX9" fmla="*/ 1689680 w 2166256"/>
                <a:gd name="connsiteY9" fmla="*/ 2372370 h 2372370"/>
                <a:gd name="connsiteX10" fmla="*/ 1213103 w 2166256"/>
                <a:gd name="connsiteY10" fmla="*/ 2372370 h 2372370"/>
                <a:gd name="connsiteX11" fmla="*/ 714864 w 2166256"/>
                <a:gd name="connsiteY11" fmla="*/ 2372370 h 2372370"/>
                <a:gd name="connsiteX12" fmla="*/ 0 w 2166256"/>
                <a:gd name="connsiteY12" fmla="*/ 2372370 h 2372370"/>
                <a:gd name="connsiteX13" fmla="*/ 0 w 2166256"/>
                <a:gd name="connsiteY13" fmla="*/ 1850449 h 2372370"/>
                <a:gd name="connsiteX14" fmla="*/ 0 w 2166256"/>
                <a:gd name="connsiteY14" fmla="*/ 1209909 h 2372370"/>
                <a:gd name="connsiteX15" fmla="*/ 0 w 2166256"/>
                <a:gd name="connsiteY15" fmla="*/ 569369 h 2372370"/>
                <a:gd name="connsiteX16" fmla="*/ 0 w 2166256"/>
                <a:gd name="connsiteY16" fmla="*/ 0 h 23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372370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77926" y="246264"/>
                    <a:pt x="2179926" y="422706"/>
                    <a:pt x="2166256" y="640540"/>
                  </a:cubicBezTo>
                  <a:cubicBezTo>
                    <a:pt x="2152586" y="858374"/>
                    <a:pt x="2153298" y="1076015"/>
                    <a:pt x="2166256" y="1257356"/>
                  </a:cubicBezTo>
                  <a:cubicBezTo>
                    <a:pt x="2179214" y="1438697"/>
                    <a:pt x="2148473" y="1576787"/>
                    <a:pt x="2166256" y="1779278"/>
                  </a:cubicBezTo>
                  <a:cubicBezTo>
                    <a:pt x="2184039" y="1981769"/>
                    <a:pt x="2148873" y="2189367"/>
                    <a:pt x="2166256" y="2372370"/>
                  </a:cubicBezTo>
                  <a:cubicBezTo>
                    <a:pt x="1941077" y="2362709"/>
                    <a:pt x="1882304" y="2366485"/>
                    <a:pt x="1689680" y="2372370"/>
                  </a:cubicBezTo>
                  <a:cubicBezTo>
                    <a:pt x="1497056" y="2378255"/>
                    <a:pt x="1346442" y="2374292"/>
                    <a:pt x="1213103" y="2372370"/>
                  </a:cubicBezTo>
                  <a:cubicBezTo>
                    <a:pt x="1079764" y="2370448"/>
                    <a:pt x="850461" y="2384990"/>
                    <a:pt x="714864" y="2372370"/>
                  </a:cubicBezTo>
                  <a:cubicBezTo>
                    <a:pt x="579267" y="2359750"/>
                    <a:pt x="291338" y="2342339"/>
                    <a:pt x="0" y="2372370"/>
                  </a:cubicBezTo>
                  <a:cubicBezTo>
                    <a:pt x="-10218" y="2193281"/>
                    <a:pt x="10338" y="2048660"/>
                    <a:pt x="0" y="1850449"/>
                  </a:cubicBezTo>
                  <a:cubicBezTo>
                    <a:pt x="-10338" y="1652238"/>
                    <a:pt x="-6767" y="1418875"/>
                    <a:pt x="0" y="1209909"/>
                  </a:cubicBezTo>
                  <a:cubicBezTo>
                    <a:pt x="6767" y="1000943"/>
                    <a:pt x="-25602" y="752009"/>
                    <a:pt x="0" y="569369"/>
                  </a:cubicBezTo>
                  <a:cubicBezTo>
                    <a:pt x="25602" y="386729"/>
                    <a:pt x="-22426" y="243309"/>
                    <a:pt x="0" y="0"/>
                  </a:cubicBezTo>
                  <a:close/>
                </a:path>
                <a:path w="2166256" h="2372370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92554" y="210654"/>
                    <a:pt x="2176599" y="324331"/>
                    <a:pt x="2166256" y="569369"/>
                  </a:cubicBezTo>
                  <a:cubicBezTo>
                    <a:pt x="2155913" y="814407"/>
                    <a:pt x="2184705" y="978638"/>
                    <a:pt x="2166256" y="1091290"/>
                  </a:cubicBezTo>
                  <a:cubicBezTo>
                    <a:pt x="2147807" y="1203942"/>
                    <a:pt x="2143869" y="1373801"/>
                    <a:pt x="2166256" y="1636935"/>
                  </a:cubicBezTo>
                  <a:cubicBezTo>
                    <a:pt x="2188643" y="1900069"/>
                    <a:pt x="2174150" y="2044099"/>
                    <a:pt x="2166256" y="2372370"/>
                  </a:cubicBezTo>
                  <a:cubicBezTo>
                    <a:pt x="1971602" y="2355019"/>
                    <a:pt x="1867462" y="2349651"/>
                    <a:pt x="1603029" y="2372370"/>
                  </a:cubicBezTo>
                  <a:cubicBezTo>
                    <a:pt x="1338596" y="2395089"/>
                    <a:pt x="1177792" y="2391256"/>
                    <a:pt x="1039803" y="2372370"/>
                  </a:cubicBezTo>
                  <a:cubicBezTo>
                    <a:pt x="901814" y="2353484"/>
                    <a:pt x="743771" y="2387545"/>
                    <a:pt x="563227" y="2372370"/>
                  </a:cubicBezTo>
                  <a:cubicBezTo>
                    <a:pt x="382683" y="2357195"/>
                    <a:pt x="160458" y="2361413"/>
                    <a:pt x="0" y="2372370"/>
                  </a:cubicBezTo>
                  <a:cubicBezTo>
                    <a:pt x="21898" y="2251119"/>
                    <a:pt x="2621" y="2067288"/>
                    <a:pt x="0" y="1779278"/>
                  </a:cubicBezTo>
                  <a:cubicBezTo>
                    <a:pt x="-2621" y="1491268"/>
                    <a:pt x="14686" y="1352112"/>
                    <a:pt x="0" y="1138738"/>
                  </a:cubicBezTo>
                  <a:cubicBezTo>
                    <a:pt x="-14686" y="925364"/>
                    <a:pt x="-6276" y="811114"/>
                    <a:pt x="0" y="616816"/>
                  </a:cubicBezTo>
                  <a:cubicBezTo>
                    <a:pt x="6276" y="422518"/>
                    <a:pt x="-16236" y="28169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9C76F7C1-40BC-B3EB-BF11-5A4EE71323B4}"/>
              </a:ext>
            </a:extLst>
          </p:cNvPr>
          <p:cNvGrpSpPr/>
          <p:nvPr/>
        </p:nvGrpSpPr>
        <p:grpSpPr>
          <a:xfrm>
            <a:off x="5465296" y="808044"/>
            <a:ext cx="2699046" cy="5474608"/>
            <a:chOff x="5045190" y="1636981"/>
            <a:chExt cx="2793699" cy="4905640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3AF23AC-B420-096B-0BB3-2717A4FE8ADA}"/>
                </a:ext>
              </a:extLst>
            </p:cNvPr>
            <p:cNvSpPr/>
            <p:nvPr/>
          </p:nvSpPr>
          <p:spPr>
            <a:xfrm>
              <a:off x="5045190" y="1647150"/>
              <a:ext cx="2166256" cy="4731879"/>
            </a:xfrm>
            <a:custGeom>
              <a:avLst/>
              <a:gdLst>
                <a:gd name="connsiteX0" fmla="*/ 0 w 2166256"/>
                <a:gd name="connsiteY0" fmla="*/ 0 h 4731879"/>
                <a:gd name="connsiteX1" fmla="*/ 498239 w 2166256"/>
                <a:gd name="connsiteY1" fmla="*/ 0 h 4731879"/>
                <a:gd name="connsiteX2" fmla="*/ 1061465 w 2166256"/>
                <a:gd name="connsiteY2" fmla="*/ 0 h 4731879"/>
                <a:gd name="connsiteX3" fmla="*/ 1624692 w 2166256"/>
                <a:gd name="connsiteY3" fmla="*/ 0 h 4731879"/>
                <a:gd name="connsiteX4" fmla="*/ 2166256 w 2166256"/>
                <a:gd name="connsiteY4" fmla="*/ 0 h 4731879"/>
                <a:gd name="connsiteX5" fmla="*/ 2166256 w 2166256"/>
                <a:gd name="connsiteY5" fmla="*/ 770620 h 4731879"/>
                <a:gd name="connsiteX6" fmla="*/ 2166256 w 2166256"/>
                <a:gd name="connsiteY6" fmla="*/ 1493922 h 4731879"/>
                <a:gd name="connsiteX7" fmla="*/ 2166256 w 2166256"/>
                <a:gd name="connsiteY7" fmla="*/ 2264542 h 4731879"/>
                <a:gd name="connsiteX8" fmla="*/ 2166256 w 2166256"/>
                <a:gd name="connsiteY8" fmla="*/ 3035162 h 4731879"/>
                <a:gd name="connsiteX9" fmla="*/ 2166256 w 2166256"/>
                <a:gd name="connsiteY9" fmla="*/ 3663826 h 4731879"/>
                <a:gd name="connsiteX10" fmla="*/ 2166256 w 2166256"/>
                <a:gd name="connsiteY10" fmla="*/ 4731879 h 4731879"/>
                <a:gd name="connsiteX11" fmla="*/ 1581367 w 2166256"/>
                <a:gd name="connsiteY11" fmla="*/ 4731879 h 4731879"/>
                <a:gd name="connsiteX12" fmla="*/ 1018140 w 2166256"/>
                <a:gd name="connsiteY12" fmla="*/ 4731879 h 4731879"/>
                <a:gd name="connsiteX13" fmla="*/ 541564 w 2166256"/>
                <a:gd name="connsiteY13" fmla="*/ 4731879 h 4731879"/>
                <a:gd name="connsiteX14" fmla="*/ 0 w 2166256"/>
                <a:gd name="connsiteY14" fmla="*/ 4731879 h 4731879"/>
                <a:gd name="connsiteX15" fmla="*/ 0 w 2166256"/>
                <a:gd name="connsiteY15" fmla="*/ 4008577 h 4731879"/>
                <a:gd name="connsiteX16" fmla="*/ 0 w 2166256"/>
                <a:gd name="connsiteY16" fmla="*/ 3379914 h 4731879"/>
                <a:gd name="connsiteX17" fmla="*/ 0 w 2166256"/>
                <a:gd name="connsiteY17" fmla="*/ 2609293 h 4731879"/>
                <a:gd name="connsiteX18" fmla="*/ 0 w 2166256"/>
                <a:gd name="connsiteY18" fmla="*/ 1980629 h 4731879"/>
                <a:gd name="connsiteX19" fmla="*/ 0 w 2166256"/>
                <a:gd name="connsiteY19" fmla="*/ 1304647 h 4731879"/>
                <a:gd name="connsiteX20" fmla="*/ 0 w 2166256"/>
                <a:gd name="connsiteY20" fmla="*/ 675983 h 4731879"/>
                <a:gd name="connsiteX21" fmla="*/ 0 w 2166256"/>
                <a:gd name="connsiteY21" fmla="*/ 0 h 473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66256" h="4731879" fill="none" extrusionOk="0">
                  <a:moveTo>
                    <a:pt x="0" y="0"/>
                  </a:moveTo>
                  <a:cubicBezTo>
                    <a:pt x="176538" y="-15077"/>
                    <a:pt x="342721" y="-17687"/>
                    <a:pt x="498239" y="0"/>
                  </a:cubicBezTo>
                  <a:cubicBezTo>
                    <a:pt x="653757" y="17687"/>
                    <a:pt x="806495" y="21726"/>
                    <a:pt x="1061465" y="0"/>
                  </a:cubicBezTo>
                  <a:cubicBezTo>
                    <a:pt x="1316435" y="-21726"/>
                    <a:pt x="1400035" y="-15090"/>
                    <a:pt x="1624692" y="0"/>
                  </a:cubicBezTo>
                  <a:cubicBezTo>
                    <a:pt x="1849349" y="15090"/>
                    <a:pt x="1912617" y="25708"/>
                    <a:pt x="2166256" y="0"/>
                  </a:cubicBezTo>
                  <a:cubicBezTo>
                    <a:pt x="2203387" y="322480"/>
                    <a:pt x="2140764" y="573954"/>
                    <a:pt x="2166256" y="770620"/>
                  </a:cubicBezTo>
                  <a:cubicBezTo>
                    <a:pt x="2191748" y="967286"/>
                    <a:pt x="2183651" y="1254315"/>
                    <a:pt x="2166256" y="1493922"/>
                  </a:cubicBezTo>
                  <a:cubicBezTo>
                    <a:pt x="2148861" y="1733529"/>
                    <a:pt x="2177287" y="1916997"/>
                    <a:pt x="2166256" y="2264542"/>
                  </a:cubicBezTo>
                  <a:cubicBezTo>
                    <a:pt x="2155225" y="2612087"/>
                    <a:pt x="2179931" y="2810749"/>
                    <a:pt x="2166256" y="3035162"/>
                  </a:cubicBezTo>
                  <a:cubicBezTo>
                    <a:pt x="2152581" y="3259575"/>
                    <a:pt x="2176134" y="3503623"/>
                    <a:pt x="2166256" y="3663826"/>
                  </a:cubicBezTo>
                  <a:cubicBezTo>
                    <a:pt x="2156378" y="3824029"/>
                    <a:pt x="2135085" y="4331673"/>
                    <a:pt x="2166256" y="4731879"/>
                  </a:cubicBezTo>
                  <a:cubicBezTo>
                    <a:pt x="1993334" y="4729531"/>
                    <a:pt x="1795586" y="4727245"/>
                    <a:pt x="1581367" y="4731879"/>
                  </a:cubicBezTo>
                  <a:cubicBezTo>
                    <a:pt x="1367148" y="4736513"/>
                    <a:pt x="1236333" y="4747137"/>
                    <a:pt x="1018140" y="4731879"/>
                  </a:cubicBezTo>
                  <a:cubicBezTo>
                    <a:pt x="799947" y="4716621"/>
                    <a:pt x="655374" y="4744468"/>
                    <a:pt x="541564" y="4731879"/>
                  </a:cubicBezTo>
                  <a:cubicBezTo>
                    <a:pt x="427754" y="4719290"/>
                    <a:pt x="248835" y="4755797"/>
                    <a:pt x="0" y="4731879"/>
                  </a:cubicBezTo>
                  <a:cubicBezTo>
                    <a:pt x="-31252" y="4537311"/>
                    <a:pt x="-28034" y="4328268"/>
                    <a:pt x="0" y="4008577"/>
                  </a:cubicBezTo>
                  <a:cubicBezTo>
                    <a:pt x="28034" y="3688886"/>
                    <a:pt x="-23256" y="3651529"/>
                    <a:pt x="0" y="3379914"/>
                  </a:cubicBezTo>
                  <a:cubicBezTo>
                    <a:pt x="23256" y="3108299"/>
                    <a:pt x="36540" y="2941406"/>
                    <a:pt x="0" y="2609293"/>
                  </a:cubicBezTo>
                  <a:cubicBezTo>
                    <a:pt x="-36540" y="2277180"/>
                    <a:pt x="-7511" y="2160393"/>
                    <a:pt x="0" y="1980629"/>
                  </a:cubicBezTo>
                  <a:cubicBezTo>
                    <a:pt x="7511" y="1800865"/>
                    <a:pt x="33225" y="1521650"/>
                    <a:pt x="0" y="1304647"/>
                  </a:cubicBezTo>
                  <a:cubicBezTo>
                    <a:pt x="-33225" y="1087644"/>
                    <a:pt x="-16480" y="916794"/>
                    <a:pt x="0" y="675983"/>
                  </a:cubicBezTo>
                  <a:cubicBezTo>
                    <a:pt x="16480" y="435172"/>
                    <a:pt x="28373" y="225351"/>
                    <a:pt x="0" y="0"/>
                  </a:cubicBezTo>
                  <a:close/>
                </a:path>
                <a:path w="2166256" h="4731879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36154" y="256842"/>
                    <a:pt x="2190425" y="355237"/>
                    <a:pt x="2166256" y="628664"/>
                  </a:cubicBezTo>
                  <a:cubicBezTo>
                    <a:pt x="2142087" y="902091"/>
                    <a:pt x="2154918" y="984842"/>
                    <a:pt x="2166256" y="1162690"/>
                  </a:cubicBezTo>
                  <a:cubicBezTo>
                    <a:pt x="2177594" y="1340538"/>
                    <a:pt x="2159649" y="1496210"/>
                    <a:pt x="2166256" y="1744035"/>
                  </a:cubicBezTo>
                  <a:cubicBezTo>
                    <a:pt x="2172863" y="1991861"/>
                    <a:pt x="2186348" y="2112989"/>
                    <a:pt x="2166256" y="2325381"/>
                  </a:cubicBezTo>
                  <a:cubicBezTo>
                    <a:pt x="2146164" y="2537773"/>
                    <a:pt x="2179671" y="2881508"/>
                    <a:pt x="2166256" y="3048682"/>
                  </a:cubicBezTo>
                  <a:cubicBezTo>
                    <a:pt x="2152841" y="3215856"/>
                    <a:pt x="2159756" y="3361163"/>
                    <a:pt x="2166256" y="3582708"/>
                  </a:cubicBezTo>
                  <a:cubicBezTo>
                    <a:pt x="2172756" y="3804253"/>
                    <a:pt x="2189644" y="4263853"/>
                    <a:pt x="2166256" y="4731879"/>
                  </a:cubicBezTo>
                  <a:cubicBezTo>
                    <a:pt x="1929449" y="4743903"/>
                    <a:pt x="1857186" y="4738941"/>
                    <a:pt x="1689680" y="4731879"/>
                  </a:cubicBezTo>
                  <a:cubicBezTo>
                    <a:pt x="1522174" y="4724817"/>
                    <a:pt x="1292780" y="4751527"/>
                    <a:pt x="1148116" y="4731879"/>
                  </a:cubicBezTo>
                  <a:cubicBezTo>
                    <a:pt x="1003452" y="4712231"/>
                    <a:pt x="739248" y="4710258"/>
                    <a:pt x="563227" y="4731879"/>
                  </a:cubicBezTo>
                  <a:cubicBezTo>
                    <a:pt x="387206" y="4753500"/>
                    <a:pt x="176848" y="4733933"/>
                    <a:pt x="0" y="4731879"/>
                  </a:cubicBezTo>
                  <a:cubicBezTo>
                    <a:pt x="-29945" y="4472748"/>
                    <a:pt x="-9616" y="4385839"/>
                    <a:pt x="0" y="4103215"/>
                  </a:cubicBezTo>
                  <a:cubicBezTo>
                    <a:pt x="9616" y="3820591"/>
                    <a:pt x="-15229" y="3560397"/>
                    <a:pt x="0" y="3332595"/>
                  </a:cubicBezTo>
                  <a:cubicBezTo>
                    <a:pt x="15229" y="3104793"/>
                    <a:pt x="1883" y="2887665"/>
                    <a:pt x="0" y="2609293"/>
                  </a:cubicBezTo>
                  <a:cubicBezTo>
                    <a:pt x="-1883" y="2330921"/>
                    <a:pt x="13082" y="2205630"/>
                    <a:pt x="0" y="2075267"/>
                  </a:cubicBezTo>
                  <a:cubicBezTo>
                    <a:pt x="-13082" y="1944904"/>
                    <a:pt x="-2061" y="1506295"/>
                    <a:pt x="0" y="1351965"/>
                  </a:cubicBezTo>
                  <a:cubicBezTo>
                    <a:pt x="2061" y="1197635"/>
                    <a:pt x="33305" y="954032"/>
                    <a:pt x="0" y="675983"/>
                  </a:cubicBezTo>
                  <a:cubicBezTo>
                    <a:pt x="-33305" y="397934"/>
                    <a:pt x="-6074" y="181254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F2519E-DE89-E786-2AE4-CB0B1B1C3575}"/>
                </a:ext>
              </a:extLst>
            </p:cNvPr>
            <p:cNvSpPr txBox="1"/>
            <p:nvPr/>
          </p:nvSpPr>
          <p:spPr>
            <a:xfrm>
              <a:off x="5191667" y="4303265"/>
              <a:ext cx="2647222" cy="2239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ru-RU" sz="14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Calibri" panose="020F0502020204030204" pitchFamily="34" charset="0"/>
                  <a:cs typeface="Gotham Pro" panose="02000503040000020004" pitchFamily="50" charset="0"/>
                </a:rPr>
                <a:t>БЛАГОДАРНАЯ ПАМЯТЬ ПОТОМКОВ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444444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мемориальная доска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444444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Герою России Александру Леонидовичу Апухтину, погибшему при исполнении воинского долга в ходе специальной военной операции.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444444"/>
                  </a:solidFill>
                  <a:latin typeface="Georgia" panose="0204050205040502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Установлена на здании школы</a:t>
              </a:r>
              <a:endPara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ru-RU" sz="1100" dirty="0"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EFC095EB-B7F5-5A10-E2E9-337840DF9C95}"/>
                </a:ext>
              </a:extLst>
            </p:cNvPr>
            <p:cNvSpPr/>
            <p:nvPr/>
          </p:nvSpPr>
          <p:spPr>
            <a:xfrm>
              <a:off x="5045190" y="1636981"/>
              <a:ext cx="2166256" cy="2405551"/>
            </a:xfrm>
            <a:custGeom>
              <a:avLst/>
              <a:gdLst>
                <a:gd name="connsiteX0" fmla="*/ 0 w 2166256"/>
                <a:gd name="connsiteY0" fmla="*/ 0 h 2405551"/>
                <a:gd name="connsiteX1" fmla="*/ 584889 w 2166256"/>
                <a:gd name="connsiteY1" fmla="*/ 0 h 2405551"/>
                <a:gd name="connsiteX2" fmla="*/ 1126453 w 2166256"/>
                <a:gd name="connsiteY2" fmla="*/ 0 h 2405551"/>
                <a:gd name="connsiteX3" fmla="*/ 1603029 w 2166256"/>
                <a:gd name="connsiteY3" fmla="*/ 0 h 2405551"/>
                <a:gd name="connsiteX4" fmla="*/ 2166256 w 2166256"/>
                <a:gd name="connsiteY4" fmla="*/ 0 h 2405551"/>
                <a:gd name="connsiteX5" fmla="*/ 2166256 w 2166256"/>
                <a:gd name="connsiteY5" fmla="*/ 649499 h 2405551"/>
                <a:gd name="connsiteX6" fmla="*/ 2166256 w 2166256"/>
                <a:gd name="connsiteY6" fmla="*/ 1274942 h 2405551"/>
                <a:gd name="connsiteX7" fmla="*/ 2166256 w 2166256"/>
                <a:gd name="connsiteY7" fmla="*/ 1804163 h 2405551"/>
                <a:gd name="connsiteX8" fmla="*/ 2166256 w 2166256"/>
                <a:gd name="connsiteY8" fmla="*/ 2405551 h 2405551"/>
                <a:gd name="connsiteX9" fmla="*/ 1689680 w 2166256"/>
                <a:gd name="connsiteY9" fmla="*/ 2405551 h 2405551"/>
                <a:gd name="connsiteX10" fmla="*/ 1213103 w 2166256"/>
                <a:gd name="connsiteY10" fmla="*/ 2405551 h 2405551"/>
                <a:gd name="connsiteX11" fmla="*/ 714864 w 2166256"/>
                <a:gd name="connsiteY11" fmla="*/ 2405551 h 2405551"/>
                <a:gd name="connsiteX12" fmla="*/ 0 w 2166256"/>
                <a:gd name="connsiteY12" fmla="*/ 2405551 h 2405551"/>
                <a:gd name="connsiteX13" fmla="*/ 0 w 2166256"/>
                <a:gd name="connsiteY13" fmla="*/ 1876330 h 2405551"/>
                <a:gd name="connsiteX14" fmla="*/ 0 w 2166256"/>
                <a:gd name="connsiteY14" fmla="*/ 1226831 h 2405551"/>
                <a:gd name="connsiteX15" fmla="*/ 0 w 2166256"/>
                <a:gd name="connsiteY15" fmla="*/ 577332 h 2405551"/>
                <a:gd name="connsiteX16" fmla="*/ 0 w 2166256"/>
                <a:gd name="connsiteY16" fmla="*/ 0 h 240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6256" h="2405551" fill="none" extrusionOk="0">
                  <a:moveTo>
                    <a:pt x="0" y="0"/>
                  </a:moveTo>
                  <a:cubicBezTo>
                    <a:pt x="284914" y="-3386"/>
                    <a:pt x="433131" y="25559"/>
                    <a:pt x="584889" y="0"/>
                  </a:cubicBezTo>
                  <a:cubicBezTo>
                    <a:pt x="736647" y="-25559"/>
                    <a:pt x="952115" y="3131"/>
                    <a:pt x="1126453" y="0"/>
                  </a:cubicBezTo>
                  <a:cubicBezTo>
                    <a:pt x="1300791" y="-3131"/>
                    <a:pt x="1499727" y="9538"/>
                    <a:pt x="1603029" y="0"/>
                  </a:cubicBezTo>
                  <a:cubicBezTo>
                    <a:pt x="1706331" y="-9538"/>
                    <a:pt x="1960033" y="26663"/>
                    <a:pt x="2166256" y="0"/>
                  </a:cubicBezTo>
                  <a:cubicBezTo>
                    <a:pt x="2197106" y="216611"/>
                    <a:pt x="2141414" y="436517"/>
                    <a:pt x="2166256" y="649499"/>
                  </a:cubicBezTo>
                  <a:cubicBezTo>
                    <a:pt x="2191098" y="862481"/>
                    <a:pt x="2188710" y="1033519"/>
                    <a:pt x="2166256" y="1274942"/>
                  </a:cubicBezTo>
                  <a:cubicBezTo>
                    <a:pt x="2143802" y="1516365"/>
                    <a:pt x="2182198" y="1674145"/>
                    <a:pt x="2166256" y="1804163"/>
                  </a:cubicBezTo>
                  <a:cubicBezTo>
                    <a:pt x="2150314" y="1934181"/>
                    <a:pt x="2179035" y="2204036"/>
                    <a:pt x="2166256" y="2405551"/>
                  </a:cubicBezTo>
                  <a:cubicBezTo>
                    <a:pt x="1941077" y="2395890"/>
                    <a:pt x="1882304" y="2399666"/>
                    <a:pt x="1689680" y="2405551"/>
                  </a:cubicBezTo>
                  <a:cubicBezTo>
                    <a:pt x="1497056" y="2411436"/>
                    <a:pt x="1346442" y="2407473"/>
                    <a:pt x="1213103" y="2405551"/>
                  </a:cubicBezTo>
                  <a:cubicBezTo>
                    <a:pt x="1079764" y="2403629"/>
                    <a:pt x="850461" y="2418171"/>
                    <a:pt x="714864" y="2405551"/>
                  </a:cubicBezTo>
                  <a:cubicBezTo>
                    <a:pt x="579267" y="2392931"/>
                    <a:pt x="291338" y="2375520"/>
                    <a:pt x="0" y="2405551"/>
                  </a:cubicBezTo>
                  <a:cubicBezTo>
                    <a:pt x="-25902" y="2294165"/>
                    <a:pt x="1106" y="2069847"/>
                    <a:pt x="0" y="1876330"/>
                  </a:cubicBezTo>
                  <a:cubicBezTo>
                    <a:pt x="-1106" y="1682813"/>
                    <a:pt x="-6152" y="1420013"/>
                    <a:pt x="0" y="1226831"/>
                  </a:cubicBezTo>
                  <a:cubicBezTo>
                    <a:pt x="6152" y="1033649"/>
                    <a:pt x="-2254" y="765048"/>
                    <a:pt x="0" y="577332"/>
                  </a:cubicBezTo>
                  <a:cubicBezTo>
                    <a:pt x="2254" y="389616"/>
                    <a:pt x="28103" y="227035"/>
                    <a:pt x="0" y="0"/>
                  </a:cubicBezTo>
                  <a:close/>
                </a:path>
                <a:path w="2166256" h="2405551" stroke="0" extrusionOk="0">
                  <a:moveTo>
                    <a:pt x="0" y="0"/>
                  </a:moveTo>
                  <a:cubicBezTo>
                    <a:pt x="213796" y="10649"/>
                    <a:pt x="253508" y="-4931"/>
                    <a:pt x="498239" y="0"/>
                  </a:cubicBezTo>
                  <a:cubicBezTo>
                    <a:pt x="742970" y="4931"/>
                    <a:pt x="868969" y="-16604"/>
                    <a:pt x="974815" y="0"/>
                  </a:cubicBezTo>
                  <a:cubicBezTo>
                    <a:pt x="1080661" y="16604"/>
                    <a:pt x="1269295" y="-22196"/>
                    <a:pt x="1451392" y="0"/>
                  </a:cubicBezTo>
                  <a:cubicBezTo>
                    <a:pt x="1633489" y="22196"/>
                    <a:pt x="1854883" y="26579"/>
                    <a:pt x="2166256" y="0"/>
                  </a:cubicBezTo>
                  <a:cubicBezTo>
                    <a:pt x="2183139" y="235245"/>
                    <a:pt x="2176945" y="410884"/>
                    <a:pt x="2166256" y="577332"/>
                  </a:cubicBezTo>
                  <a:cubicBezTo>
                    <a:pt x="2155567" y="743780"/>
                    <a:pt x="2149741" y="979489"/>
                    <a:pt x="2166256" y="1106553"/>
                  </a:cubicBezTo>
                  <a:cubicBezTo>
                    <a:pt x="2182771" y="1233617"/>
                    <a:pt x="2146825" y="1423178"/>
                    <a:pt x="2166256" y="1659830"/>
                  </a:cubicBezTo>
                  <a:cubicBezTo>
                    <a:pt x="2185687" y="1896482"/>
                    <a:pt x="2131569" y="2108347"/>
                    <a:pt x="2166256" y="2405551"/>
                  </a:cubicBezTo>
                  <a:cubicBezTo>
                    <a:pt x="1971602" y="2388200"/>
                    <a:pt x="1867462" y="2382832"/>
                    <a:pt x="1603029" y="2405551"/>
                  </a:cubicBezTo>
                  <a:cubicBezTo>
                    <a:pt x="1338596" y="2428270"/>
                    <a:pt x="1177792" y="2424437"/>
                    <a:pt x="1039803" y="2405551"/>
                  </a:cubicBezTo>
                  <a:cubicBezTo>
                    <a:pt x="901814" y="2386665"/>
                    <a:pt x="743771" y="2420726"/>
                    <a:pt x="563227" y="2405551"/>
                  </a:cubicBezTo>
                  <a:cubicBezTo>
                    <a:pt x="382683" y="2390376"/>
                    <a:pt x="160458" y="2394594"/>
                    <a:pt x="0" y="2405551"/>
                  </a:cubicBezTo>
                  <a:cubicBezTo>
                    <a:pt x="-26003" y="2132690"/>
                    <a:pt x="22488" y="2024665"/>
                    <a:pt x="0" y="1804163"/>
                  </a:cubicBezTo>
                  <a:cubicBezTo>
                    <a:pt x="-22488" y="1583661"/>
                    <a:pt x="-9944" y="1373884"/>
                    <a:pt x="0" y="1154664"/>
                  </a:cubicBezTo>
                  <a:cubicBezTo>
                    <a:pt x="9944" y="935444"/>
                    <a:pt x="8494" y="876097"/>
                    <a:pt x="0" y="625443"/>
                  </a:cubicBezTo>
                  <a:cubicBezTo>
                    <a:pt x="-8494" y="374789"/>
                    <a:pt x="20252" y="20797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406077822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45565397-CB9C-D9C4-CA6B-D1E848D60DF3}"/>
              </a:ext>
            </a:extLst>
          </p:cNvPr>
          <p:cNvGrpSpPr/>
          <p:nvPr/>
        </p:nvGrpSpPr>
        <p:grpSpPr>
          <a:xfrm>
            <a:off x="0" y="280636"/>
            <a:ext cx="11840855" cy="702769"/>
            <a:chOff x="0" y="281524"/>
            <a:chExt cx="11840855" cy="70907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ECF73A6-8857-432F-0197-62FAB89F7287}"/>
                </a:ext>
              </a:extLst>
            </p:cNvPr>
            <p:cNvSpPr txBox="1"/>
            <p:nvPr/>
          </p:nvSpPr>
          <p:spPr>
            <a:xfrm>
              <a:off x="1309093" y="290445"/>
              <a:ext cx="994172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2800" b="1" cap="all" dirty="0">
                  <a:solidFill>
                    <a:srgbClr val="285D6A"/>
                  </a:solidFill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ОСНОВНОЙ </a:t>
              </a:r>
              <a:r>
                <a:rPr lang="ru-RU" sz="2800" b="1" cap="all" dirty="0">
                  <a:latin typeface="Gotham Pro" panose="02000503040000020004" pitchFamily="50" charset="0"/>
                  <a:ea typeface="Times New Roman" panose="02020603050405020304" pitchFamily="18" charset="0"/>
                  <a:cs typeface="Gotham Pro" panose="02000503040000020004" pitchFamily="50" charset="0"/>
                </a:rPr>
                <a:t>этап</a:t>
              </a: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CECC00B1-96FF-B151-B156-2756E61CF842}"/>
                </a:ext>
              </a:extLst>
            </p:cNvPr>
            <p:cNvSpPr/>
            <p:nvPr/>
          </p:nvSpPr>
          <p:spPr>
            <a:xfrm>
              <a:off x="0" y="281524"/>
              <a:ext cx="1313793" cy="709076"/>
            </a:xfrm>
            <a:prstGeom prst="rect">
              <a:avLst/>
            </a:prstGeom>
            <a:solidFill>
              <a:srgbClr val="285D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EB3D78E-3CE3-0C78-C788-D11A92AFD6AF}"/>
                </a:ext>
              </a:extLst>
            </p:cNvPr>
            <p:cNvSpPr txBox="1"/>
            <p:nvPr/>
          </p:nvSpPr>
          <p:spPr>
            <a:xfrm>
              <a:off x="10134972" y="351764"/>
              <a:ext cx="1705883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ru-RU" sz="32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C3A070-903C-8ECF-A1A0-6E61B4B4EAA6}"/>
              </a:ext>
            </a:extLst>
          </p:cNvPr>
          <p:cNvSpPr txBox="1"/>
          <p:nvPr/>
        </p:nvSpPr>
        <p:spPr>
          <a:xfrm>
            <a:off x="130938" y="319680"/>
            <a:ext cx="10519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B51F90-FAA1-0C3F-C9BF-28A3BD43FC3A}"/>
              </a:ext>
            </a:extLst>
          </p:cNvPr>
          <p:cNvSpPr txBox="1"/>
          <p:nvPr/>
        </p:nvSpPr>
        <p:spPr>
          <a:xfrm>
            <a:off x="8072791" y="308496"/>
            <a:ext cx="4393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solidFill>
                  <a:schemeClr val="bg1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УЧАСТНИК СПЕЦИАЛЬНОЙ ВОЕННОЙ ОПЕРАЦИИ</a:t>
            </a:r>
            <a:endParaRPr lang="ru-RU" sz="3200" b="1" cap="all" dirty="0">
              <a:solidFill>
                <a:schemeClr val="bg1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31" name="Рисунок 30" descr="https://minfo.rk.gov.ru/uploads/minfo/container/2025/09/17/2025-09-17-16-39-51_%D0%90%D0%9F%D0%A3%D0%A5%D0%A2%D0%98%D0%9D.jpg">
            <a:extLst>
              <a:ext uri="{FF2B5EF4-FFF2-40B4-BE49-F238E27FC236}">
                <a16:creationId xmlns:a16="http://schemas.microsoft.com/office/drawing/2014/main" id="{1BAFBF57-83B0-45FB-A6A2-E7052C45A34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4"/>
          <a:stretch/>
        </p:blipFill>
        <p:spPr bwMode="auto">
          <a:xfrm>
            <a:off x="8430609" y="1888958"/>
            <a:ext cx="3677610" cy="482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s://news-cr.ru/img/20241121/257047d74365cd1cfc33e9e359cef488.jpg">
            <a:extLst>
              <a:ext uri="{FF2B5EF4-FFF2-40B4-BE49-F238E27FC236}">
                <a16:creationId xmlns:a16="http://schemas.microsoft.com/office/drawing/2014/main" id="{FFAB7776-86F7-4201-A50D-17640EBAE8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297" y="1420682"/>
            <a:ext cx="2675623" cy="2086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Picture background">
            <a:extLst>
              <a:ext uri="{FF2B5EF4-FFF2-40B4-BE49-F238E27FC236}">
                <a16:creationId xmlns:a16="http://schemas.microsoft.com/office/drawing/2014/main" id="{C9EF4DFA-231A-4D21-BFDD-C55ECBF9DA9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30" y="1371568"/>
            <a:ext cx="2336426" cy="344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CB19BDB-D1D3-4E34-881A-6226B7BF17F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2" y="1336234"/>
            <a:ext cx="2526998" cy="2255494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36930C-2441-42AA-B198-95D16150D157}"/>
              </a:ext>
            </a:extLst>
          </p:cNvPr>
          <p:cNvSpPr/>
          <p:nvPr/>
        </p:nvSpPr>
        <p:spPr>
          <a:xfrm>
            <a:off x="8407187" y="1085109"/>
            <a:ext cx="38379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kern="0" dirty="0">
                <a:latin typeface="Gotham Pro" panose="02000503040000020004"/>
                <a:ea typeface="Calibri" panose="020F0502020204030204" pitchFamily="34" charset="0"/>
              </a:rPr>
              <a:t>Апухтин </a:t>
            </a:r>
          </a:p>
          <a:p>
            <a:pPr algn="ctr"/>
            <a:r>
              <a:rPr lang="ru-RU" sz="2800" b="1" i="1" kern="0" dirty="0">
                <a:latin typeface="Gotham Pro" panose="02000503040000020004"/>
                <a:ea typeface="Calibri" panose="020F0502020204030204" pitchFamily="34" charset="0"/>
              </a:rPr>
              <a:t>Александр Леонидович</a:t>
            </a:r>
            <a:endParaRPr lang="ru-RU" sz="2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F75546-12DA-4BD3-8C0F-590D43342D14}"/>
              </a:ext>
            </a:extLst>
          </p:cNvPr>
          <p:cNvSpPr/>
          <p:nvPr/>
        </p:nvSpPr>
        <p:spPr>
          <a:xfrm>
            <a:off x="2935030" y="4843129"/>
            <a:ext cx="2336426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Gotham Pro" panose="02000503040000020004"/>
                <a:ea typeface="Calibri" panose="020F0502020204030204" pitchFamily="34" charset="0"/>
                <a:cs typeface="Times New Roman" panose="02020603050405020304" pitchFamily="18" charset="0"/>
              </a:rPr>
              <a:t>В октябре 2023 года медаль «Золотая Звезда» вручена родителям погибшего военнослужащего.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307</Words>
  <Application>Microsoft Office PowerPoint</Application>
  <PresentationFormat>Широкоэкранный</PresentationFormat>
  <Paragraphs>37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Gotham Pro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КРИППО 23</cp:lastModifiedBy>
  <cp:revision>27</cp:revision>
  <dcterms:created xsi:type="dcterms:W3CDTF">2025-12-15T13:29:13Z</dcterms:created>
  <dcterms:modified xsi:type="dcterms:W3CDTF">2026-01-14T09:05:13Z</dcterms:modified>
</cp:coreProperties>
</file>