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84" r:id="rId2"/>
    <p:sldId id="285" r:id="rId3"/>
    <p:sldId id="286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97" autoAdjust="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A3561-A760-4E69-A1CD-7E3D92ECC599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9B9D8-7777-45CB-A6A5-BE659851A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18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61DF91-4B6F-583F-61AE-4D6708FFC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6FBD44-AC26-0D3C-A6B8-CCBC055C5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CAFFE9-2496-1D5E-3C52-9EA87D7CD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203D-4762-466D-9BB4-60BADBBC656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7EB421-1800-A8D8-9BB0-A929D2026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BF3B03-57D2-C4DE-4E2E-2DA26D56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757A-A3CA-4C9B-A0C5-E4D414C7A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23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C3DB0-4773-1C48-6BBD-F7FA7FAFC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75D9A1-33D9-F729-FA18-2F2C38E9C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B4A1D3-6B63-6449-F9B2-DFDDABC10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203D-4762-466D-9BB4-60BADBBC656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D5234A-392C-7115-C254-15FB8836B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00C761-B97D-7F93-4493-3C81638F6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757A-A3CA-4C9B-A0C5-E4D414C7A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03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54B7168-9994-D09E-0208-B82FBA812D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862532-495A-C5BF-0741-32784A632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CB1EB3-0EA6-9E9E-52B4-63657D208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203D-4762-466D-9BB4-60BADBBC656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B0DAB8-F1B4-24D5-6A04-FB2C652F1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66B4E-D346-DDC5-BB8F-F8AE02877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757A-A3CA-4C9B-A0C5-E4D414C7A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10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E25829-F7E1-174B-2F1A-221577C2F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E8D96D-AEEC-1A9E-DF21-69AEDE087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5CBBC7-5358-E438-E035-94A1B13B3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203D-4762-466D-9BB4-60BADBBC656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1EBBD4-4287-D841-260E-1B94B8BFF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68F009-BB91-A9FF-9700-CAD2C41A6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757A-A3CA-4C9B-A0C5-E4D414C7A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09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3BD43-14C1-9DC9-39B1-9A5DD9D2D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ECD0DC-F0DD-3583-E69B-587E42E2E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256A09-6453-7F31-2107-C29F848C9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203D-4762-466D-9BB4-60BADBBC656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D9880-4DE5-874C-E6E1-6C1BB7384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A4361D-3C11-D11A-0F0E-F9615D153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757A-A3CA-4C9B-A0C5-E4D414C7A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80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CAC45-03E8-791D-7EBC-6A565899D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A8CADE-4FB9-DCB0-6C89-DDD179DD4A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86E365-F209-839A-7C69-B975EFCF2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00ADC-3F60-41B3-14FC-1A2BF6778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203D-4762-466D-9BB4-60BADBBC656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0E05A8-6A99-D13B-534E-BB754343E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C6B661-D5A7-CEEC-FCF7-A3FFA2ACF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757A-A3CA-4C9B-A0C5-E4D414C7A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976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38D57-B38D-8F7C-F7C6-68C78A657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A47C96-25C0-FFEE-039E-6083243A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3E799B-C0A3-4141-C9FE-7ACCB0374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17D18ED-6C38-CF9D-0ADD-36E2AC5B08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2A739F-54A7-EC33-2F3D-525478F866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38F51C2-F5ED-6F9E-1688-A637AAF1B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203D-4762-466D-9BB4-60BADBBC656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D3757DF-101A-281A-1A25-81E43DE78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BC63AF-5411-3EC4-C713-CAC948BEF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757A-A3CA-4C9B-A0C5-E4D414C7A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11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48950-28E7-9BFA-9AAF-E21C688CC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3AE2DB7-57BD-3FE1-5B45-DE445A068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203D-4762-466D-9BB4-60BADBBC656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3A5231D-30BA-54D9-B990-B41D910E8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8040D6-CB22-955D-908D-8907A1581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757A-A3CA-4C9B-A0C5-E4D414C7A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74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9E28DA7-DEAB-0E12-E647-5A397120E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203D-4762-466D-9BB4-60BADBBC656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F2F4E3A-BF56-10E6-A3AC-944EE56B2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8976B5-22CB-B1E5-C1CF-9C5AE546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757A-A3CA-4C9B-A0C5-E4D414C7A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808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3F0BC-5664-7F52-88D2-08EECBD82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346614-68B6-6B3E-ED0C-2C1385687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90F57B-401B-8DC7-B2D8-614703B06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54BE5D-2A63-82DB-CD8A-D4DB258FD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203D-4762-466D-9BB4-60BADBBC656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6C0BC9-328A-ADFB-87E8-5297AEA88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4142D0-724D-81E1-A313-11B3CE929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757A-A3CA-4C9B-A0C5-E4D414C7A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643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D456CC-48A6-B6E4-0305-F4A9B2E5D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DE6C4D-363C-4D68-747A-92157C6FCA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686F0C-014B-F97F-2B29-5D69A8060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F856DC-0387-8A42-795A-8F0AFD624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203D-4762-466D-9BB4-60BADBBC656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C0BF50-BBBF-012E-30FA-04A1FB63A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30BB7A-27CA-F377-3A22-F2444E4E4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757A-A3CA-4C9B-A0C5-E4D414C7A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92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260D72-1CB2-C53D-1D04-3A35C9D86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4EA9E1-30D0-18BF-288D-0991B0523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23E516-E0D6-3C20-D259-52F0E69089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C203D-4762-466D-9BB4-60BADBBC656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E447E4-5164-C6B6-2050-BE306C8C5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53818D-0856-D545-D3BE-3A01A12F6D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C757A-A3CA-4C9B-A0C5-E4D414C7A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16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DCAF0659-D993-4FAD-85AC-C8ABBC1F9E72}"/>
              </a:ext>
            </a:extLst>
          </p:cNvPr>
          <p:cNvGrpSpPr/>
          <p:nvPr/>
        </p:nvGrpSpPr>
        <p:grpSpPr>
          <a:xfrm>
            <a:off x="154313" y="1451202"/>
            <a:ext cx="2797397" cy="5160573"/>
            <a:chOff x="154313" y="1647150"/>
            <a:chExt cx="2797397" cy="5160573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3ED3C646-2A0D-43AA-9CD2-31512A73A5CB}"/>
                </a:ext>
              </a:extLst>
            </p:cNvPr>
            <p:cNvSpPr/>
            <p:nvPr/>
          </p:nvSpPr>
          <p:spPr>
            <a:xfrm>
              <a:off x="225965" y="1647150"/>
              <a:ext cx="2166256" cy="4731879"/>
            </a:xfrm>
            <a:custGeom>
              <a:avLst/>
              <a:gdLst>
                <a:gd name="connsiteX0" fmla="*/ 0 w 2166256"/>
                <a:gd name="connsiteY0" fmla="*/ 0 h 4731879"/>
                <a:gd name="connsiteX1" fmla="*/ 498239 w 2166256"/>
                <a:gd name="connsiteY1" fmla="*/ 0 h 4731879"/>
                <a:gd name="connsiteX2" fmla="*/ 1061465 w 2166256"/>
                <a:gd name="connsiteY2" fmla="*/ 0 h 4731879"/>
                <a:gd name="connsiteX3" fmla="*/ 1624692 w 2166256"/>
                <a:gd name="connsiteY3" fmla="*/ 0 h 4731879"/>
                <a:gd name="connsiteX4" fmla="*/ 2166256 w 2166256"/>
                <a:gd name="connsiteY4" fmla="*/ 0 h 4731879"/>
                <a:gd name="connsiteX5" fmla="*/ 2166256 w 2166256"/>
                <a:gd name="connsiteY5" fmla="*/ 770620 h 4731879"/>
                <a:gd name="connsiteX6" fmla="*/ 2166256 w 2166256"/>
                <a:gd name="connsiteY6" fmla="*/ 1493922 h 4731879"/>
                <a:gd name="connsiteX7" fmla="*/ 2166256 w 2166256"/>
                <a:gd name="connsiteY7" fmla="*/ 2264542 h 4731879"/>
                <a:gd name="connsiteX8" fmla="*/ 2166256 w 2166256"/>
                <a:gd name="connsiteY8" fmla="*/ 3035162 h 4731879"/>
                <a:gd name="connsiteX9" fmla="*/ 2166256 w 2166256"/>
                <a:gd name="connsiteY9" fmla="*/ 3663826 h 4731879"/>
                <a:gd name="connsiteX10" fmla="*/ 2166256 w 2166256"/>
                <a:gd name="connsiteY10" fmla="*/ 4731879 h 4731879"/>
                <a:gd name="connsiteX11" fmla="*/ 1581367 w 2166256"/>
                <a:gd name="connsiteY11" fmla="*/ 4731879 h 4731879"/>
                <a:gd name="connsiteX12" fmla="*/ 1018140 w 2166256"/>
                <a:gd name="connsiteY12" fmla="*/ 4731879 h 4731879"/>
                <a:gd name="connsiteX13" fmla="*/ 541564 w 2166256"/>
                <a:gd name="connsiteY13" fmla="*/ 4731879 h 4731879"/>
                <a:gd name="connsiteX14" fmla="*/ 0 w 2166256"/>
                <a:gd name="connsiteY14" fmla="*/ 4731879 h 4731879"/>
                <a:gd name="connsiteX15" fmla="*/ 0 w 2166256"/>
                <a:gd name="connsiteY15" fmla="*/ 4008577 h 4731879"/>
                <a:gd name="connsiteX16" fmla="*/ 0 w 2166256"/>
                <a:gd name="connsiteY16" fmla="*/ 3379914 h 4731879"/>
                <a:gd name="connsiteX17" fmla="*/ 0 w 2166256"/>
                <a:gd name="connsiteY17" fmla="*/ 2609293 h 4731879"/>
                <a:gd name="connsiteX18" fmla="*/ 0 w 2166256"/>
                <a:gd name="connsiteY18" fmla="*/ 1980629 h 4731879"/>
                <a:gd name="connsiteX19" fmla="*/ 0 w 2166256"/>
                <a:gd name="connsiteY19" fmla="*/ 1304647 h 4731879"/>
                <a:gd name="connsiteX20" fmla="*/ 0 w 2166256"/>
                <a:gd name="connsiteY20" fmla="*/ 675983 h 4731879"/>
                <a:gd name="connsiteX21" fmla="*/ 0 w 2166256"/>
                <a:gd name="connsiteY21" fmla="*/ 0 h 473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66256" h="4731879" fill="none" extrusionOk="0">
                  <a:moveTo>
                    <a:pt x="0" y="0"/>
                  </a:moveTo>
                  <a:cubicBezTo>
                    <a:pt x="176538" y="-15077"/>
                    <a:pt x="342721" y="-17687"/>
                    <a:pt x="498239" y="0"/>
                  </a:cubicBezTo>
                  <a:cubicBezTo>
                    <a:pt x="653757" y="17687"/>
                    <a:pt x="806495" y="21726"/>
                    <a:pt x="1061465" y="0"/>
                  </a:cubicBezTo>
                  <a:cubicBezTo>
                    <a:pt x="1316435" y="-21726"/>
                    <a:pt x="1400035" y="-15090"/>
                    <a:pt x="1624692" y="0"/>
                  </a:cubicBezTo>
                  <a:cubicBezTo>
                    <a:pt x="1849349" y="15090"/>
                    <a:pt x="1912617" y="25708"/>
                    <a:pt x="2166256" y="0"/>
                  </a:cubicBezTo>
                  <a:cubicBezTo>
                    <a:pt x="2203387" y="322480"/>
                    <a:pt x="2140764" y="573954"/>
                    <a:pt x="2166256" y="770620"/>
                  </a:cubicBezTo>
                  <a:cubicBezTo>
                    <a:pt x="2191748" y="967286"/>
                    <a:pt x="2183651" y="1254315"/>
                    <a:pt x="2166256" y="1493922"/>
                  </a:cubicBezTo>
                  <a:cubicBezTo>
                    <a:pt x="2148861" y="1733529"/>
                    <a:pt x="2177287" y="1916997"/>
                    <a:pt x="2166256" y="2264542"/>
                  </a:cubicBezTo>
                  <a:cubicBezTo>
                    <a:pt x="2155225" y="2612087"/>
                    <a:pt x="2179931" y="2810749"/>
                    <a:pt x="2166256" y="3035162"/>
                  </a:cubicBezTo>
                  <a:cubicBezTo>
                    <a:pt x="2152581" y="3259575"/>
                    <a:pt x="2176134" y="3503623"/>
                    <a:pt x="2166256" y="3663826"/>
                  </a:cubicBezTo>
                  <a:cubicBezTo>
                    <a:pt x="2156378" y="3824029"/>
                    <a:pt x="2135085" y="4331673"/>
                    <a:pt x="2166256" y="4731879"/>
                  </a:cubicBezTo>
                  <a:cubicBezTo>
                    <a:pt x="1993334" y="4729531"/>
                    <a:pt x="1795586" y="4727245"/>
                    <a:pt x="1581367" y="4731879"/>
                  </a:cubicBezTo>
                  <a:cubicBezTo>
                    <a:pt x="1367148" y="4736513"/>
                    <a:pt x="1236333" y="4747137"/>
                    <a:pt x="1018140" y="4731879"/>
                  </a:cubicBezTo>
                  <a:cubicBezTo>
                    <a:pt x="799947" y="4716621"/>
                    <a:pt x="655374" y="4744468"/>
                    <a:pt x="541564" y="4731879"/>
                  </a:cubicBezTo>
                  <a:cubicBezTo>
                    <a:pt x="427754" y="4719290"/>
                    <a:pt x="248835" y="4755797"/>
                    <a:pt x="0" y="4731879"/>
                  </a:cubicBezTo>
                  <a:cubicBezTo>
                    <a:pt x="-31252" y="4537311"/>
                    <a:pt x="-28034" y="4328268"/>
                    <a:pt x="0" y="4008577"/>
                  </a:cubicBezTo>
                  <a:cubicBezTo>
                    <a:pt x="28034" y="3688886"/>
                    <a:pt x="-23256" y="3651529"/>
                    <a:pt x="0" y="3379914"/>
                  </a:cubicBezTo>
                  <a:cubicBezTo>
                    <a:pt x="23256" y="3108299"/>
                    <a:pt x="36540" y="2941406"/>
                    <a:pt x="0" y="2609293"/>
                  </a:cubicBezTo>
                  <a:cubicBezTo>
                    <a:pt x="-36540" y="2277180"/>
                    <a:pt x="-7511" y="2160393"/>
                    <a:pt x="0" y="1980629"/>
                  </a:cubicBezTo>
                  <a:cubicBezTo>
                    <a:pt x="7511" y="1800865"/>
                    <a:pt x="33225" y="1521650"/>
                    <a:pt x="0" y="1304647"/>
                  </a:cubicBezTo>
                  <a:cubicBezTo>
                    <a:pt x="-33225" y="1087644"/>
                    <a:pt x="-16480" y="916794"/>
                    <a:pt x="0" y="675983"/>
                  </a:cubicBezTo>
                  <a:cubicBezTo>
                    <a:pt x="16480" y="435172"/>
                    <a:pt x="28373" y="225351"/>
                    <a:pt x="0" y="0"/>
                  </a:cubicBezTo>
                  <a:close/>
                </a:path>
                <a:path w="2166256" h="4731879" stroke="0" extrusionOk="0">
                  <a:moveTo>
                    <a:pt x="0" y="0"/>
                  </a:moveTo>
                  <a:cubicBezTo>
                    <a:pt x="213796" y="10649"/>
                    <a:pt x="253508" y="-4931"/>
                    <a:pt x="498239" y="0"/>
                  </a:cubicBezTo>
                  <a:cubicBezTo>
                    <a:pt x="742970" y="4931"/>
                    <a:pt x="868969" y="-16604"/>
                    <a:pt x="974815" y="0"/>
                  </a:cubicBezTo>
                  <a:cubicBezTo>
                    <a:pt x="1080661" y="16604"/>
                    <a:pt x="1269295" y="-22196"/>
                    <a:pt x="1451392" y="0"/>
                  </a:cubicBezTo>
                  <a:cubicBezTo>
                    <a:pt x="1633489" y="22196"/>
                    <a:pt x="1854883" y="26579"/>
                    <a:pt x="2166256" y="0"/>
                  </a:cubicBezTo>
                  <a:cubicBezTo>
                    <a:pt x="2136154" y="256842"/>
                    <a:pt x="2190425" y="355237"/>
                    <a:pt x="2166256" y="628664"/>
                  </a:cubicBezTo>
                  <a:cubicBezTo>
                    <a:pt x="2142087" y="902091"/>
                    <a:pt x="2154918" y="984842"/>
                    <a:pt x="2166256" y="1162690"/>
                  </a:cubicBezTo>
                  <a:cubicBezTo>
                    <a:pt x="2177594" y="1340538"/>
                    <a:pt x="2159649" y="1496210"/>
                    <a:pt x="2166256" y="1744035"/>
                  </a:cubicBezTo>
                  <a:cubicBezTo>
                    <a:pt x="2172863" y="1991861"/>
                    <a:pt x="2186348" y="2112989"/>
                    <a:pt x="2166256" y="2325381"/>
                  </a:cubicBezTo>
                  <a:cubicBezTo>
                    <a:pt x="2146164" y="2537773"/>
                    <a:pt x="2179671" y="2881508"/>
                    <a:pt x="2166256" y="3048682"/>
                  </a:cubicBezTo>
                  <a:cubicBezTo>
                    <a:pt x="2152841" y="3215856"/>
                    <a:pt x="2159756" y="3361163"/>
                    <a:pt x="2166256" y="3582708"/>
                  </a:cubicBezTo>
                  <a:cubicBezTo>
                    <a:pt x="2172756" y="3804253"/>
                    <a:pt x="2189644" y="4263853"/>
                    <a:pt x="2166256" y="4731879"/>
                  </a:cubicBezTo>
                  <a:cubicBezTo>
                    <a:pt x="1929449" y="4743903"/>
                    <a:pt x="1857186" y="4738941"/>
                    <a:pt x="1689680" y="4731879"/>
                  </a:cubicBezTo>
                  <a:cubicBezTo>
                    <a:pt x="1522174" y="4724817"/>
                    <a:pt x="1292780" y="4751527"/>
                    <a:pt x="1148116" y="4731879"/>
                  </a:cubicBezTo>
                  <a:cubicBezTo>
                    <a:pt x="1003452" y="4712231"/>
                    <a:pt x="739248" y="4710258"/>
                    <a:pt x="563227" y="4731879"/>
                  </a:cubicBezTo>
                  <a:cubicBezTo>
                    <a:pt x="387206" y="4753500"/>
                    <a:pt x="176848" y="4733933"/>
                    <a:pt x="0" y="4731879"/>
                  </a:cubicBezTo>
                  <a:cubicBezTo>
                    <a:pt x="-29945" y="4472748"/>
                    <a:pt x="-9616" y="4385839"/>
                    <a:pt x="0" y="4103215"/>
                  </a:cubicBezTo>
                  <a:cubicBezTo>
                    <a:pt x="9616" y="3820591"/>
                    <a:pt x="-15229" y="3560397"/>
                    <a:pt x="0" y="3332595"/>
                  </a:cubicBezTo>
                  <a:cubicBezTo>
                    <a:pt x="15229" y="3104793"/>
                    <a:pt x="1883" y="2887665"/>
                    <a:pt x="0" y="2609293"/>
                  </a:cubicBezTo>
                  <a:cubicBezTo>
                    <a:pt x="-1883" y="2330921"/>
                    <a:pt x="13082" y="2205630"/>
                    <a:pt x="0" y="2075267"/>
                  </a:cubicBezTo>
                  <a:cubicBezTo>
                    <a:pt x="-13082" y="1944904"/>
                    <a:pt x="-2061" y="1506295"/>
                    <a:pt x="0" y="1351965"/>
                  </a:cubicBezTo>
                  <a:cubicBezTo>
                    <a:pt x="2061" y="1197635"/>
                    <a:pt x="33305" y="954032"/>
                    <a:pt x="0" y="675983"/>
                  </a:cubicBezTo>
                  <a:cubicBezTo>
                    <a:pt x="-33305" y="397934"/>
                    <a:pt x="-6074" y="181254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8039"/>
              </a:srgbClr>
            </a:solidFill>
            <a:ln w="19050">
              <a:solidFill>
                <a:schemeClr val="bg1"/>
              </a:solidFill>
              <a:extLst>
                <a:ext uri="{C807C97D-BFC1-408E-A445-0C87EB9F89A2}">
                  <ask:lineSketchStyleProps xmlns="" xmlns:ask="http://schemas.microsoft.com/office/drawing/2018/sketchyshapes" sd="406077822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4CACD5E-CA12-4730-81D9-B54C859A16F0}"/>
                </a:ext>
              </a:extLst>
            </p:cNvPr>
            <p:cNvSpPr txBox="1"/>
            <p:nvPr/>
          </p:nvSpPr>
          <p:spPr>
            <a:xfrm>
              <a:off x="154313" y="4318837"/>
              <a:ext cx="2797397" cy="2488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Григорий Александрович </a:t>
              </a:r>
            </a:p>
            <a:p>
              <a:pPr algn="ctr"/>
              <a:r>
                <a:rPr lang="ru-RU" sz="14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Потёмкин </a:t>
              </a:r>
            </a:p>
            <a:p>
              <a:pPr algn="ctr"/>
              <a:r>
                <a:rPr lang="ru-RU" sz="12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(1739–1791</a:t>
              </a:r>
              <a:r>
                <a:rPr lang="ru-RU" sz="12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) </a:t>
              </a:r>
              <a:endParaRPr lang="ru-RU" sz="1200" dirty="0">
                <a:latin typeface="Gotham Pro" panose="02000503040000020004" pitchFamily="50" charset="0"/>
                <a:cs typeface="Gotham Pro" panose="02000503040000020004" pitchFamily="50" charset="0"/>
              </a:endParaRPr>
            </a:p>
            <a:p>
              <a:pPr indent="540385" algn="ctr">
                <a:lnSpc>
                  <a:spcPct val="107000"/>
                </a:lnSpc>
                <a:spcAft>
                  <a:spcPts val="0"/>
                </a:spcAft>
              </a:pPr>
              <a:endParaRPr lang="ru-RU" sz="1200" b="1" dirty="0">
                <a:latin typeface="Gotham Pro" panose="02000503040000020004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indent="540385"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200" b="1" dirty="0">
                  <a:latin typeface="Gotham Pro" panose="02000503040000020004"/>
                  <a:ea typeface="Calibri" panose="020F0502020204030204" pitchFamily="34" charset="0"/>
                  <a:cs typeface="Times New Roman" panose="02020603050405020304" pitchFamily="18" charset="0"/>
                </a:rPr>
                <a:t>Первый Генерал-Губернатор Таврической губернии,</a:t>
              </a:r>
              <a:r>
                <a:rPr lang="ru-RU" sz="1200" dirty="0">
                  <a:latin typeface="Gotham Pro" panose="02000503040000020004"/>
                  <a:ea typeface="Calibri" panose="020F0502020204030204" pitchFamily="34" charset="0"/>
                  <a:cs typeface="Times New Roman" panose="02020603050405020304" pitchFamily="18" charset="0"/>
                </a:rPr>
                <a:t> который сыграл выдающуюся роль в принятии Крыма в состав Российской империи и основании Симферополя и Севастополя, а также руководил строительством Черноморского флота.</a:t>
              </a:r>
              <a:endPara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ru-RU" sz="1100" dirty="0">
                <a:latin typeface="Gotham Pro" panose="02000503040000020004" pitchFamily="50" charset="0"/>
                <a:cs typeface="Gotham Pro" panose="02000503040000020004" pitchFamily="50" charset="0"/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F3ED1B1E-57FC-4943-887B-E9210DA20C24}"/>
                </a:ext>
              </a:extLst>
            </p:cNvPr>
            <p:cNvSpPr/>
            <p:nvPr/>
          </p:nvSpPr>
          <p:spPr>
            <a:xfrm>
              <a:off x="225965" y="1647151"/>
              <a:ext cx="2166256" cy="2405551"/>
            </a:xfrm>
            <a:custGeom>
              <a:avLst/>
              <a:gdLst>
                <a:gd name="connsiteX0" fmla="*/ 0 w 2166256"/>
                <a:gd name="connsiteY0" fmla="*/ 0 h 2405551"/>
                <a:gd name="connsiteX1" fmla="*/ 584889 w 2166256"/>
                <a:gd name="connsiteY1" fmla="*/ 0 h 2405551"/>
                <a:gd name="connsiteX2" fmla="*/ 1126453 w 2166256"/>
                <a:gd name="connsiteY2" fmla="*/ 0 h 2405551"/>
                <a:gd name="connsiteX3" fmla="*/ 1603029 w 2166256"/>
                <a:gd name="connsiteY3" fmla="*/ 0 h 2405551"/>
                <a:gd name="connsiteX4" fmla="*/ 2166256 w 2166256"/>
                <a:gd name="connsiteY4" fmla="*/ 0 h 2405551"/>
                <a:gd name="connsiteX5" fmla="*/ 2166256 w 2166256"/>
                <a:gd name="connsiteY5" fmla="*/ 649499 h 2405551"/>
                <a:gd name="connsiteX6" fmla="*/ 2166256 w 2166256"/>
                <a:gd name="connsiteY6" fmla="*/ 1274942 h 2405551"/>
                <a:gd name="connsiteX7" fmla="*/ 2166256 w 2166256"/>
                <a:gd name="connsiteY7" fmla="*/ 1804163 h 2405551"/>
                <a:gd name="connsiteX8" fmla="*/ 2166256 w 2166256"/>
                <a:gd name="connsiteY8" fmla="*/ 2405551 h 2405551"/>
                <a:gd name="connsiteX9" fmla="*/ 1689680 w 2166256"/>
                <a:gd name="connsiteY9" fmla="*/ 2405551 h 2405551"/>
                <a:gd name="connsiteX10" fmla="*/ 1213103 w 2166256"/>
                <a:gd name="connsiteY10" fmla="*/ 2405551 h 2405551"/>
                <a:gd name="connsiteX11" fmla="*/ 714864 w 2166256"/>
                <a:gd name="connsiteY11" fmla="*/ 2405551 h 2405551"/>
                <a:gd name="connsiteX12" fmla="*/ 0 w 2166256"/>
                <a:gd name="connsiteY12" fmla="*/ 2405551 h 2405551"/>
                <a:gd name="connsiteX13" fmla="*/ 0 w 2166256"/>
                <a:gd name="connsiteY13" fmla="*/ 1876330 h 2405551"/>
                <a:gd name="connsiteX14" fmla="*/ 0 w 2166256"/>
                <a:gd name="connsiteY14" fmla="*/ 1226831 h 2405551"/>
                <a:gd name="connsiteX15" fmla="*/ 0 w 2166256"/>
                <a:gd name="connsiteY15" fmla="*/ 577332 h 2405551"/>
                <a:gd name="connsiteX16" fmla="*/ 0 w 2166256"/>
                <a:gd name="connsiteY16" fmla="*/ 0 h 240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6256" h="2405551" fill="none" extrusionOk="0">
                  <a:moveTo>
                    <a:pt x="0" y="0"/>
                  </a:moveTo>
                  <a:cubicBezTo>
                    <a:pt x="284914" y="-3386"/>
                    <a:pt x="433131" y="25559"/>
                    <a:pt x="584889" y="0"/>
                  </a:cubicBezTo>
                  <a:cubicBezTo>
                    <a:pt x="736647" y="-25559"/>
                    <a:pt x="952115" y="3131"/>
                    <a:pt x="1126453" y="0"/>
                  </a:cubicBezTo>
                  <a:cubicBezTo>
                    <a:pt x="1300791" y="-3131"/>
                    <a:pt x="1499727" y="9538"/>
                    <a:pt x="1603029" y="0"/>
                  </a:cubicBezTo>
                  <a:cubicBezTo>
                    <a:pt x="1706331" y="-9538"/>
                    <a:pt x="1960033" y="26663"/>
                    <a:pt x="2166256" y="0"/>
                  </a:cubicBezTo>
                  <a:cubicBezTo>
                    <a:pt x="2197106" y="216611"/>
                    <a:pt x="2141414" y="436517"/>
                    <a:pt x="2166256" y="649499"/>
                  </a:cubicBezTo>
                  <a:cubicBezTo>
                    <a:pt x="2191098" y="862481"/>
                    <a:pt x="2188710" y="1033519"/>
                    <a:pt x="2166256" y="1274942"/>
                  </a:cubicBezTo>
                  <a:cubicBezTo>
                    <a:pt x="2143802" y="1516365"/>
                    <a:pt x="2182198" y="1674145"/>
                    <a:pt x="2166256" y="1804163"/>
                  </a:cubicBezTo>
                  <a:cubicBezTo>
                    <a:pt x="2150314" y="1934181"/>
                    <a:pt x="2179035" y="2204036"/>
                    <a:pt x="2166256" y="2405551"/>
                  </a:cubicBezTo>
                  <a:cubicBezTo>
                    <a:pt x="1941077" y="2395890"/>
                    <a:pt x="1882304" y="2399666"/>
                    <a:pt x="1689680" y="2405551"/>
                  </a:cubicBezTo>
                  <a:cubicBezTo>
                    <a:pt x="1497056" y="2411436"/>
                    <a:pt x="1346442" y="2407473"/>
                    <a:pt x="1213103" y="2405551"/>
                  </a:cubicBezTo>
                  <a:cubicBezTo>
                    <a:pt x="1079764" y="2403629"/>
                    <a:pt x="850461" y="2418171"/>
                    <a:pt x="714864" y="2405551"/>
                  </a:cubicBezTo>
                  <a:cubicBezTo>
                    <a:pt x="579267" y="2392931"/>
                    <a:pt x="291338" y="2375520"/>
                    <a:pt x="0" y="2405551"/>
                  </a:cubicBezTo>
                  <a:cubicBezTo>
                    <a:pt x="-25902" y="2294165"/>
                    <a:pt x="1106" y="2069847"/>
                    <a:pt x="0" y="1876330"/>
                  </a:cubicBezTo>
                  <a:cubicBezTo>
                    <a:pt x="-1106" y="1682813"/>
                    <a:pt x="-6152" y="1420013"/>
                    <a:pt x="0" y="1226831"/>
                  </a:cubicBezTo>
                  <a:cubicBezTo>
                    <a:pt x="6152" y="1033649"/>
                    <a:pt x="-2254" y="765048"/>
                    <a:pt x="0" y="577332"/>
                  </a:cubicBezTo>
                  <a:cubicBezTo>
                    <a:pt x="2254" y="389616"/>
                    <a:pt x="28103" y="227035"/>
                    <a:pt x="0" y="0"/>
                  </a:cubicBezTo>
                  <a:close/>
                </a:path>
                <a:path w="2166256" h="2405551" stroke="0" extrusionOk="0">
                  <a:moveTo>
                    <a:pt x="0" y="0"/>
                  </a:moveTo>
                  <a:cubicBezTo>
                    <a:pt x="213796" y="10649"/>
                    <a:pt x="253508" y="-4931"/>
                    <a:pt x="498239" y="0"/>
                  </a:cubicBezTo>
                  <a:cubicBezTo>
                    <a:pt x="742970" y="4931"/>
                    <a:pt x="868969" y="-16604"/>
                    <a:pt x="974815" y="0"/>
                  </a:cubicBezTo>
                  <a:cubicBezTo>
                    <a:pt x="1080661" y="16604"/>
                    <a:pt x="1269295" y="-22196"/>
                    <a:pt x="1451392" y="0"/>
                  </a:cubicBezTo>
                  <a:cubicBezTo>
                    <a:pt x="1633489" y="22196"/>
                    <a:pt x="1854883" y="26579"/>
                    <a:pt x="2166256" y="0"/>
                  </a:cubicBezTo>
                  <a:cubicBezTo>
                    <a:pt x="2183139" y="235245"/>
                    <a:pt x="2176945" y="410884"/>
                    <a:pt x="2166256" y="577332"/>
                  </a:cubicBezTo>
                  <a:cubicBezTo>
                    <a:pt x="2155567" y="743780"/>
                    <a:pt x="2149741" y="979489"/>
                    <a:pt x="2166256" y="1106553"/>
                  </a:cubicBezTo>
                  <a:cubicBezTo>
                    <a:pt x="2182771" y="1233617"/>
                    <a:pt x="2146825" y="1423178"/>
                    <a:pt x="2166256" y="1659830"/>
                  </a:cubicBezTo>
                  <a:cubicBezTo>
                    <a:pt x="2185687" y="1896482"/>
                    <a:pt x="2131569" y="2108347"/>
                    <a:pt x="2166256" y="2405551"/>
                  </a:cubicBezTo>
                  <a:cubicBezTo>
                    <a:pt x="1971602" y="2388200"/>
                    <a:pt x="1867462" y="2382832"/>
                    <a:pt x="1603029" y="2405551"/>
                  </a:cubicBezTo>
                  <a:cubicBezTo>
                    <a:pt x="1338596" y="2428270"/>
                    <a:pt x="1177792" y="2424437"/>
                    <a:pt x="1039803" y="2405551"/>
                  </a:cubicBezTo>
                  <a:cubicBezTo>
                    <a:pt x="901814" y="2386665"/>
                    <a:pt x="743771" y="2420726"/>
                    <a:pt x="563227" y="2405551"/>
                  </a:cubicBezTo>
                  <a:cubicBezTo>
                    <a:pt x="382683" y="2390376"/>
                    <a:pt x="160458" y="2394594"/>
                    <a:pt x="0" y="2405551"/>
                  </a:cubicBezTo>
                  <a:cubicBezTo>
                    <a:pt x="-26003" y="2132690"/>
                    <a:pt x="22488" y="2024665"/>
                    <a:pt x="0" y="1804163"/>
                  </a:cubicBezTo>
                  <a:cubicBezTo>
                    <a:pt x="-22488" y="1583661"/>
                    <a:pt x="-9944" y="1373884"/>
                    <a:pt x="0" y="1154664"/>
                  </a:cubicBezTo>
                  <a:cubicBezTo>
                    <a:pt x="9944" y="935444"/>
                    <a:pt x="8494" y="876097"/>
                    <a:pt x="0" y="625443"/>
                  </a:cubicBezTo>
                  <a:cubicBezTo>
                    <a:pt x="-8494" y="374789"/>
                    <a:pt x="20252" y="20797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  <a:extLst>
                <a:ext uri="{C807C97D-BFC1-408E-A445-0C87EB9F89A2}">
                  <ask:lineSketchStyleProps xmlns="" xmlns:ask="http://schemas.microsoft.com/office/drawing/2018/sketchyshapes" sd="406077822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50AAE3A2-5A1C-49F9-A47D-E8948F2B86B3}"/>
              </a:ext>
            </a:extLst>
          </p:cNvPr>
          <p:cNvGrpSpPr/>
          <p:nvPr/>
        </p:nvGrpSpPr>
        <p:grpSpPr>
          <a:xfrm>
            <a:off x="3050392" y="1122214"/>
            <a:ext cx="2618195" cy="5087523"/>
            <a:chOff x="2615846" y="1531137"/>
            <a:chExt cx="2239013" cy="4858062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9B9C3861-5A70-4BF9-A06E-3A22FFCD568E}"/>
                </a:ext>
              </a:extLst>
            </p:cNvPr>
            <p:cNvSpPr/>
            <p:nvPr/>
          </p:nvSpPr>
          <p:spPr>
            <a:xfrm>
              <a:off x="2688603" y="1647150"/>
              <a:ext cx="2166256" cy="4731879"/>
            </a:xfrm>
            <a:custGeom>
              <a:avLst/>
              <a:gdLst>
                <a:gd name="connsiteX0" fmla="*/ 0 w 2166256"/>
                <a:gd name="connsiteY0" fmla="*/ 0 h 4731879"/>
                <a:gd name="connsiteX1" fmla="*/ 498239 w 2166256"/>
                <a:gd name="connsiteY1" fmla="*/ 0 h 4731879"/>
                <a:gd name="connsiteX2" fmla="*/ 1061465 w 2166256"/>
                <a:gd name="connsiteY2" fmla="*/ 0 h 4731879"/>
                <a:gd name="connsiteX3" fmla="*/ 1624692 w 2166256"/>
                <a:gd name="connsiteY3" fmla="*/ 0 h 4731879"/>
                <a:gd name="connsiteX4" fmla="*/ 2166256 w 2166256"/>
                <a:gd name="connsiteY4" fmla="*/ 0 h 4731879"/>
                <a:gd name="connsiteX5" fmla="*/ 2166256 w 2166256"/>
                <a:gd name="connsiteY5" fmla="*/ 770620 h 4731879"/>
                <a:gd name="connsiteX6" fmla="*/ 2166256 w 2166256"/>
                <a:gd name="connsiteY6" fmla="*/ 1493922 h 4731879"/>
                <a:gd name="connsiteX7" fmla="*/ 2166256 w 2166256"/>
                <a:gd name="connsiteY7" fmla="*/ 2264542 h 4731879"/>
                <a:gd name="connsiteX8" fmla="*/ 2166256 w 2166256"/>
                <a:gd name="connsiteY8" fmla="*/ 3035162 h 4731879"/>
                <a:gd name="connsiteX9" fmla="*/ 2166256 w 2166256"/>
                <a:gd name="connsiteY9" fmla="*/ 3663826 h 4731879"/>
                <a:gd name="connsiteX10" fmla="*/ 2166256 w 2166256"/>
                <a:gd name="connsiteY10" fmla="*/ 4731879 h 4731879"/>
                <a:gd name="connsiteX11" fmla="*/ 1581367 w 2166256"/>
                <a:gd name="connsiteY11" fmla="*/ 4731879 h 4731879"/>
                <a:gd name="connsiteX12" fmla="*/ 1018140 w 2166256"/>
                <a:gd name="connsiteY12" fmla="*/ 4731879 h 4731879"/>
                <a:gd name="connsiteX13" fmla="*/ 541564 w 2166256"/>
                <a:gd name="connsiteY13" fmla="*/ 4731879 h 4731879"/>
                <a:gd name="connsiteX14" fmla="*/ 0 w 2166256"/>
                <a:gd name="connsiteY14" fmla="*/ 4731879 h 4731879"/>
                <a:gd name="connsiteX15" fmla="*/ 0 w 2166256"/>
                <a:gd name="connsiteY15" fmla="*/ 4008577 h 4731879"/>
                <a:gd name="connsiteX16" fmla="*/ 0 w 2166256"/>
                <a:gd name="connsiteY16" fmla="*/ 3379914 h 4731879"/>
                <a:gd name="connsiteX17" fmla="*/ 0 w 2166256"/>
                <a:gd name="connsiteY17" fmla="*/ 2609293 h 4731879"/>
                <a:gd name="connsiteX18" fmla="*/ 0 w 2166256"/>
                <a:gd name="connsiteY18" fmla="*/ 1980629 h 4731879"/>
                <a:gd name="connsiteX19" fmla="*/ 0 w 2166256"/>
                <a:gd name="connsiteY19" fmla="*/ 1304647 h 4731879"/>
                <a:gd name="connsiteX20" fmla="*/ 0 w 2166256"/>
                <a:gd name="connsiteY20" fmla="*/ 675983 h 4731879"/>
                <a:gd name="connsiteX21" fmla="*/ 0 w 2166256"/>
                <a:gd name="connsiteY21" fmla="*/ 0 h 473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66256" h="4731879" fill="none" extrusionOk="0">
                  <a:moveTo>
                    <a:pt x="0" y="0"/>
                  </a:moveTo>
                  <a:cubicBezTo>
                    <a:pt x="176538" y="-15077"/>
                    <a:pt x="342721" y="-17687"/>
                    <a:pt x="498239" y="0"/>
                  </a:cubicBezTo>
                  <a:cubicBezTo>
                    <a:pt x="653757" y="17687"/>
                    <a:pt x="806495" y="21726"/>
                    <a:pt x="1061465" y="0"/>
                  </a:cubicBezTo>
                  <a:cubicBezTo>
                    <a:pt x="1316435" y="-21726"/>
                    <a:pt x="1400035" y="-15090"/>
                    <a:pt x="1624692" y="0"/>
                  </a:cubicBezTo>
                  <a:cubicBezTo>
                    <a:pt x="1849349" y="15090"/>
                    <a:pt x="1912617" y="25708"/>
                    <a:pt x="2166256" y="0"/>
                  </a:cubicBezTo>
                  <a:cubicBezTo>
                    <a:pt x="2203387" y="322480"/>
                    <a:pt x="2140764" y="573954"/>
                    <a:pt x="2166256" y="770620"/>
                  </a:cubicBezTo>
                  <a:cubicBezTo>
                    <a:pt x="2191748" y="967286"/>
                    <a:pt x="2183651" y="1254315"/>
                    <a:pt x="2166256" y="1493922"/>
                  </a:cubicBezTo>
                  <a:cubicBezTo>
                    <a:pt x="2148861" y="1733529"/>
                    <a:pt x="2177287" y="1916997"/>
                    <a:pt x="2166256" y="2264542"/>
                  </a:cubicBezTo>
                  <a:cubicBezTo>
                    <a:pt x="2155225" y="2612087"/>
                    <a:pt x="2179931" y="2810749"/>
                    <a:pt x="2166256" y="3035162"/>
                  </a:cubicBezTo>
                  <a:cubicBezTo>
                    <a:pt x="2152581" y="3259575"/>
                    <a:pt x="2176134" y="3503623"/>
                    <a:pt x="2166256" y="3663826"/>
                  </a:cubicBezTo>
                  <a:cubicBezTo>
                    <a:pt x="2156378" y="3824029"/>
                    <a:pt x="2135085" y="4331673"/>
                    <a:pt x="2166256" y="4731879"/>
                  </a:cubicBezTo>
                  <a:cubicBezTo>
                    <a:pt x="1993334" y="4729531"/>
                    <a:pt x="1795586" y="4727245"/>
                    <a:pt x="1581367" y="4731879"/>
                  </a:cubicBezTo>
                  <a:cubicBezTo>
                    <a:pt x="1367148" y="4736513"/>
                    <a:pt x="1236333" y="4747137"/>
                    <a:pt x="1018140" y="4731879"/>
                  </a:cubicBezTo>
                  <a:cubicBezTo>
                    <a:pt x="799947" y="4716621"/>
                    <a:pt x="655374" y="4744468"/>
                    <a:pt x="541564" y="4731879"/>
                  </a:cubicBezTo>
                  <a:cubicBezTo>
                    <a:pt x="427754" y="4719290"/>
                    <a:pt x="248835" y="4755797"/>
                    <a:pt x="0" y="4731879"/>
                  </a:cubicBezTo>
                  <a:cubicBezTo>
                    <a:pt x="-31252" y="4537311"/>
                    <a:pt x="-28034" y="4328268"/>
                    <a:pt x="0" y="4008577"/>
                  </a:cubicBezTo>
                  <a:cubicBezTo>
                    <a:pt x="28034" y="3688886"/>
                    <a:pt x="-23256" y="3651529"/>
                    <a:pt x="0" y="3379914"/>
                  </a:cubicBezTo>
                  <a:cubicBezTo>
                    <a:pt x="23256" y="3108299"/>
                    <a:pt x="36540" y="2941406"/>
                    <a:pt x="0" y="2609293"/>
                  </a:cubicBezTo>
                  <a:cubicBezTo>
                    <a:pt x="-36540" y="2277180"/>
                    <a:pt x="-7511" y="2160393"/>
                    <a:pt x="0" y="1980629"/>
                  </a:cubicBezTo>
                  <a:cubicBezTo>
                    <a:pt x="7511" y="1800865"/>
                    <a:pt x="33225" y="1521650"/>
                    <a:pt x="0" y="1304647"/>
                  </a:cubicBezTo>
                  <a:cubicBezTo>
                    <a:pt x="-33225" y="1087644"/>
                    <a:pt x="-16480" y="916794"/>
                    <a:pt x="0" y="675983"/>
                  </a:cubicBezTo>
                  <a:cubicBezTo>
                    <a:pt x="16480" y="435172"/>
                    <a:pt x="28373" y="225351"/>
                    <a:pt x="0" y="0"/>
                  </a:cubicBezTo>
                  <a:close/>
                </a:path>
                <a:path w="2166256" h="4731879" stroke="0" extrusionOk="0">
                  <a:moveTo>
                    <a:pt x="0" y="0"/>
                  </a:moveTo>
                  <a:cubicBezTo>
                    <a:pt x="213796" y="10649"/>
                    <a:pt x="253508" y="-4931"/>
                    <a:pt x="498239" y="0"/>
                  </a:cubicBezTo>
                  <a:cubicBezTo>
                    <a:pt x="742970" y="4931"/>
                    <a:pt x="868969" y="-16604"/>
                    <a:pt x="974815" y="0"/>
                  </a:cubicBezTo>
                  <a:cubicBezTo>
                    <a:pt x="1080661" y="16604"/>
                    <a:pt x="1269295" y="-22196"/>
                    <a:pt x="1451392" y="0"/>
                  </a:cubicBezTo>
                  <a:cubicBezTo>
                    <a:pt x="1633489" y="22196"/>
                    <a:pt x="1854883" y="26579"/>
                    <a:pt x="2166256" y="0"/>
                  </a:cubicBezTo>
                  <a:cubicBezTo>
                    <a:pt x="2136154" y="256842"/>
                    <a:pt x="2190425" y="355237"/>
                    <a:pt x="2166256" y="628664"/>
                  </a:cubicBezTo>
                  <a:cubicBezTo>
                    <a:pt x="2142087" y="902091"/>
                    <a:pt x="2154918" y="984842"/>
                    <a:pt x="2166256" y="1162690"/>
                  </a:cubicBezTo>
                  <a:cubicBezTo>
                    <a:pt x="2177594" y="1340538"/>
                    <a:pt x="2159649" y="1496210"/>
                    <a:pt x="2166256" y="1744035"/>
                  </a:cubicBezTo>
                  <a:cubicBezTo>
                    <a:pt x="2172863" y="1991861"/>
                    <a:pt x="2186348" y="2112989"/>
                    <a:pt x="2166256" y="2325381"/>
                  </a:cubicBezTo>
                  <a:cubicBezTo>
                    <a:pt x="2146164" y="2537773"/>
                    <a:pt x="2179671" y="2881508"/>
                    <a:pt x="2166256" y="3048682"/>
                  </a:cubicBezTo>
                  <a:cubicBezTo>
                    <a:pt x="2152841" y="3215856"/>
                    <a:pt x="2159756" y="3361163"/>
                    <a:pt x="2166256" y="3582708"/>
                  </a:cubicBezTo>
                  <a:cubicBezTo>
                    <a:pt x="2172756" y="3804253"/>
                    <a:pt x="2189644" y="4263853"/>
                    <a:pt x="2166256" y="4731879"/>
                  </a:cubicBezTo>
                  <a:cubicBezTo>
                    <a:pt x="1929449" y="4743903"/>
                    <a:pt x="1857186" y="4738941"/>
                    <a:pt x="1689680" y="4731879"/>
                  </a:cubicBezTo>
                  <a:cubicBezTo>
                    <a:pt x="1522174" y="4724817"/>
                    <a:pt x="1292780" y="4751527"/>
                    <a:pt x="1148116" y="4731879"/>
                  </a:cubicBezTo>
                  <a:cubicBezTo>
                    <a:pt x="1003452" y="4712231"/>
                    <a:pt x="739248" y="4710258"/>
                    <a:pt x="563227" y="4731879"/>
                  </a:cubicBezTo>
                  <a:cubicBezTo>
                    <a:pt x="387206" y="4753500"/>
                    <a:pt x="176848" y="4733933"/>
                    <a:pt x="0" y="4731879"/>
                  </a:cubicBezTo>
                  <a:cubicBezTo>
                    <a:pt x="-29945" y="4472748"/>
                    <a:pt x="-9616" y="4385839"/>
                    <a:pt x="0" y="4103215"/>
                  </a:cubicBezTo>
                  <a:cubicBezTo>
                    <a:pt x="9616" y="3820591"/>
                    <a:pt x="-15229" y="3560397"/>
                    <a:pt x="0" y="3332595"/>
                  </a:cubicBezTo>
                  <a:cubicBezTo>
                    <a:pt x="15229" y="3104793"/>
                    <a:pt x="1883" y="2887665"/>
                    <a:pt x="0" y="2609293"/>
                  </a:cubicBezTo>
                  <a:cubicBezTo>
                    <a:pt x="-1883" y="2330921"/>
                    <a:pt x="13082" y="2205630"/>
                    <a:pt x="0" y="2075267"/>
                  </a:cubicBezTo>
                  <a:cubicBezTo>
                    <a:pt x="-13082" y="1944904"/>
                    <a:pt x="-2061" y="1506295"/>
                    <a:pt x="0" y="1351965"/>
                  </a:cubicBezTo>
                  <a:cubicBezTo>
                    <a:pt x="2061" y="1197635"/>
                    <a:pt x="33305" y="954032"/>
                    <a:pt x="0" y="675983"/>
                  </a:cubicBezTo>
                  <a:cubicBezTo>
                    <a:pt x="-33305" y="397934"/>
                    <a:pt x="-6074" y="181254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9050">
              <a:solidFill>
                <a:schemeClr val="bg1"/>
              </a:solidFill>
              <a:extLst>
                <a:ext uri="{C807C97D-BFC1-408E-A445-0C87EB9F89A2}">
                  <ask:lineSketchStyleProps xmlns="" xmlns:ask="http://schemas.microsoft.com/office/drawing/2018/sketchyshapes" sd="406077822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2AD94E-8138-4784-A15E-618314283000}"/>
                </a:ext>
              </a:extLst>
            </p:cNvPr>
            <p:cNvSpPr txBox="1"/>
            <p:nvPr/>
          </p:nvSpPr>
          <p:spPr>
            <a:xfrm>
              <a:off x="2615846" y="1531137"/>
              <a:ext cx="2166257" cy="26597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ru-RU" sz="1400" b="1" cap="all" dirty="0">
                  <a:solidFill>
                    <a:srgbClr val="285D6A"/>
                  </a:solidFill>
                  <a:latin typeface="Gotham Pro" panose="02000503040000020004" pitchFamily="50" charset="0"/>
                  <a:ea typeface="Calibri" panose="020F0502020204030204" pitchFamily="34" charset="0"/>
                  <a:cs typeface="Gotham Pro" panose="02000503040000020004" pitchFamily="50" charset="0"/>
                </a:rPr>
                <a:t>РОЛЬ В СУДЬБЕ РЕГИОНА И СТРАНЫ</a:t>
              </a:r>
              <a:endParaRPr lang="ru-RU" sz="1100" dirty="0">
                <a:latin typeface="Gotham Pro" panose="02000503040000020004" pitchFamily="50" charset="0"/>
                <a:ea typeface="Calibri" panose="020F0502020204030204" pitchFamily="34" charset="0"/>
                <a:cs typeface="Gotham Pro" panose="02000503040000020004" pitchFamily="50" charset="0"/>
              </a:endParaRPr>
            </a:p>
            <a:p>
              <a:pPr algn="ctr"/>
              <a:r>
                <a:rPr lang="ru-RU" sz="1100" dirty="0">
                  <a:latin typeface="Gotham Pro" panose="02000503040000020004" pitchFamily="50" charset="0"/>
                  <a:cs typeface="Gotham Pro" panose="02000503040000020004" pitchFamily="50" charset="0"/>
                </a:rPr>
                <a:t>19 апреля 1783 года императрица Екатерина Великая издала исторический манифест о присоединении Крыма, Тамани и Кубани к Российской империи. Этот документ определил дальнейший вектор развития нашего полуострова.</a:t>
              </a:r>
            </a:p>
            <a:p>
              <a:pPr algn="ctr"/>
              <a:r>
                <a:rPr lang="ru-RU" sz="1100" dirty="0">
                  <a:latin typeface="Gotham Pro" panose="02000503040000020004" pitchFamily="50" charset="0"/>
                  <a:cs typeface="Gotham Pro" panose="02000503040000020004" pitchFamily="50" charset="0"/>
                </a:rPr>
                <a:t>Манифест явился закономерным итогом вековой борьбы России за возвращение исконно русских земель и надёжных выходов к Чёрному морю. </a:t>
              </a:r>
            </a:p>
            <a:p>
              <a:pPr algn="ctr"/>
              <a:endParaRPr lang="ru-RU" sz="1100" dirty="0">
                <a:latin typeface="Gotham Pro" panose="02000503040000020004" pitchFamily="50" charset="0"/>
                <a:cs typeface="Gotham Pro" panose="02000503040000020004" pitchFamily="50" charset="0"/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2233BA53-B504-4FF6-9456-7241607DF118}"/>
                </a:ext>
              </a:extLst>
            </p:cNvPr>
            <p:cNvSpPr/>
            <p:nvPr/>
          </p:nvSpPr>
          <p:spPr>
            <a:xfrm>
              <a:off x="2688603" y="4016829"/>
              <a:ext cx="2166256" cy="2372370"/>
            </a:xfrm>
            <a:custGeom>
              <a:avLst/>
              <a:gdLst>
                <a:gd name="connsiteX0" fmla="*/ 0 w 2166256"/>
                <a:gd name="connsiteY0" fmla="*/ 0 h 2372370"/>
                <a:gd name="connsiteX1" fmla="*/ 584889 w 2166256"/>
                <a:gd name="connsiteY1" fmla="*/ 0 h 2372370"/>
                <a:gd name="connsiteX2" fmla="*/ 1126453 w 2166256"/>
                <a:gd name="connsiteY2" fmla="*/ 0 h 2372370"/>
                <a:gd name="connsiteX3" fmla="*/ 1603029 w 2166256"/>
                <a:gd name="connsiteY3" fmla="*/ 0 h 2372370"/>
                <a:gd name="connsiteX4" fmla="*/ 2166256 w 2166256"/>
                <a:gd name="connsiteY4" fmla="*/ 0 h 2372370"/>
                <a:gd name="connsiteX5" fmla="*/ 2166256 w 2166256"/>
                <a:gd name="connsiteY5" fmla="*/ 640540 h 2372370"/>
                <a:gd name="connsiteX6" fmla="*/ 2166256 w 2166256"/>
                <a:gd name="connsiteY6" fmla="*/ 1257356 h 2372370"/>
                <a:gd name="connsiteX7" fmla="*/ 2166256 w 2166256"/>
                <a:gd name="connsiteY7" fmla="*/ 1779278 h 2372370"/>
                <a:gd name="connsiteX8" fmla="*/ 2166256 w 2166256"/>
                <a:gd name="connsiteY8" fmla="*/ 2372370 h 2372370"/>
                <a:gd name="connsiteX9" fmla="*/ 1689680 w 2166256"/>
                <a:gd name="connsiteY9" fmla="*/ 2372370 h 2372370"/>
                <a:gd name="connsiteX10" fmla="*/ 1213103 w 2166256"/>
                <a:gd name="connsiteY10" fmla="*/ 2372370 h 2372370"/>
                <a:gd name="connsiteX11" fmla="*/ 714864 w 2166256"/>
                <a:gd name="connsiteY11" fmla="*/ 2372370 h 2372370"/>
                <a:gd name="connsiteX12" fmla="*/ 0 w 2166256"/>
                <a:gd name="connsiteY12" fmla="*/ 2372370 h 2372370"/>
                <a:gd name="connsiteX13" fmla="*/ 0 w 2166256"/>
                <a:gd name="connsiteY13" fmla="*/ 1850449 h 2372370"/>
                <a:gd name="connsiteX14" fmla="*/ 0 w 2166256"/>
                <a:gd name="connsiteY14" fmla="*/ 1209909 h 2372370"/>
                <a:gd name="connsiteX15" fmla="*/ 0 w 2166256"/>
                <a:gd name="connsiteY15" fmla="*/ 569369 h 2372370"/>
                <a:gd name="connsiteX16" fmla="*/ 0 w 2166256"/>
                <a:gd name="connsiteY16" fmla="*/ 0 h 237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6256" h="2372370" fill="none" extrusionOk="0">
                  <a:moveTo>
                    <a:pt x="0" y="0"/>
                  </a:moveTo>
                  <a:cubicBezTo>
                    <a:pt x="284914" y="-3386"/>
                    <a:pt x="433131" y="25559"/>
                    <a:pt x="584889" y="0"/>
                  </a:cubicBezTo>
                  <a:cubicBezTo>
                    <a:pt x="736647" y="-25559"/>
                    <a:pt x="952115" y="3131"/>
                    <a:pt x="1126453" y="0"/>
                  </a:cubicBezTo>
                  <a:cubicBezTo>
                    <a:pt x="1300791" y="-3131"/>
                    <a:pt x="1499727" y="9538"/>
                    <a:pt x="1603029" y="0"/>
                  </a:cubicBezTo>
                  <a:cubicBezTo>
                    <a:pt x="1706331" y="-9538"/>
                    <a:pt x="1960033" y="26663"/>
                    <a:pt x="2166256" y="0"/>
                  </a:cubicBezTo>
                  <a:cubicBezTo>
                    <a:pt x="2177926" y="246264"/>
                    <a:pt x="2179926" y="422706"/>
                    <a:pt x="2166256" y="640540"/>
                  </a:cubicBezTo>
                  <a:cubicBezTo>
                    <a:pt x="2152586" y="858374"/>
                    <a:pt x="2153298" y="1076015"/>
                    <a:pt x="2166256" y="1257356"/>
                  </a:cubicBezTo>
                  <a:cubicBezTo>
                    <a:pt x="2179214" y="1438697"/>
                    <a:pt x="2148473" y="1576787"/>
                    <a:pt x="2166256" y="1779278"/>
                  </a:cubicBezTo>
                  <a:cubicBezTo>
                    <a:pt x="2184039" y="1981769"/>
                    <a:pt x="2148873" y="2189367"/>
                    <a:pt x="2166256" y="2372370"/>
                  </a:cubicBezTo>
                  <a:cubicBezTo>
                    <a:pt x="1941077" y="2362709"/>
                    <a:pt x="1882304" y="2366485"/>
                    <a:pt x="1689680" y="2372370"/>
                  </a:cubicBezTo>
                  <a:cubicBezTo>
                    <a:pt x="1497056" y="2378255"/>
                    <a:pt x="1346442" y="2374292"/>
                    <a:pt x="1213103" y="2372370"/>
                  </a:cubicBezTo>
                  <a:cubicBezTo>
                    <a:pt x="1079764" y="2370448"/>
                    <a:pt x="850461" y="2384990"/>
                    <a:pt x="714864" y="2372370"/>
                  </a:cubicBezTo>
                  <a:cubicBezTo>
                    <a:pt x="579267" y="2359750"/>
                    <a:pt x="291338" y="2342339"/>
                    <a:pt x="0" y="2372370"/>
                  </a:cubicBezTo>
                  <a:cubicBezTo>
                    <a:pt x="-10218" y="2193281"/>
                    <a:pt x="10338" y="2048660"/>
                    <a:pt x="0" y="1850449"/>
                  </a:cubicBezTo>
                  <a:cubicBezTo>
                    <a:pt x="-10338" y="1652238"/>
                    <a:pt x="-6767" y="1418875"/>
                    <a:pt x="0" y="1209909"/>
                  </a:cubicBezTo>
                  <a:cubicBezTo>
                    <a:pt x="6767" y="1000943"/>
                    <a:pt x="-25602" y="752009"/>
                    <a:pt x="0" y="569369"/>
                  </a:cubicBezTo>
                  <a:cubicBezTo>
                    <a:pt x="25602" y="386729"/>
                    <a:pt x="-22426" y="243309"/>
                    <a:pt x="0" y="0"/>
                  </a:cubicBezTo>
                  <a:close/>
                </a:path>
                <a:path w="2166256" h="2372370" stroke="0" extrusionOk="0">
                  <a:moveTo>
                    <a:pt x="0" y="0"/>
                  </a:moveTo>
                  <a:cubicBezTo>
                    <a:pt x="213796" y="10649"/>
                    <a:pt x="253508" y="-4931"/>
                    <a:pt x="498239" y="0"/>
                  </a:cubicBezTo>
                  <a:cubicBezTo>
                    <a:pt x="742970" y="4931"/>
                    <a:pt x="868969" y="-16604"/>
                    <a:pt x="974815" y="0"/>
                  </a:cubicBezTo>
                  <a:cubicBezTo>
                    <a:pt x="1080661" y="16604"/>
                    <a:pt x="1269295" y="-22196"/>
                    <a:pt x="1451392" y="0"/>
                  </a:cubicBezTo>
                  <a:cubicBezTo>
                    <a:pt x="1633489" y="22196"/>
                    <a:pt x="1854883" y="26579"/>
                    <a:pt x="2166256" y="0"/>
                  </a:cubicBezTo>
                  <a:cubicBezTo>
                    <a:pt x="2192554" y="210654"/>
                    <a:pt x="2176599" y="324331"/>
                    <a:pt x="2166256" y="569369"/>
                  </a:cubicBezTo>
                  <a:cubicBezTo>
                    <a:pt x="2155913" y="814407"/>
                    <a:pt x="2184705" y="978638"/>
                    <a:pt x="2166256" y="1091290"/>
                  </a:cubicBezTo>
                  <a:cubicBezTo>
                    <a:pt x="2147807" y="1203942"/>
                    <a:pt x="2143869" y="1373801"/>
                    <a:pt x="2166256" y="1636935"/>
                  </a:cubicBezTo>
                  <a:cubicBezTo>
                    <a:pt x="2188643" y="1900069"/>
                    <a:pt x="2174150" y="2044099"/>
                    <a:pt x="2166256" y="2372370"/>
                  </a:cubicBezTo>
                  <a:cubicBezTo>
                    <a:pt x="1971602" y="2355019"/>
                    <a:pt x="1867462" y="2349651"/>
                    <a:pt x="1603029" y="2372370"/>
                  </a:cubicBezTo>
                  <a:cubicBezTo>
                    <a:pt x="1338596" y="2395089"/>
                    <a:pt x="1177792" y="2391256"/>
                    <a:pt x="1039803" y="2372370"/>
                  </a:cubicBezTo>
                  <a:cubicBezTo>
                    <a:pt x="901814" y="2353484"/>
                    <a:pt x="743771" y="2387545"/>
                    <a:pt x="563227" y="2372370"/>
                  </a:cubicBezTo>
                  <a:cubicBezTo>
                    <a:pt x="382683" y="2357195"/>
                    <a:pt x="160458" y="2361413"/>
                    <a:pt x="0" y="2372370"/>
                  </a:cubicBezTo>
                  <a:cubicBezTo>
                    <a:pt x="21898" y="2251119"/>
                    <a:pt x="2621" y="2067288"/>
                    <a:pt x="0" y="1779278"/>
                  </a:cubicBezTo>
                  <a:cubicBezTo>
                    <a:pt x="-2621" y="1491268"/>
                    <a:pt x="14686" y="1352112"/>
                    <a:pt x="0" y="1138738"/>
                  </a:cubicBezTo>
                  <a:cubicBezTo>
                    <a:pt x="-14686" y="925364"/>
                    <a:pt x="-6276" y="811114"/>
                    <a:pt x="0" y="616816"/>
                  </a:cubicBezTo>
                  <a:cubicBezTo>
                    <a:pt x="6276" y="422518"/>
                    <a:pt x="-16236" y="28169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  <a:extLst>
                <a:ext uri="{C807C97D-BFC1-408E-A445-0C87EB9F89A2}">
                  <ask:lineSketchStyleProps xmlns="" xmlns:ask="http://schemas.microsoft.com/office/drawing/2018/sketchyshapes" sd="406077822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3163A86-A0A8-4937-94E8-5199693E2B89}"/>
              </a:ext>
            </a:extLst>
          </p:cNvPr>
          <p:cNvGrpSpPr/>
          <p:nvPr/>
        </p:nvGrpSpPr>
        <p:grpSpPr>
          <a:xfrm>
            <a:off x="5570957" y="1485730"/>
            <a:ext cx="2714925" cy="4742048"/>
            <a:chOff x="4947558" y="1636981"/>
            <a:chExt cx="2313793" cy="4742048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3241EE3A-08F0-4EF8-96AC-616D565A5C9C}"/>
                </a:ext>
              </a:extLst>
            </p:cNvPr>
            <p:cNvSpPr/>
            <p:nvPr/>
          </p:nvSpPr>
          <p:spPr>
            <a:xfrm>
              <a:off x="5045190" y="1647150"/>
              <a:ext cx="2166256" cy="4731879"/>
            </a:xfrm>
            <a:custGeom>
              <a:avLst/>
              <a:gdLst>
                <a:gd name="connsiteX0" fmla="*/ 0 w 2166256"/>
                <a:gd name="connsiteY0" fmla="*/ 0 h 4731879"/>
                <a:gd name="connsiteX1" fmla="*/ 498239 w 2166256"/>
                <a:gd name="connsiteY1" fmla="*/ 0 h 4731879"/>
                <a:gd name="connsiteX2" fmla="*/ 1061465 w 2166256"/>
                <a:gd name="connsiteY2" fmla="*/ 0 h 4731879"/>
                <a:gd name="connsiteX3" fmla="*/ 1624692 w 2166256"/>
                <a:gd name="connsiteY3" fmla="*/ 0 h 4731879"/>
                <a:gd name="connsiteX4" fmla="*/ 2166256 w 2166256"/>
                <a:gd name="connsiteY4" fmla="*/ 0 h 4731879"/>
                <a:gd name="connsiteX5" fmla="*/ 2166256 w 2166256"/>
                <a:gd name="connsiteY5" fmla="*/ 770620 h 4731879"/>
                <a:gd name="connsiteX6" fmla="*/ 2166256 w 2166256"/>
                <a:gd name="connsiteY6" fmla="*/ 1493922 h 4731879"/>
                <a:gd name="connsiteX7" fmla="*/ 2166256 w 2166256"/>
                <a:gd name="connsiteY7" fmla="*/ 2264542 h 4731879"/>
                <a:gd name="connsiteX8" fmla="*/ 2166256 w 2166256"/>
                <a:gd name="connsiteY8" fmla="*/ 3035162 h 4731879"/>
                <a:gd name="connsiteX9" fmla="*/ 2166256 w 2166256"/>
                <a:gd name="connsiteY9" fmla="*/ 3663826 h 4731879"/>
                <a:gd name="connsiteX10" fmla="*/ 2166256 w 2166256"/>
                <a:gd name="connsiteY10" fmla="*/ 4731879 h 4731879"/>
                <a:gd name="connsiteX11" fmla="*/ 1581367 w 2166256"/>
                <a:gd name="connsiteY11" fmla="*/ 4731879 h 4731879"/>
                <a:gd name="connsiteX12" fmla="*/ 1018140 w 2166256"/>
                <a:gd name="connsiteY12" fmla="*/ 4731879 h 4731879"/>
                <a:gd name="connsiteX13" fmla="*/ 541564 w 2166256"/>
                <a:gd name="connsiteY13" fmla="*/ 4731879 h 4731879"/>
                <a:gd name="connsiteX14" fmla="*/ 0 w 2166256"/>
                <a:gd name="connsiteY14" fmla="*/ 4731879 h 4731879"/>
                <a:gd name="connsiteX15" fmla="*/ 0 w 2166256"/>
                <a:gd name="connsiteY15" fmla="*/ 4008577 h 4731879"/>
                <a:gd name="connsiteX16" fmla="*/ 0 w 2166256"/>
                <a:gd name="connsiteY16" fmla="*/ 3379914 h 4731879"/>
                <a:gd name="connsiteX17" fmla="*/ 0 w 2166256"/>
                <a:gd name="connsiteY17" fmla="*/ 2609293 h 4731879"/>
                <a:gd name="connsiteX18" fmla="*/ 0 w 2166256"/>
                <a:gd name="connsiteY18" fmla="*/ 1980629 h 4731879"/>
                <a:gd name="connsiteX19" fmla="*/ 0 w 2166256"/>
                <a:gd name="connsiteY19" fmla="*/ 1304647 h 4731879"/>
                <a:gd name="connsiteX20" fmla="*/ 0 w 2166256"/>
                <a:gd name="connsiteY20" fmla="*/ 675983 h 4731879"/>
                <a:gd name="connsiteX21" fmla="*/ 0 w 2166256"/>
                <a:gd name="connsiteY21" fmla="*/ 0 h 473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66256" h="4731879" fill="none" extrusionOk="0">
                  <a:moveTo>
                    <a:pt x="0" y="0"/>
                  </a:moveTo>
                  <a:cubicBezTo>
                    <a:pt x="176538" y="-15077"/>
                    <a:pt x="342721" y="-17687"/>
                    <a:pt x="498239" y="0"/>
                  </a:cubicBezTo>
                  <a:cubicBezTo>
                    <a:pt x="653757" y="17687"/>
                    <a:pt x="806495" y="21726"/>
                    <a:pt x="1061465" y="0"/>
                  </a:cubicBezTo>
                  <a:cubicBezTo>
                    <a:pt x="1316435" y="-21726"/>
                    <a:pt x="1400035" y="-15090"/>
                    <a:pt x="1624692" y="0"/>
                  </a:cubicBezTo>
                  <a:cubicBezTo>
                    <a:pt x="1849349" y="15090"/>
                    <a:pt x="1912617" y="25708"/>
                    <a:pt x="2166256" y="0"/>
                  </a:cubicBezTo>
                  <a:cubicBezTo>
                    <a:pt x="2203387" y="322480"/>
                    <a:pt x="2140764" y="573954"/>
                    <a:pt x="2166256" y="770620"/>
                  </a:cubicBezTo>
                  <a:cubicBezTo>
                    <a:pt x="2191748" y="967286"/>
                    <a:pt x="2183651" y="1254315"/>
                    <a:pt x="2166256" y="1493922"/>
                  </a:cubicBezTo>
                  <a:cubicBezTo>
                    <a:pt x="2148861" y="1733529"/>
                    <a:pt x="2177287" y="1916997"/>
                    <a:pt x="2166256" y="2264542"/>
                  </a:cubicBezTo>
                  <a:cubicBezTo>
                    <a:pt x="2155225" y="2612087"/>
                    <a:pt x="2179931" y="2810749"/>
                    <a:pt x="2166256" y="3035162"/>
                  </a:cubicBezTo>
                  <a:cubicBezTo>
                    <a:pt x="2152581" y="3259575"/>
                    <a:pt x="2176134" y="3503623"/>
                    <a:pt x="2166256" y="3663826"/>
                  </a:cubicBezTo>
                  <a:cubicBezTo>
                    <a:pt x="2156378" y="3824029"/>
                    <a:pt x="2135085" y="4331673"/>
                    <a:pt x="2166256" y="4731879"/>
                  </a:cubicBezTo>
                  <a:cubicBezTo>
                    <a:pt x="1993334" y="4729531"/>
                    <a:pt x="1795586" y="4727245"/>
                    <a:pt x="1581367" y="4731879"/>
                  </a:cubicBezTo>
                  <a:cubicBezTo>
                    <a:pt x="1367148" y="4736513"/>
                    <a:pt x="1236333" y="4747137"/>
                    <a:pt x="1018140" y="4731879"/>
                  </a:cubicBezTo>
                  <a:cubicBezTo>
                    <a:pt x="799947" y="4716621"/>
                    <a:pt x="655374" y="4744468"/>
                    <a:pt x="541564" y="4731879"/>
                  </a:cubicBezTo>
                  <a:cubicBezTo>
                    <a:pt x="427754" y="4719290"/>
                    <a:pt x="248835" y="4755797"/>
                    <a:pt x="0" y="4731879"/>
                  </a:cubicBezTo>
                  <a:cubicBezTo>
                    <a:pt x="-31252" y="4537311"/>
                    <a:pt x="-28034" y="4328268"/>
                    <a:pt x="0" y="4008577"/>
                  </a:cubicBezTo>
                  <a:cubicBezTo>
                    <a:pt x="28034" y="3688886"/>
                    <a:pt x="-23256" y="3651529"/>
                    <a:pt x="0" y="3379914"/>
                  </a:cubicBezTo>
                  <a:cubicBezTo>
                    <a:pt x="23256" y="3108299"/>
                    <a:pt x="36540" y="2941406"/>
                    <a:pt x="0" y="2609293"/>
                  </a:cubicBezTo>
                  <a:cubicBezTo>
                    <a:pt x="-36540" y="2277180"/>
                    <a:pt x="-7511" y="2160393"/>
                    <a:pt x="0" y="1980629"/>
                  </a:cubicBezTo>
                  <a:cubicBezTo>
                    <a:pt x="7511" y="1800865"/>
                    <a:pt x="33225" y="1521650"/>
                    <a:pt x="0" y="1304647"/>
                  </a:cubicBezTo>
                  <a:cubicBezTo>
                    <a:pt x="-33225" y="1087644"/>
                    <a:pt x="-16480" y="916794"/>
                    <a:pt x="0" y="675983"/>
                  </a:cubicBezTo>
                  <a:cubicBezTo>
                    <a:pt x="16480" y="435172"/>
                    <a:pt x="28373" y="225351"/>
                    <a:pt x="0" y="0"/>
                  </a:cubicBezTo>
                  <a:close/>
                </a:path>
                <a:path w="2166256" h="4731879" stroke="0" extrusionOk="0">
                  <a:moveTo>
                    <a:pt x="0" y="0"/>
                  </a:moveTo>
                  <a:cubicBezTo>
                    <a:pt x="213796" y="10649"/>
                    <a:pt x="253508" y="-4931"/>
                    <a:pt x="498239" y="0"/>
                  </a:cubicBezTo>
                  <a:cubicBezTo>
                    <a:pt x="742970" y="4931"/>
                    <a:pt x="868969" y="-16604"/>
                    <a:pt x="974815" y="0"/>
                  </a:cubicBezTo>
                  <a:cubicBezTo>
                    <a:pt x="1080661" y="16604"/>
                    <a:pt x="1269295" y="-22196"/>
                    <a:pt x="1451392" y="0"/>
                  </a:cubicBezTo>
                  <a:cubicBezTo>
                    <a:pt x="1633489" y="22196"/>
                    <a:pt x="1854883" y="26579"/>
                    <a:pt x="2166256" y="0"/>
                  </a:cubicBezTo>
                  <a:cubicBezTo>
                    <a:pt x="2136154" y="256842"/>
                    <a:pt x="2190425" y="355237"/>
                    <a:pt x="2166256" y="628664"/>
                  </a:cubicBezTo>
                  <a:cubicBezTo>
                    <a:pt x="2142087" y="902091"/>
                    <a:pt x="2154918" y="984842"/>
                    <a:pt x="2166256" y="1162690"/>
                  </a:cubicBezTo>
                  <a:cubicBezTo>
                    <a:pt x="2177594" y="1340538"/>
                    <a:pt x="2159649" y="1496210"/>
                    <a:pt x="2166256" y="1744035"/>
                  </a:cubicBezTo>
                  <a:cubicBezTo>
                    <a:pt x="2172863" y="1991861"/>
                    <a:pt x="2186348" y="2112989"/>
                    <a:pt x="2166256" y="2325381"/>
                  </a:cubicBezTo>
                  <a:cubicBezTo>
                    <a:pt x="2146164" y="2537773"/>
                    <a:pt x="2179671" y="2881508"/>
                    <a:pt x="2166256" y="3048682"/>
                  </a:cubicBezTo>
                  <a:cubicBezTo>
                    <a:pt x="2152841" y="3215856"/>
                    <a:pt x="2159756" y="3361163"/>
                    <a:pt x="2166256" y="3582708"/>
                  </a:cubicBezTo>
                  <a:cubicBezTo>
                    <a:pt x="2172756" y="3804253"/>
                    <a:pt x="2189644" y="4263853"/>
                    <a:pt x="2166256" y="4731879"/>
                  </a:cubicBezTo>
                  <a:cubicBezTo>
                    <a:pt x="1929449" y="4743903"/>
                    <a:pt x="1857186" y="4738941"/>
                    <a:pt x="1689680" y="4731879"/>
                  </a:cubicBezTo>
                  <a:cubicBezTo>
                    <a:pt x="1522174" y="4724817"/>
                    <a:pt x="1292780" y="4751527"/>
                    <a:pt x="1148116" y="4731879"/>
                  </a:cubicBezTo>
                  <a:cubicBezTo>
                    <a:pt x="1003452" y="4712231"/>
                    <a:pt x="739248" y="4710258"/>
                    <a:pt x="563227" y="4731879"/>
                  </a:cubicBezTo>
                  <a:cubicBezTo>
                    <a:pt x="387206" y="4753500"/>
                    <a:pt x="176848" y="4733933"/>
                    <a:pt x="0" y="4731879"/>
                  </a:cubicBezTo>
                  <a:cubicBezTo>
                    <a:pt x="-29945" y="4472748"/>
                    <a:pt x="-9616" y="4385839"/>
                    <a:pt x="0" y="4103215"/>
                  </a:cubicBezTo>
                  <a:cubicBezTo>
                    <a:pt x="9616" y="3820591"/>
                    <a:pt x="-15229" y="3560397"/>
                    <a:pt x="0" y="3332595"/>
                  </a:cubicBezTo>
                  <a:cubicBezTo>
                    <a:pt x="15229" y="3104793"/>
                    <a:pt x="1883" y="2887665"/>
                    <a:pt x="0" y="2609293"/>
                  </a:cubicBezTo>
                  <a:cubicBezTo>
                    <a:pt x="-1883" y="2330921"/>
                    <a:pt x="13082" y="2205630"/>
                    <a:pt x="0" y="2075267"/>
                  </a:cubicBezTo>
                  <a:cubicBezTo>
                    <a:pt x="-13082" y="1944904"/>
                    <a:pt x="-2061" y="1506295"/>
                    <a:pt x="0" y="1351965"/>
                  </a:cubicBezTo>
                  <a:cubicBezTo>
                    <a:pt x="2061" y="1197635"/>
                    <a:pt x="33305" y="954032"/>
                    <a:pt x="0" y="675983"/>
                  </a:cubicBezTo>
                  <a:cubicBezTo>
                    <a:pt x="-33305" y="397934"/>
                    <a:pt x="-6074" y="181254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9050">
              <a:solidFill>
                <a:schemeClr val="bg1"/>
              </a:solidFill>
              <a:extLst>
                <a:ext uri="{C807C97D-BFC1-408E-A445-0C87EB9F89A2}">
                  <ask:lineSketchStyleProps xmlns="" xmlns:ask="http://schemas.microsoft.com/office/drawing/2018/sketchyshapes" sd="406077822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0B58B8D-E8E6-4637-8535-ED73A4BE2D8D}"/>
                </a:ext>
              </a:extLst>
            </p:cNvPr>
            <p:cNvSpPr txBox="1"/>
            <p:nvPr/>
          </p:nvSpPr>
          <p:spPr>
            <a:xfrm>
              <a:off x="4947558" y="3085204"/>
              <a:ext cx="2313793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ru-RU" sz="1400" b="1" cap="all" dirty="0">
                  <a:solidFill>
                    <a:srgbClr val="285D6A"/>
                  </a:solidFill>
                  <a:latin typeface="Gotham Pro" panose="02000503040000020004" pitchFamily="50" charset="0"/>
                  <a:ea typeface="Calibri" panose="020F0502020204030204" pitchFamily="34" charset="0"/>
                  <a:cs typeface="Gotham Pro" panose="02000503040000020004" pitchFamily="50" charset="0"/>
                </a:rPr>
                <a:t>БЛАГОДАРНАЯ ПАМЯТЬ ПОТОМКОВ</a:t>
              </a:r>
            </a:p>
            <a:p>
              <a:pPr algn="ctr"/>
              <a:r>
                <a:rPr lang="ru-RU" sz="1100" dirty="0">
                  <a:latin typeface="Gotham Pro" panose="02000503040000020004" pitchFamily="50" charset="0"/>
                  <a:cs typeface="Gotham Pro" panose="02000503040000020004" pitchFamily="50" charset="0"/>
                </a:rPr>
                <a:t>В городе Симферополе в Екатерининском сквере установлен памятник великой русской императрице </a:t>
              </a:r>
              <a:r>
                <a:rPr lang="ru-RU" sz="1100">
                  <a:latin typeface="Gotham Pro" panose="02000503040000020004" pitchFamily="50" charset="0"/>
                  <a:cs typeface="Gotham Pro" panose="02000503040000020004" pitchFamily="50" charset="0"/>
                </a:rPr>
                <a:t>Екатерине Великой.</a:t>
              </a:r>
              <a:endParaRPr lang="ru-RU" sz="1100" dirty="0">
                <a:latin typeface="Gotham Pro" panose="02000503040000020004" pitchFamily="50" charset="0"/>
                <a:cs typeface="Gotham Pro" panose="02000503040000020004" pitchFamily="50" charset="0"/>
              </a:endParaRPr>
            </a:p>
            <a:p>
              <a:pPr algn="ctr"/>
              <a:r>
                <a:rPr lang="ru-RU" sz="11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в 2016 году открыли памятник первому Генерал-Губернатору Таврической губернии – Григорию Александровичу Потёмкину</a:t>
              </a:r>
              <a:endParaRPr lang="ru-RU" sz="1100" dirty="0">
                <a:latin typeface="Gotham Pro" panose="02000503040000020004" pitchFamily="50" charset="0"/>
                <a:cs typeface="Gotham Pro" panose="02000503040000020004" pitchFamily="50" charset="0"/>
              </a:endParaRP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95228052-EB96-4B05-B433-45B3BA92CD0E}"/>
                </a:ext>
              </a:extLst>
            </p:cNvPr>
            <p:cNvSpPr/>
            <p:nvPr/>
          </p:nvSpPr>
          <p:spPr>
            <a:xfrm>
              <a:off x="5045190" y="1636981"/>
              <a:ext cx="2166256" cy="1483961"/>
            </a:xfrm>
            <a:custGeom>
              <a:avLst/>
              <a:gdLst>
                <a:gd name="connsiteX0" fmla="*/ 0 w 2166256"/>
                <a:gd name="connsiteY0" fmla="*/ 0 h 2405551"/>
                <a:gd name="connsiteX1" fmla="*/ 584889 w 2166256"/>
                <a:gd name="connsiteY1" fmla="*/ 0 h 2405551"/>
                <a:gd name="connsiteX2" fmla="*/ 1126453 w 2166256"/>
                <a:gd name="connsiteY2" fmla="*/ 0 h 2405551"/>
                <a:gd name="connsiteX3" fmla="*/ 1603029 w 2166256"/>
                <a:gd name="connsiteY3" fmla="*/ 0 h 2405551"/>
                <a:gd name="connsiteX4" fmla="*/ 2166256 w 2166256"/>
                <a:gd name="connsiteY4" fmla="*/ 0 h 2405551"/>
                <a:gd name="connsiteX5" fmla="*/ 2166256 w 2166256"/>
                <a:gd name="connsiteY5" fmla="*/ 649499 h 2405551"/>
                <a:gd name="connsiteX6" fmla="*/ 2166256 w 2166256"/>
                <a:gd name="connsiteY6" fmla="*/ 1274942 h 2405551"/>
                <a:gd name="connsiteX7" fmla="*/ 2166256 w 2166256"/>
                <a:gd name="connsiteY7" fmla="*/ 1804163 h 2405551"/>
                <a:gd name="connsiteX8" fmla="*/ 2166256 w 2166256"/>
                <a:gd name="connsiteY8" fmla="*/ 2405551 h 2405551"/>
                <a:gd name="connsiteX9" fmla="*/ 1689680 w 2166256"/>
                <a:gd name="connsiteY9" fmla="*/ 2405551 h 2405551"/>
                <a:gd name="connsiteX10" fmla="*/ 1213103 w 2166256"/>
                <a:gd name="connsiteY10" fmla="*/ 2405551 h 2405551"/>
                <a:gd name="connsiteX11" fmla="*/ 714864 w 2166256"/>
                <a:gd name="connsiteY11" fmla="*/ 2405551 h 2405551"/>
                <a:gd name="connsiteX12" fmla="*/ 0 w 2166256"/>
                <a:gd name="connsiteY12" fmla="*/ 2405551 h 2405551"/>
                <a:gd name="connsiteX13" fmla="*/ 0 w 2166256"/>
                <a:gd name="connsiteY13" fmla="*/ 1876330 h 2405551"/>
                <a:gd name="connsiteX14" fmla="*/ 0 w 2166256"/>
                <a:gd name="connsiteY14" fmla="*/ 1226831 h 2405551"/>
                <a:gd name="connsiteX15" fmla="*/ 0 w 2166256"/>
                <a:gd name="connsiteY15" fmla="*/ 577332 h 2405551"/>
                <a:gd name="connsiteX16" fmla="*/ 0 w 2166256"/>
                <a:gd name="connsiteY16" fmla="*/ 0 h 240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6256" h="2405551" fill="none" extrusionOk="0">
                  <a:moveTo>
                    <a:pt x="0" y="0"/>
                  </a:moveTo>
                  <a:cubicBezTo>
                    <a:pt x="284914" y="-3386"/>
                    <a:pt x="433131" y="25559"/>
                    <a:pt x="584889" y="0"/>
                  </a:cubicBezTo>
                  <a:cubicBezTo>
                    <a:pt x="736647" y="-25559"/>
                    <a:pt x="952115" y="3131"/>
                    <a:pt x="1126453" y="0"/>
                  </a:cubicBezTo>
                  <a:cubicBezTo>
                    <a:pt x="1300791" y="-3131"/>
                    <a:pt x="1499727" y="9538"/>
                    <a:pt x="1603029" y="0"/>
                  </a:cubicBezTo>
                  <a:cubicBezTo>
                    <a:pt x="1706331" y="-9538"/>
                    <a:pt x="1960033" y="26663"/>
                    <a:pt x="2166256" y="0"/>
                  </a:cubicBezTo>
                  <a:cubicBezTo>
                    <a:pt x="2197106" y="216611"/>
                    <a:pt x="2141414" y="436517"/>
                    <a:pt x="2166256" y="649499"/>
                  </a:cubicBezTo>
                  <a:cubicBezTo>
                    <a:pt x="2191098" y="862481"/>
                    <a:pt x="2188710" y="1033519"/>
                    <a:pt x="2166256" y="1274942"/>
                  </a:cubicBezTo>
                  <a:cubicBezTo>
                    <a:pt x="2143802" y="1516365"/>
                    <a:pt x="2182198" y="1674145"/>
                    <a:pt x="2166256" y="1804163"/>
                  </a:cubicBezTo>
                  <a:cubicBezTo>
                    <a:pt x="2150314" y="1934181"/>
                    <a:pt x="2179035" y="2204036"/>
                    <a:pt x="2166256" y="2405551"/>
                  </a:cubicBezTo>
                  <a:cubicBezTo>
                    <a:pt x="1941077" y="2395890"/>
                    <a:pt x="1882304" y="2399666"/>
                    <a:pt x="1689680" y="2405551"/>
                  </a:cubicBezTo>
                  <a:cubicBezTo>
                    <a:pt x="1497056" y="2411436"/>
                    <a:pt x="1346442" y="2407473"/>
                    <a:pt x="1213103" y="2405551"/>
                  </a:cubicBezTo>
                  <a:cubicBezTo>
                    <a:pt x="1079764" y="2403629"/>
                    <a:pt x="850461" y="2418171"/>
                    <a:pt x="714864" y="2405551"/>
                  </a:cubicBezTo>
                  <a:cubicBezTo>
                    <a:pt x="579267" y="2392931"/>
                    <a:pt x="291338" y="2375520"/>
                    <a:pt x="0" y="2405551"/>
                  </a:cubicBezTo>
                  <a:cubicBezTo>
                    <a:pt x="-25902" y="2294165"/>
                    <a:pt x="1106" y="2069847"/>
                    <a:pt x="0" y="1876330"/>
                  </a:cubicBezTo>
                  <a:cubicBezTo>
                    <a:pt x="-1106" y="1682813"/>
                    <a:pt x="-6152" y="1420013"/>
                    <a:pt x="0" y="1226831"/>
                  </a:cubicBezTo>
                  <a:cubicBezTo>
                    <a:pt x="6152" y="1033649"/>
                    <a:pt x="-2254" y="765048"/>
                    <a:pt x="0" y="577332"/>
                  </a:cubicBezTo>
                  <a:cubicBezTo>
                    <a:pt x="2254" y="389616"/>
                    <a:pt x="28103" y="227035"/>
                    <a:pt x="0" y="0"/>
                  </a:cubicBezTo>
                  <a:close/>
                </a:path>
                <a:path w="2166256" h="2405551" stroke="0" extrusionOk="0">
                  <a:moveTo>
                    <a:pt x="0" y="0"/>
                  </a:moveTo>
                  <a:cubicBezTo>
                    <a:pt x="213796" y="10649"/>
                    <a:pt x="253508" y="-4931"/>
                    <a:pt x="498239" y="0"/>
                  </a:cubicBezTo>
                  <a:cubicBezTo>
                    <a:pt x="742970" y="4931"/>
                    <a:pt x="868969" y="-16604"/>
                    <a:pt x="974815" y="0"/>
                  </a:cubicBezTo>
                  <a:cubicBezTo>
                    <a:pt x="1080661" y="16604"/>
                    <a:pt x="1269295" y="-22196"/>
                    <a:pt x="1451392" y="0"/>
                  </a:cubicBezTo>
                  <a:cubicBezTo>
                    <a:pt x="1633489" y="22196"/>
                    <a:pt x="1854883" y="26579"/>
                    <a:pt x="2166256" y="0"/>
                  </a:cubicBezTo>
                  <a:cubicBezTo>
                    <a:pt x="2183139" y="235245"/>
                    <a:pt x="2176945" y="410884"/>
                    <a:pt x="2166256" y="577332"/>
                  </a:cubicBezTo>
                  <a:cubicBezTo>
                    <a:pt x="2155567" y="743780"/>
                    <a:pt x="2149741" y="979489"/>
                    <a:pt x="2166256" y="1106553"/>
                  </a:cubicBezTo>
                  <a:cubicBezTo>
                    <a:pt x="2182771" y="1233617"/>
                    <a:pt x="2146825" y="1423178"/>
                    <a:pt x="2166256" y="1659830"/>
                  </a:cubicBezTo>
                  <a:cubicBezTo>
                    <a:pt x="2185687" y="1896482"/>
                    <a:pt x="2131569" y="2108347"/>
                    <a:pt x="2166256" y="2405551"/>
                  </a:cubicBezTo>
                  <a:cubicBezTo>
                    <a:pt x="1971602" y="2388200"/>
                    <a:pt x="1867462" y="2382832"/>
                    <a:pt x="1603029" y="2405551"/>
                  </a:cubicBezTo>
                  <a:cubicBezTo>
                    <a:pt x="1338596" y="2428270"/>
                    <a:pt x="1177792" y="2424437"/>
                    <a:pt x="1039803" y="2405551"/>
                  </a:cubicBezTo>
                  <a:cubicBezTo>
                    <a:pt x="901814" y="2386665"/>
                    <a:pt x="743771" y="2420726"/>
                    <a:pt x="563227" y="2405551"/>
                  </a:cubicBezTo>
                  <a:cubicBezTo>
                    <a:pt x="382683" y="2390376"/>
                    <a:pt x="160458" y="2394594"/>
                    <a:pt x="0" y="2405551"/>
                  </a:cubicBezTo>
                  <a:cubicBezTo>
                    <a:pt x="-26003" y="2132690"/>
                    <a:pt x="22488" y="2024665"/>
                    <a:pt x="0" y="1804163"/>
                  </a:cubicBezTo>
                  <a:cubicBezTo>
                    <a:pt x="-22488" y="1583661"/>
                    <a:pt x="-9944" y="1373884"/>
                    <a:pt x="0" y="1154664"/>
                  </a:cubicBezTo>
                  <a:cubicBezTo>
                    <a:pt x="9944" y="935444"/>
                    <a:pt x="8494" y="876097"/>
                    <a:pt x="0" y="625443"/>
                  </a:cubicBezTo>
                  <a:cubicBezTo>
                    <a:pt x="-8494" y="374789"/>
                    <a:pt x="20252" y="20797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  <a:extLst>
                <a:ext uri="{C807C97D-BFC1-408E-A445-0C87EB9F89A2}">
                  <ask:lineSketchStyleProps xmlns="" xmlns:ask="http://schemas.microsoft.com/office/drawing/2018/sketchyshapes" sd="406077822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DF79CDA5-17D9-441D-9720-B42EBC34C4FE}"/>
              </a:ext>
            </a:extLst>
          </p:cNvPr>
          <p:cNvCxnSpPr>
            <a:cxnSpLocks/>
          </p:cNvCxnSpPr>
          <p:nvPr/>
        </p:nvCxnSpPr>
        <p:spPr>
          <a:xfrm>
            <a:off x="656895" y="4915670"/>
            <a:ext cx="1893359" cy="0"/>
          </a:xfrm>
          <a:prstGeom prst="line">
            <a:avLst/>
          </a:prstGeom>
          <a:ln w="19050">
            <a:solidFill>
              <a:srgbClr val="285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43444D57-74D3-486B-8166-D8BA5C6B034F}"/>
              </a:ext>
            </a:extLst>
          </p:cNvPr>
          <p:cNvCxnSpPr>
            <a:cxnSpLocks/>
          </p:cNvCxnSpPr>
          <p:nvPr/>
        </p:nvCxnSpPr>
        <p:spPr>
          <a:xfrm>
            <a:off x="3262876" y="1650783"/>
            <a:ext cx="1893359" cy="0"/>
          </a:xfrm>
          <a:prstGeom prst="line">
            <a:avLst/>
          </a:prstGeom>
          <a:ln w="19050">
            <a:solidFill>
              <a:srgbClr val="285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A3AE48CA-B1FA-434B-AF54-A4D935B4B524}"/>
              </a:ext>
            </a:extLst>
          </p:cNvPr>
          <p:cNvCxnSpPr>
            <a:cxnSpLocks/>
          </p:cNvCxnSpPr>
          <p:nvPr/>
        </p:nvCxnSpPr>
        <p:spPr>
          <a:xfrm>
            <a:off x="5941486" y="3498615"/>
            <a:ext cx="1893359" cy="0"/>
          </a:xfrm>
          <a:prstGeom prst="line">
            <a:avLst/>
          </a:prstGeom>
          <a:ln w="19050">
            <a:solidFill>
              <a:srgbClr val="285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193122A1-1CDE-4C3C-BDFF-C1D172661BAE}"/>
              </a:ext>
            </a:extLst>
          </p:cNvPr>
          <p:cNvGrpSpPr/>
          <p:nvPr/>
        </p:nvGrpSpPr>
        <p:grpSpPr>
          <a:xfrm>
            <a:off x="0" y="280636"/>
            <a:ext cx="11840855" cy="702769"/>
            <a:chOff x="0" y="281524"/>
            <a:chExt cx="11840855" cy="709076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5EC530D-42DA-479D-A446-625BC54A5D44}"/>
                </a:ext>
              </a:extLst>
            </p:cNvPr>
            <p:cNvSpPr txBox="1"/>
            <p:nvPr/>
          </p:nvSpPr>
          <p:spPr>
            <a:xfrm>
              <a:off x="1309093" y="290445"/>
              <a:ext cx="994172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2800" b="1" cap="all" dirty="0">
                  <a:solidFill>
                    <a:srgbClr val="285D6A"/>
                  </a:solidFill>
                  <a:latin typeface="Gotham Pro" panose="02000503040000020004" pitchFamily="50" charset="0"/>
                  <a:ea typeface="Times New Roman" panose="02020603050405020304" pitchFamily="18" charset="0"/>
                  <a:cs typeface="Gotham Pro" panose="02000503040000020004" pitchFamily="50" charset="0"/>
                </a:rPr>
                <a:t>ОСНОВНОЙ </a:t>
              </a:r>
              <a:r>
                <a:rPr lang="ru-RU" sz="2800" b="1" cap="all" dirty="0">
                  <a:latin typeface="Gotham Pro" panose="02000503040000020004" pitchFamily="50" charset="0"/>
                  <a:ea typeface="Times New Roman" panose="02020603050405020304" pitchFamily="18" charset="0"/>
                  <a:cs typeface="Gotham Pro" panose="02000503040000020004" pitchFamily="50" charset="0"/>
                </a:rPr>
                <a:t>этап</a:t>
              </a:r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07037826-B83C-45E9-9DFD-A294876B3EA2}"/>
                </a:ext>
              </a:extLst>
            </p:cNvPr>
            <p:cNvSpPr/>
            <p:nvPr/>
          </p:nvSpPr>
          <p:spPr>
            <a:xfrm>
              <a:off x="0" y="281524"/>
              <a:ext cx="1313793" cy="709076"/>
            </a:xfrm>
            <a:prstGeom prst="rect">
              <a:avLst/>
            </a:prstGeom>
            <a:solidFill>
              <a:srgbClr val="285D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A4C8D7C-FE17-4A02-A97E-E0F0A4D7150D}"/>
                </a:ext>
              </a:extLst>
            </p:cNvPr>
            <p:cNvSpPr txBox="1"/>
            <p:nvPr/>
          </p:nvSpPr>
          <p:spPr>
            <a:xfrm>
              <a:off x="10134972" y="351764"/>
              <a:ext cx="1705883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ru-RU" sz="3200" b="1" cap="all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6C26396-9126-AA25-2348-7014DC48231B}"/>
              </a:ext>
            </a:extLst>
          </p:cNvPr>
          <p:cNvSpPr txBox="1"/>
          <p:nvPr/>
        </p:nvSpPr>
        <p:spPr>
          <a:xfrm>
            <a:off x="130938" y="319680"/>
            <a:ext cx="10519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1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025D57C-8990-E84E-6418-8CC09BC9B3BF}"/>
              </a:ext>
            </a:extLst>
          </p:cNvPr>
          <p:cNvSpPr/>
          <p:nvPr/>
        </p:nvSpPr>
        <p:spPr>
          <a:xfrm>
            <a:off x="8347584" y="281524"/>
            <a:ext cx="3844417" cy="709075"/>
          </a:xfrm>
          <a:prstGeom prst="rect">
            <a:avLst/>
          </a:prstGeom>
          <a:solidFill>
            <a:srgbClr val="285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F77D2D-C81B-4900-A8C9-CEC246B683DC}"/>
              </a:ext>
            </a:extLst>
          </p:cNvPr>
          <p:cNvSpPr txBox="1"/>
          <p:nvPr/>
        </p:nvSpPr>
        <p:spPr>
          <a:xfrm>
            <a:off x="8687363" y="390551"/>
            <a:ext cx="337369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ГЕРОЙ ДРЕВНОСТИ</a:t>
            </a:r>
          </a:p>
        </p:txBody>
      </p:sp>
      <p:pic>
        <p:nvPicPr>
          <p:cNvPr id="31" name="Рисунок 30" descr="https://cs14.pikabu.ru/post_img/big/2023/05/03/5/1683096556181566294.png">
            <a:extLst>
              <a:ext uri="{FF2B5EF4-FFF2-40B4-BE49-F238E27FC236}">
                <a16:creationId xmlns:a16="http://schemas.microsoft.com/office/drawing/2014/main" id="{3034047F-4E46-4A28-A1D4-8A15BB86237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13" y="1115020"/>
            <a:ext cx="2746036" cy="2985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Рисунок 31" descr="https://cs13.pikabu.ru/post_img/2023/05/03/5/1683096511119584719.jpg">
            <a:extLst>
              <a:ext uri="{FF2B5EF4-FFF2-40B4-BE49-F238E27FC236}">
                <a16:creationId xmlns:a16="http://schemas.microsoft.com/office/drawing/2014/main" id="{2993B483-6352-44EA-9F23-45E27C9381F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959" y="1099626"/>
            <a:ext cx="3690103" cy="4592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Рисунок 32" descr="https://cs13.pikabu.ru/post_img/big/2023/05/03/5/1683096593182636987.png">
            <a:extLst>
              <a:ext uri="{FF2B5EF4-FFF2-40B4-BE49-F238E27FC236}">
                <a16:creationId xmlns:a16="http://schemas.microsoft.com/office/drawing/2014/main" id="{31E432B6-7484-466B-A119-8AE2CEDC399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1" r="34581"/>
          <a:stretch/>
        </p:blipFill>
        <p:spPr bwMode="auto">
          <a:xfrm>
            <a:off x="3207996" y="3725314"/>
            <a:ext cx="2290436" cy="31326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Рисунок 33" descr="https://avatars.mds.yandex.net/get-entity_search/1727263/1219523806/S600xU_2x">
            <a:extLst>
              <a:ext uri="{FF2B5EF4-FFF2-40B4-BE49-F238E27FC236}">
                <a16:creationId xmlns:a16="http://schemas.microsoft.com/office/drawing/2014/main" id="{719FCF67-B704-444E-9090-8E7611C7CCE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719" y="1046222"/>
            <a:ext cx="2578610" cy="1794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B2CDA13-7C55-4022-AB3E-2280D29F69F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136" y="4837359"/>
            <a:ext cx="2533117" cy="1889998"/>
          </a:xfrm>
          <a:prstGeom prst="rect">
            <a:avLst/>
          </a:prstGeom>
          <a:noFill/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5A64190-37B5-406A-9766-99CB78BB94F0}"/>
              </a:ext>
            </a:extLst>
          </p:cNvPr>
          <p:cNvSpPr/>
          <p:nvPr/>
        </p:nvSpPr>
        <p:spPr>
          <a:xfrm>
            <a:off x="8410809" y="5566073"/>
            <a:ext cx="365025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algn="ctr"/>
            <a:r>
              <a:rPr lang="ru-RU" sz="1600" b="1" dirty="0">
                <a:latin typeface="Gotham Pro" panose="02000503040000020004" pitchFamily="50" charset="0"/>
                <a:cs typeface="Gotham Pro" panose="02000503040000020004" pitchFamily="50" charset="0"/>
              </a:rPr>
              <a:t>Екатерина Великая </a:t>
            </a:r>
          </a:p>
          <a:p>
            <a:pPr algn="ctr"/>
            <a:r>
              <a:rPr lang="ru-RU" sz="1200" dirty="0">
                <a:latin typeface="Gotham Pro" panose="02000503040000020004" pitchFamily="50" charset="0"/>
                <a:cs typeface="Gotham Pro" panose="02000503040000020004" pitchFamily="50" charset="0"/>
              </a:rPr>
              <a:t>В 1784 году на территории бывшего Крымского ханства  указом Екатерины Великой была образована Таврическая область</a:t>
            </a:r>
          </a:p>
          <a:p>
            <a:pPr algn="ctr"/>
            <a:r>
              <a:rPr lang="ru-RU" sz="1200" dirty="0">
                <a:latin typeface="Gotham Pro" panose="02000503040000020004" pitchFamily="50" charset="0"/>
                <a:cs typeface="Gotham Pro" panose="02000503040000020004" pitchFamily="50" charset="0"/>
              </a:rPr>
              <a:t> Российской империи. </a:t>
            </a:r>
          </a:p>
        </p:txBody>
      </p:sp>
    </p:spTree>
    <p:extLst>
      <p:ext uri="{BB962C8B-B14F-4D97-AF65-F5344CB8AC3E}">
        <p14:creationId xmlns:p14="http://schemas.microsoft.com/office/powerpoint/2010/main" val="1986717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E98C8-C844-B309-209C-87492EF23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22008B2-9F84-66A4-8850-56F765CD09D4}"/>
              </a:ext>
            </a:extLst>
          </p:cNvPr>
          <p:cNvSpPr/>
          <p:nvPr/>
        </p:nvSpPr>
        <p:spPr>
          <a:xfrm>
            <a:off x="8346831" y="281524"/>
            <a:ext cx="3845169" cy="761830"/>
          </a:xfrm>
          <a:prstGeom prst="rect">
            <a:avLst/>
          </a:prstGeom>
          <a:solidFill>
            <a:srgbClr val="285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46B0BA27-A2BD-4EAB-A290-E89D96DF332A}"/>
              </a:ext>
            </a:extLst>
          </p:cNvPr>
          <p:cNvGrpSpPr/>
          <p:nvPr/>
        </p:nvGrpSpPr>
        <p:grpSpPr>
          <a:xfrm>
            <a:off x="854242" y="1451202"/>
            <a:ext cx="6837751" cy="4731879"/>
            <a:chOff x="-5024169" y="1647150"/>
            <a:chExt cx="7416390" cy="4731879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EA760558-9C34-9E14-E60C-81A8A62ABE52}"/>
                </a:ext>
              </a:extLst>
            </p:cNvPr>
            <p:cNvSpPr/>
            <p:nvPr/>
          </p:nvSpPr>
          <p:spPr>
            <a:xfrm>
              <a:off x="225965" y="1647150"/>
              <a:ext cx="2166256" cy="4731879"/>
            </a:xfrm>
            <a:custGeom>
              <a:avLst/>
              <a:gdLst>
                <a:gd name="connsiteX0" fmla="*/ 0 w 2166256"/>
                <a:gd name="connsiteY0" fmla="*/ 0 h 4731879"/>
                <a:gd name="connsiteX1" fmla="*/ 498239 w 2166256"/>
                <a:gd name="connsiteY1" fmla="*/ 0 h 4731879"/>
                <a:gd name="connsiteX2" fmla="*/ 1061465 w 2166256"/>
                <a:gd name="connsiteY2" fmla="*/ 0 h 4731879"/>
                <a:gd name="connsiteX3" fmla="*/ 1624692 w 2166256"/>
                <a:gd name="connsiteY3" fmla="*/ 0 h 4731879"/>
                <a:gd name="connsiteX4" fmla="*/ 2166256 w 2166256"/>
                <a:gd name="connsiteY4" fmla="*/ 0 h 4731879"/>
                <a:gd name="connsiteX5" fmla="*/ 2166256 w 2166256"/>
                <a:gd name="connsiteY5" fmla="*/ 770620 h 4731879"/>
                <a:gd name="connsiteX6" fmla="*/ 2166256 w 2166256"/>
                <a:gd name="connsiteY6" fmla="*/ 1493922 h 4731879"/>
                <a:gd name="connsiteX7" fmla="*/ 2166256 w 2166256"/>
                <a:gd name="connsiteY7" fmla="*/ 2264542 h 4731879"/>
                <a:gd name="connsiteX8" fmla="*/ 2166256 w 2166256"/>
                <a:gd name="connsiteY8" fmla="*/ 3035162 h 4731879"/>
                <a:gd name="connsiteX9" fmla="*/ 2166256 w 2166256"/>
                <a:gd name="connsiteY9" fmla="*/ 3663826 h 4731879"/>
                <a:gd name="connsiteX10" fmla="*/ 2166256 w 2166256"/>
                <a:gd name="connsiteY10" fmla="*/ 4731879 h 4731879"/>
                <a:gd name="connsiteX11" fmla="*/ 1581367 w 2166256"/>
                <a:gd name="connsiteY11" fmla="*/ 4731879 h 4731879"/>
                <a:gd name="connsiteX12" fmla="*/ 1018140 w 2166256"/>
                <a:gd name="connsiteY12" fmla="*/ 4731879 h 4731879"/>
                <a:gd name="connsiteX13" fmla="*/ 541564 w 2166256"/>
                <a:gd name="connsiteY13" fmla="*/ 4731879 h 4731879"/>
                <a:gd name="connsiteX14" fmla="*/ 0 w 2166256"/>
                <a:gd name="connsiteY14" fmla="*/ 4731879 h 4731879"/>
                <a:gd name="connsiteX15" fmla="*/ 0 w 2166256"/>
                <a:gd name="connsiteY15" fmla="*/ 4008577 h 4731879"/>
                <a:gd name="connsiteX16" fmla="*/ 0 w 2166256"/>
                <a:gd name="connsiteY16" fmla="*/ 3379914 h 4731879"/>
                <a:gd name="connsiteX17" fmla="*/ 0 w 2166256"/>
                <a:gd name="connsiteY17" fmla="*/ 2609293 h 4731879"/>
                <a:gd name="connsiteX18" fmla="*/ 0 w 2166256"/>
                <a:gd name="connsiteY18" fmla="*/ 1980629 h 4731879"/>
                <a:gd name="connsiteX19" fmla="*/ 0 w 2166256"/>
                <a:gd name="connsiteY19" fmla="*/ 1304647 h 4731879"/>
                <a:gd name="connsiteX20" fmla="*/ 0 w 2166256"/>
                <a:gd name="connsiteY20" fmla="*/ 675983 h 4731879"/>
                <a:gd name="connsiteX21" fmla="*/ 0 w 2166256"/>
                <a:gd name="connsiteY21" fmla="*/ 0 h 473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66256" h="4731879" fill="none" extrusionOk="0">
                  <a:moveTo>
                    <a:pt x="0" y="0"/>
                  </a:moveTo>
                  <a:cubicBezTo>
                    <a:pt x="176538" y="-15077"/>
                    <a:pt x="342721" y="-17687"/>
                    <a:pt x="498239" y="0"/>
                  </a:cubicBezTo>
                  <a:cubicBezTo>
                    <a:pt x="653757" y="17687"/>
                    <a:pt x="806495" y="21726"/>
                    <a:pt x="1061465" y="0"/>
                  </a:cubicBezTo>
                  <a:cubicBezTo>
                    <a:pt x="1316435" y="-21726"/>
                    <a:pt x="1400035" y="-15090"/>
                    <a:pt x="1624692" y="0"/>
                  </a:cubicBezTo>
                  <a:cubicBezTo>
                    <a:pt x="1849349" y="15090"/>
                    <a:pt x="1912617" y="25708"/>
                    <a:pt x="2166256" y="0"/>
                  </a:cubicBezTo>
                  <a:cubicBezTo>
                    <a:pt x="2203387" y="322480"/>
                    <a:pt x="2140764" y="573954"/>
                    <a:pt x="2166256" y="770620"/>
                  </a:cubicBezTo>
                  <a:cubicBezTo>
                    <a:pt x="2191748" y="967286"/>
                    <a:pt x="2183651" y="1254315"/>
                    <a:pt x="2166256" y="1493922"/>
                  </a:cubicBezTo>
                  <a:cubicBezTo>
                    <a:pt x="2148861" y="1733529"/>
                    <a:pt x="2177287" y="1916997"/>
                    <a:pt x="2166256" y="2264542"/>
                  </a:cubicBezTo>
                  <a:cubicBezTo>
                    <a:pt x="2155225" y="2612087"/>
                    <a:pt x="2179931" y="2810749"/>
                    <a:pt x="2166256" y="3035162"/>
                  </a:cubicBezTo>
                  <a:cubicBezTo>
                    <a:pt x="2152581" y="3259575"/>
                    <a:pt x="2176134" y="3503623"/>
                    <a:pt x="2166256" y="3663826"/>
                  </a:cubicBezTo>
                  <a:cubicBezTo>
                    <a:pt x="2156378" y="3824029"/>
                    <a:pt x="2135085" y="4331673"/>
                    <a:pt x="2166256" y="4731879"/>
                  </a:cubicBezTo>
                  <a:cubicBezTo>
                    <a:pt x="1993334" y="4729531"/>
                    <a:pt x="1795586" y="4727245"/>
                    <a:pt x="1581367" y="4731879"/>
                  </a:cubicBezTo>
                  <a:cubicBezTo>
                    <a:pt x="1367148" y="4736513"/>
                    <a:pt x="1236333" y="4747137"/>
                    <a:pt x="1018140" y="4731879"/>
                  </a:cubicBezTo>
                  <a:cubicBezTo>
                    <a:pt x="799947" y="4716621"/>
                    <a:pt x="655374" y="4744468"/>
                    <a:pt x="541564" y="4731879"/>
                  </a:cubicBezTo>
                  <a:cubicBezTo>
                    <a:pt x="427754" y="4719290"/>
                    <a:pt x="248835" y="4755797"/>
                    <a:pt x="0" y="4731879"/>
                  </a:cubicBezTo>
                  <a:cubicBezTo>
                    <a:pt x="-31252" y="4537311"/>
                    <a:pt x="-28034" y="4328268"/>
                    <a:pt x="0" y="4008577"/>
                  </a:cubicBezTo>
                  <a:cubicBezTo>
                    <a:pt x="28034" y="3688886"/>
                    <a:pt x="-23256" y="3651529"/>
                    <a:pt x="0" y="3379914"/>
                  </a:cubicBezTo>
                  <a:cubicBezTo>
                    <a:pt x="23256" y="3108299"/>
                    <a:pt x="36540" y="2941406"/>
                    <a:pt x="0" y="2609293"/>
                  </a:cubicBezTo>
                  <a:cubicBezTo>
                    <a:pt x="-36540" y="2277180"/>
                    <a:pt x="-7511" y="2160393"/>
                    <a:pt x="0" y="1980629"/>
                  </a:cubicBezTo>
                  <a:cubicBezTo>
                    <a:pt x="7511" y="1800865"/>
                    <a:pt x="33225" y="1521650"/>
                    <a:pt x="0" y="1304647"/>
                  </a:cubicBezTo>
                  <a:cubicBezTo>
                    <a:pt x="-33225" y="1087644"/>
                    <a:pt x="-16480" y="916794"/>
                    <a:pt x="0" y="675983"/>
                  </a:cubicBezTo>
                  <a:cubicBezTo>
                    <a:pt x="16480" y="435172"/>
                    <a:pt x="28373" y="225351"/>
                    <a:pt x="0" y="0"/>
                  </a:cubicBezTo>
                  <a:close/>
                </a:path>
                <a:path w="2166256" h="4731879" stroke="0" extrusionOk="0">
                  <a:moveTo>
                    <a:pt x="0" y="0"/>
                  </a:moveTo>
                  <a:cubicBezTo>
                    <a:pt x="213796" y="10649"/>
                    <a:pt x="253508" y="-4931"/>
                    <a:pt x="498239" y="0"/>
                  </a:cubicBezTo>
                  <a:cubicBezTo>
                    <a:pt x="742970" y="4931"/>
                    <a:pt x="868969" y="-16604"/>
                    <a:pt x="974815" y="0"/>
                  </a:cubicBezTo>
                  <a:cubicBezTo>
                    <a:pt x="1080661" y="16604"/>
                    <a:pt x="1269295" y="-22196"/>
                    <a:pt x="1451392" y="0"/>
                  </a:cubicBezTo>
                  <a:cubicBezTo>
                    <a:pt x="1633489" y="22196"/>
                    <a:pt x="1854883" y="26579"/>
                    <a:pt x="2166256" y="0"/>
                  </a:cubicBezTo>
                  <a:cubicBezTo>
                    <a:pt x="2136154" y="256842"/>
                    <a:pt x="2190425" y="355237"/>
                    <a:pt x="2166256" y="628664"/>
                  </a:cubicBezTo>
                  <a:cubicBezTo>
                    <a:pt x="2142087" y="902091"/>
                    <a:pt x="2154918" y="984842"/>
                    <a:pt x="2166256" y="1162690"/>
                  </a:cubicBezTo>
                  <a:cubicBezTo>
                    <a:pt x="2177594" y="1340538"/>
                    <a:pt x="2159649" y="1496210"/>
                    <a:pt x="2166256" y="1744035"/>
                  </a:cubicBezTo>
                  <a:cubicBezTo>
                    <a:pt x="2172863" y="1991861"/>
                    <a:pt x="2186348" y="2112989"/>
                    <a:pt x="2166256" y="2325381"/>
                  </a:cubicBezTo>
                  <a:cubicBezTo>
                    <a:pt x="2146164" y="2537773"/>
                    <a:pt x="2179671" y="2881508"/>
                    <a:pt x="2166256" y="3048682"/>
                  </a:cubicBezTo>
                  <a:cubicBezTo>
                    <a:pt x="2152841" y="3215856"/>
                    <a:pt x="2159756" y="3361163"/>
                    <a:pt x="2166256" y="3582708"/>
                  </a:cubicBezTo>
                  <a:cubicBezTo>
                    <a:pt x="2172756" y="3804253"/>
                    <a:pt x="2189644" y="4263853"/>
                    <a:pt x="2166256" y="4731879"/>
                  </a:cubicBezTo>
                  <a:cubicBezTo>
                    <a:pt x="1929449" y="4743903"/>
                    <a:pt x="1857186" y="4738941"/>
                    <a:pt x="1689680" y="4731879"/>
                  </a:cubicBezTo>
                  <a:cubicBezTo>
                    <a:pt x="1522174" y="4724817"/>
                    <a:pt x="1292780" y="4751527"/>
                    <a:pt x="1148116" y="4731879"/>
                  </a:cubicBezTo>
                  <a:cubicBezTo>
                    <a:pt x="1003452" y="4712231"/>
                    <a:pt x="739248" y="4710258"/>
                    <a:pt x="563227" y="4731879"/>
                  </a:cubicBezTo>
                  <a:cubicBezTo>
                    <a:pt x="387206" y="4753500"/>
                    <a:pt x="176848" y="4733933"/>
                    <a:pt x="0" y="4731879"/>
                  </a:cubicBezTo>
                  <a:cubicBezTo>
                    <a:pt x="-29945" y="4472748"/>
                    <a:pt x="-9616" y="4385839"/>
                    <a:pt x="0" y="4103215"/>
                  </a:cubicBezTo>
                  <a:cubicBezTo>
                    <a:pt x="9616" y="3820591"/>
                    <a:pt x="-15229" y="3560397"/>
                    <a:pt x="0" y="3332595"/>
                  </a:cubicBezTo>
                  <a:cubicBezTo>
                    <a:pt x="15229" y="3104793"/>
                    <a:pt x="1883" y="2887665"/>
                    <a:pt x="0" y="2609293"/>
                  </a:cubicBezTo>
                  <a:cubicBezTo>
                    <a:pt x="-1883" y="2330921"/>
                    <a:pt x="13082" y="2205630"/>
                    <a:pt x="0" y="2075267"/>
                  </a:cubicBezTo>
                  <a:cubicBezTo>
                    <a:pt x="-13082" y="1944904"/>
                    <a:pt x="-2061" y="1506295"/>
                    <a:pt x="0" y="1351965"/>
                  </a:cubicBezTo>
                  <a:cubicBezTo>
                    <a:pt x="2061" y="1197635"/>
                    <a:pt x="33305" y="954032"/>
                    <a:pt x="0" y="675983"/>
                  </a:cubicBezTo>
                  <a:cubicBezTo>
                    <a:pt x="-33305" y="397934"/>
                    <a:pt x="-6074" y="181254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8039"/>
              </a:srgbClr>
            </a:solidFill>
            <a:ln w="19050">
              <a:solidFill>
                <a:schemeClr val="bg1"/>
              </a:solidFill>
              <a:extLst>
                <a:ext uri="{C807C97D-BFC1-408E-A445-0C87EB9F89A2}">
                  <ask:lineSketchStyleProps xmlns="" xmlns:ask="http://schemas.microsoft.com/office/drawing/2018/sketchyshapes" sd="406077822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1FBA6C4-D8F3-AA5A-F0D6-1D9812EF3379}"/>
                </a:ext>
              </a:extLst>
            </p:cNvPr>
            <p:cNvSpPr txBox="1"/>
            <p:nvPr/>
          </p:nvSpPr>
          <p:spPr>
            <a:xfrm>
              <a:off x="-5024169" y="4727793"/>
              <a:ext cx="449458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ru-RU" sz="1400" b="1" cap="all" dirty="0">
                  <a:solidFill>
                    <a:srgbClr val="285D6A"/>
                  </a:solidFill>
                  <a:latin typeface="Gotham Pro" panose="02000503040000020004" pitchFamily="50" charset="0"/>
                  <a:ea typeface="Calibri" panose="020F0502020204030204" pitchFamily="34" charset="0"/>
                  <a:cs typeface="Gotham Pro" panose="02000503040000020004" pitchFamily="50" charset="0"/>
                </a:rPr>
                <a:t>ВЕЛИКИЕ ПОДВИГИ ОБЫЧНЫХ ЛЮДЕЙ</a:t>
              </a: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45DE593C-A212-AC06-2843-23BC1C30E054}"/>
              </a:ext>
            </a:extLst>
          </p:cNvPr>
          <p:cNvGrpSpPr/>
          <p:nvPr/>
        </p:nvGrpSpPr>
        <p:grpSpPr>
          <a:xfrm>
            <a:off x="5525256" y="1195589"/>
            <a:ext cx="3462333" cy="5284098"/>
            <a:chOff x="2602632" y="1391537"/>
            <a:chExt cx="2252227" cy="5284098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7199EBDF-60BF-D803-5643-1F6C31237891}"/>
                </a:ext>
              </a:extLst>
            </p:cNvPr>
            <p:cNvSpPr/>
            <p:nvPr/>
          </p:nvSpPr>
          <p:spPr>
            <a:xfrm>
              <a:off x="2688603" y="1647150"/>
              <a:ext cx="2166256" cy="4731879"/>
            </a:xfrm>
            <a:custGeom>
              <a:avLst/>
              <a:gdLst>
                <a:gd name="connsiteX0" fmla="*/ 0 w 2166256"/>
                <a:gd name="connsiteY0" fmla="*/ 0 h 4731879"/>
                <a:gd name="connsiteX1" fmla="*/ 498239 w 2166256"/>
                <a:gd name="connsiteY1" fmla="*/ 0 h 4731879"/>
                <a:gd name="connsiteX2" fmla="*/ 1061465 w 2166256"/>
                <a:gd name="connsiteY2" fmla="*/ 0 h 4731879"/>
                <a:gd name="connsiteX3" fmla="*/ 1624692 w 2166256"/>
                <a:gd name="connsiteY3" fmla="*/ 0 h 4731879"/>
                <a:gd name="connsiteX4" fmla="*/ 2166256 w 2166256"/>
                <a:gd name="connsiteY4" fmla="*/ 0 h 4731879"/>
                <a:gd name="connsiteX5" fmla="*/ 2166256 w 2166256"/>
                <a:gd name="connsiteY5" fmla="*/ 770620 h 4731879"/>
                <a:gd name="connsiteX6" fmla="*/ 2166256 w 2166256"/>
                <a:gd name="connsiteY6" fmla="*/ 1493922 h 4731879"/>
                <a:gd name="connsiteX7" fmla="*/ 2166256 w 2166256"/>
                <a:gd name="connsiteY7" fmla="*/ 2264542 h 4731879"/>
                <a:gd name="connsiteX8" fmla="*/ 2166256 w 2166256"/>
                <a:gd name="connsiteY8" fmla="*/ 3035162 h 4731879"/>
                <a:gd name="connsiteX9" fmla="*/ 2166256 w 2166256"/>
                <a:gd name="connsiteY9" fmla="*/ 3663826 h 4731879"/>
                <a:gd name="connsiteX10" fmla="*/ 2166256 w 2166256"/>
                <a:gd name="connsiteY10" fmla="*/ 4731879 h 4731879"/>
                <a:gd name="connsiteX11" fmla="*/ 1581367 w 2166256"/>
                <a:gd name="connsiteY11" fmla="*/ 4731879 h 4731879"/>
                <a:gd name="connsiteX12" fmla="*/ 1018140 w 2166256"/>
                <a:gd name="connsiteY12" fmla="*/ 4731879 h 4731879"/>
                <a:gd name="connsiteX13" fmla="*/ 541564 w 2166256"/>
                <a:gd name="connsiteY13" fmla="*/ 4731879 h 4731879"/>
                <a:gd name="connsiteX14" fmla="*/ 0 w 2166256"/>
                <a:gd name="connsiteY14" fmla="*/ 4731879 h 4731879"/>
                <a:gd name="connsiteX15" fmla="*/ 0 w 2166256"/>
                <a:gd name="connsiteY15" fmla="*/ 4008577 h 4731879"/>
                <a:gd name="connsiteX16" fmla="*/ 0 w 2166256"/>
                <a:gd name="connsiteY16" fmla="*/ 3379914 h 4731879"/>
                <a:gd name="connsiteX17" fmla="*/ 0 w 2166256"/>
                <a:gd name="connsiteY17" fmla="*/ 2609293 h 4731879"/>
                <a:gd name="connsiteX18" fmla="*/ 0 w 2166256"/>
                <a:gd name="connsiteY18" fmla="*/ 1980629 h 4731879"/>
                <a:gd name="connsiteX19" fmla="*/ 0 w 2166256"/>
                <a:gd name="connsiteY19" fmla="*/ 1304647 h 4731879"/>
                <a:gd name="connsiteX20" fmla="*/ 0 w 2166256"/>
                <a:gd name="connsiteY20" fmla="*/ 675983 h 4731879"/>
                <a:gd name="connsiteX21" fmla="*/ 0 w 2166256"/>
                <a:gd name="connsiteY21" fmla="*/ 0 h 473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66256" h="4731879" fill="none" extrusionOk="0">
                  <a:moveTo>
                    <a:pt x="0" y="0"/>
                  </a:moveTo>
                  <a:cubicBezTo>
                    <a:pt x="176538" y="-15077"/>
                    <a:pt x="342721" y="-17687"/>
                    <a:pt x="498239" y="0"/>
                  </a:cubicBezTo>
                  <a:cubicBezTo>
                    <a:pt x="653757" y="17687"/>
                    <a:pt x="806495" y="21726"/>
                    <a:pt x="1061465" y="0"/>
                  </a:cubicBezTo>
                  <a:cubicBezTo>
                    <a:pt x="1316435" y="-21726"/>
                    <a:pt x="1400035" y="-15090"/>
                    <a:pt x="1624692" y="0"/>
                  </a:cubicBezTo>
                  <a:cubicBezTo>
                    <a:pt x="1849349" y="15090"/>
                    <a:pt x="1912617" y="25708"/>
                    <a:pt x="2166256" y="0"/>
                  </a:cubicBezTo>
                  <a:cubicBezTo>
                    <a:pt x="2203387" y="322480"/>
                    <a:pt x="2140764" y="573954"/>
                    <a:pt x="2166256" y="770620"/>
                  </a:cubicBezTo>
                  <a:cubicBezTo>
                    <a:pt x="2191748" y="967286"/>
                    <a:pt x="2183651" y="1254315"/>
                    <a:pt x="2166256" y="1493922"/>
                  </a:cubicBezTo>
                  <a:cubicBezTo>
                    <a:pt x="2148861" y="1733529"/>
                    <a:pt x="2177287" y="1916997"/>
                    <a:pt x="2166256" y="2264542"/>
                  </a:cubicBezTo>
                  <a:cubicBezTo>
                    <a:pt x="2155225" y="2612087"/>
                    <a:pt x="2179931" y="2810749"/>
                    <a:pt x="2166256" y="3035162"/>
                  </a:cubicBezTo>
                  <a:cubicBezTo>
                    <a:pt x="2152581" y="3259575"/>
                    <a:pt x="2176134" y="3503623"/>
                    <a:pt x="2166256" y="3663826"/>
                  </a:cubicBezTo>
                  <a:cubicBezTo>
                    <a:pt x="2156378" y="3824029"/>
                    <a:pt x="2135085" y="4331673"/>
                    <a:pt x="2166256" y="4731879"/>
                  </a:cubicBezTo>
                  <a:cubicBezTo>
                    <a:pt x="1993334" y="4729531"/>
                    <a:pt x="1795586" y="4727245"/>
                    <a:pt x="1581367" y="4731879"/>
                  </a:cubicBezTo>
                  <a:cubicBezTo>
                    <a:pt x="1367148" y="4736513"/>
                    <a:pt x="1236333" y="4747137"/>
                    <a:pt x="1018140" y="4731879"/>
                  </a:cubicBezTo>
                  <a:cubicBezTo>
                    <a:pt x="799947" y="4716621"/>
                    <a:pt x="655374" y="4744468"/>
                    <a:pt x="541564" y="4731879"/>
                  </a:cubicBezTo>
                  <a:cubicBezTo>
                    <a:pt x="427754" y="4719290"/>
                    <a:pt x="248835" y="4755797"/>
                    <a:pt x="0" y="4731879"/>
                  </a:cubicBezTo>
                  <a:cubicBezTo>
                    <a:pt x="-31252" y="4537311"/>
                    <a:pt x="-28034" y="4328268"/>
                    <a:pt x="0" y="4008577"/>
                  </a:cubicBezTo>
                  <a:cubicBezTo>
                    <a:pt x="28034" y="3688886"/>
                    <a:pt x="-23256" y="3651529"/>
                    <a:pt x="0" y="3379914"/>
                  </a:cubicBezTo>
                  <a:cubicBezTo>
                    <a:pt x="23256" y="3108299"/>
                    <a:pt x="36540" y="2941406"/>
                    <a:pt x="0" y="2609293"/>
                  </a:cubicBezTo>
                  <a:cubicBezTo>
                    <a:pt x="-36540" y="2277180"/>
                    <a:pt x="-7511" y="2160393"/>
                    <a:pt x="0" y="1980629"/>
                  </a:cubicBezTo>
                  <a:cubicBezTo>
                    <a:pt x="7511" y="1800865"/>
                    <a:pt x="33225" y="1521650"/>
                    <a:pt x="0" y="1304647"/>
                  </a:cubicBezTo>
                  <a:cubicBezTo>
                    <a:pt x="-33225" y="1087644"/>
                    <a:pt x="-16480" y="916794"/>
                    <a:pt x="0" y="675983"/>
                  </a:cubicBezTo>
                  <a:cubicBezTo>
                    <a:pt x="16480" y="435172"/>
                    <a:pt x="28373" y="225351"/>
                    <a:pt x="0" y="0"/>
                  </a:cubicBezTo>
                  <a:close/>
                </a:path>
                <a:path w="2166256" h="4731879" stroke="0" extrusionOk="0">
                  <a:moveTo>
                    <a:pt x="0" y="0"/>
                  </a:moveTo>
                  <a:cubicBezTo>
                    <a:pt x="213796" y="10649"/>
                    <a:pt x="253508" y="-4931"/>
                    <a:pt x="498239" y="0"/>
                  </a:cubicBezTo>
                  <a:cubicBezTo>
                    <a:pt x="742970" y="4931"/>
                    <a:pt x="868969" y="-16604"/>
                    <a:pt x="974815" y="0"/>
                  </a:cubicBezTo>
                  <a:cubicBezTo>
                    <a:pt x="1080661" y="16604"/>
                    <a:pt x="1269295" y="-22196"/>
                    <a:pt x="1451392" y="0"/>
                  </a:cubicBezTo>
                  <a:cubicBezTo>
                    <a:pt x="1633489" y="22196"/>
                    <a:pt x="1854883" y="26579"/>
                    <a:pt x="2166256" y="0"/>
                  </a:cubicBezTo>
                  <a:cubicBezTo>
                    <a:pt x="2136154" y="256842"/>
                    <a:pt x="2190425" y="355237"/>
                    <a:pt x="2166256" y="628664"/>
                  </a:cubicBezTo>
                  <a:cubicBezTo>
                    <a:pt x="2142087" y="902091"/>
                    <a:pt x="2154918" y="984842"/>
                    <a:pt x="2166256" y="1162690"/>
                  </a:cubicBezTo>
                  <a:cubicBezTo>
                    <a:pt x="2177594" y="1340538"/>
                    <a:pt x="2159649" y="1496210"/>
                    <a:pt x="2166256" y="1744035"/>
                  </a:cubicBezTo>
                  <a:cubicBezTo>
                    <a:pt x="2172863" y="1991861"/>
                    <a:pt x="2186348" y="2112989"/>
                    <a:pt x="2166256" y="2325381"/>
                  </a:cubicBezTo>
                  <a:cubicBezTo>
                    <a:pt x="2146164" y="2537773"/>
                    <a:pt x="2179671" y="2881508"/>
                    <a:pt x="2166256" y="3048682"/>
                  </a:cubicBezTo>
                  <a:cubicBezTo>
                    <a:pt x="2152841" y="3215856"/>
                    <a:pt x="2159756" y="3361163"/>
                    <a:pt x="2166256" y="3582708"/>
                  </a:cubicBezTo>
                  <a:cubicBezTo>
                    <a:pt x="2172756" y="3804253"/>
                    <a:pt x="2189644" y="4263853"/>
                    <a:pt x="2166256" y="4731879"/>
                  </a:cubicBezTo>
                  <a:cubicBezTo>
                    <a:pt x="1929449" y="4743903"/>
                    <a:pt x="1857186" y="4738941"/>
                    <a:pt x="1689680" y="4731879"/>
                  </a:cubicBezTo>
                  <a:cubicBezTo>
                    <a:pt x="1522174" y="4724817"/>
                    <a:pt x="1292780" y="4751527"/>
                    <a:pt x="1148116" y="4731879"/>
                  </a:cubicBezTo>
                  <a:cubicBezTo>
                    <a:pt x="1003452" y="4712231"/>
                    <a:pt x="739248" y="4710258"/>
                    <a:pt x="563227" y="4731879"/>
                  </a:cubicBezTo>
                  <a:cubicBezTo>
                    <a:pt x="387206" y="4753500"/>
                    <a:pt x="176848" y="4733933"/>
                    <a:pt x="0" y="4731879"/>
                  </a:cubicBezTo>
                  <a:cubicBezTo>
                    <a:pt x="-29945" y="4472748"/>
                    <a:pt x="-9616" y="4385839"/>
                    <a:pt x="0" y="4103215"/>
                  </a:cubicBezTo>
                  <a:cubicBezTo>
                    <a:pt x="9616" y="3820591"/>
                    <a:pt x="-15229" y="3560397"/>
                    <a:pt x="0" y="3332595"/>
                  </a:cubicBezTo>
                  <a:cubicBezTo>
                    <a:pt x="15229" y="3104793"/>
                    <a:pt x="1883" y="2887665"/>
                    <a:pt x="0" y="2609293"/>
                  </a:cubicBezTo>
                  <a:cubicBezTo>
                    <a:pt x="-1883" y="2330921"/>
                    <a:pt x="13082" y="2205630"/>
                    <a:pt x="0" y="2075267"/>
                  </a:cubicBezTo>
                  <a:cubicBezTo>
                    <a:pt x="-13082" y="1944904"/>
                    <a:pt x="-2061" y="1506295"/>
                    <a:pt x="0" y="1351965"/>
                  </a:cubicBezTo>
                  <a:cubicBezTo>
                    <a:pt x="2061" y="1197635"/>
                    <a:pt x="33305" y="954032"/>
                    <a:pt x="0" y="675983"/>
                  </a:cubicBezTo>
                  <a:cubicBezTo>
                    <a:pt x="-33305" y="397934"/>
                    <a:pt x="-6074" y="181254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9050">
              <a:solidFill>
                <a:schemeClr val="bg1"/>
              </a:solidFill>
              <a:extLst>
                <a:ext uri="{C807C97D-BFC1-408E-A445-0C87EB9F89A2}">
                  <ask:lineSketchStyleProps xmlns="" xmlns:ask="http://schemas.microsoft.com/office/drawing/2018/sketchyshapes" sd="406077822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938AE4-36A6-495C-7C43-EE96EF8FE2A4}"/>
                </a:ext>
              </a:extLst>
            </p:cNvPr>
            <p:cNvSpPr txBox="1"/>
            <p:nvPr/>
          </p:nvSpPr>
          <p:spPr>
            <a:xfrm>
              <a:off x="2602632" y="1391537"/>
              <a:ext cx="2166257" cy="49131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ru-RU" sz="1400" b="1" cap="all" dirty="0">
                  <a:solidFill>
                    <a:srgbClr val="285D6A"/>
                  </a:solidFill>
                  <a:latin typeface="Gotham Pro" panose="02000503040000020004" pitchFamily="50" charset="0"/>
                  <a:ea typeface="Calibri" panose="020F0502020204030204" pitchFamily="34" charset="0"/>
                  <a:cs typeface="Gotham Pro" panose="02000503040000020004" pitchFamily="50" charset="0"/>
                </a:rPr>
                <a:t>ХРОНИКА ИСТИННОГО ГЕРОИЗМА</a:t>
              </a:r>
            </a:p>
            <a:p>
              <a:pPr indent="450215" algn="just">
                <a:lnSpc>
                  <a:spcPct val="107000"/>
                </a:lnSpc>
                <a:spcAft>
                  <a:spcPts val="0"/>
                </a:spcAft>
              </a:pPr>
              <a:r>
                <a:rPr lang="ru-RU" sz="1200" i="1" dirty="0">
                  <a:latin typeface="Gotham Pro" panose="02000503040000020004"/>
                  <a:ea typeface="Calibri" panose="020F0502020204030204" pitchFamily="34" charset="0"/>
                  <a:cs typeface="Times New Roman" panose="02020603050405020304" pitchFamily="18" charset="0"/>
                </a:rPr>
                <a:t>За весь период своего существования подпольщики организовали 45 крупных диверсий. На «Большую землю» ушли сотни разведывательных донесений. Группа поддерживала активную связь с крымскими партизанами.  В конце 1943 года Николай Барышев составил план </a:t>
              </a:r>
              <a:r>
                <a:rPr lang="ru-RU" sz="1100" i="1" dirty="0">
                  <a:latin typeface="Gotham Pro" panose="02000503040000020004"/>
                  <a:ea typeface="Calibri" panose="020F0502020204030204" pitchFamily="34" charset="0"/>
                  <a:cs typeface="Times New Roman" panose="02020603050405020304" pitchFamily="18" charset="0"/>
                </a:rPr>
                <a:t>Симферополя и нанес на него местоположение немецких военных объектов. Через партизан этот план попал к советскому командованию и в апреле 1944 года использовался для освобождения крымской столицы. </a:t>
              </a:r>
              <a:endPara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ru-RU" sz="1100" dirty="0">
                <a:latin typeface="Gotham Pro" panose="02000503040000020004" pitchFamily="50" charset="0"/>
                <a:ea typeface="Calibri" panose="020F0502020204030204" pitchFamily="34" charset="0"/>
                <a:cs typeface="Gotham Pro" panose="02000503040000020004" pitchFamily="50" charset="0"/>
              </a:endParaRPr>
            </a:p>
            <a:p>
              <a:pPr algn="ctr"/>
              <a:endParaRPr lang="ru-RU" sz="1100" dirty="0">
                <a:latin typeface="Gotham Pro" panose="02000503040000020004" pitchFamily="50" charset="0"/>
                <a:cs typeface="Gotham Pro" panose="02000503040000020004" pitchFamily="50" charset="0"/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A524C520-8149-AAA4-1B2E-652CE73AC9EB}"/>
                </a:ext>
              </a:extLst>
            </p:cNvPr>
            <p:cNvSpPr/>
            <p:nvPr/>
          </p:nvSpPr>
          <p:spPr>
            <a:xfrm>
              <a:off x="2688603" y="4303265"/>
              <a:ext cx="2166256" cy="2372370"/>
            </a:xfrm>
            <a:custGeom>
              <a:avLst/>
              <a:gdLst>
                <a:gd name="connsiteX0" fmla="*/ 0 w 2166256"/>
                <a:gd name="connsiteY0" fmla="*/ 0 h 2372370"/>
                <a:gd name="connsiteX1" fmla="*/ 584889 w 2166256"/>
                <a:gd name="connsiteY1" fmla="*/ 0 h 2372370"/>
                <a:gd name="connsiteX2" fmla="*/ 1126453 w 2166256"/>
                <a:gd name="connsiteY2" fmla="*/ 0 h 2372370"/>
                <a:gd name="connsiteX3" fmla="*/ 1603029 w 2166256"/>
                <a:gd name="connsiteY3" fmla="*/ 0 h 2372370"/>
                <a:gd name="connsiteX4" fmla="*/ 2166256 w 2166256"/>
                <a:gd name="connsiteY4" fmla="*/ 0 h 2372370"/>
                <a:gd name="connsiteX5" fmla="*/ 2166256 w 2166256"/>
                <a:gd name="connsiteY5" fmla="*/ 640540 h 2372370"/>
                <a:gd name="connsiteX6" fmla="*/ 2166256 w 2166256"/>
                <a:gd name="connsiteY6" fmla="*/ 1257356 h 2372370"/>
                <a:gd name="connsiteX7" fmla="*/ 2166256 w 2166256"/>
                <a:gd name="connsiteY7" fmla="*/ 1779278 h 2372370"/>
                <a:gd name="connsiteX8" fmla="*/ 2166256 w 2166256"/>
                <a:gd name="connsiteY8" fmla="*/ 2372370 h 2372370"/>
                <a:gd name="connsiteX9" fmla="*/ 1689680 w 2166256"/>
                <a:gd name="connsiteY9" fmla="*/ 2372370 h 2372370"/>
                <a:gd name="connsiteX10" fmla="*/ 1213103 w 2166256"/>
                <a:gd name="connsiteY10" fmla="*/ 2372370 h 2372370"/>
                <a:gd name="connsiteX11" fmla="*/ 714864 w 2166256"/>
                <a:gd name="connsiteY11" fmla="*/ 2372370 h 2372370"/>
                <a:gd name="connsiteX12" fmla="*/ 0 w 2166256"/>
                <a:gd name="connsiteY12" fmla="*/ 2372370 h 2372370"/>
                <a:gd name="connsiteX13" fmla="*/ 0 w 2166256"/>
                <a:gd name="connsiteY13" fmla="*/ 1850449 h 2372370"/>
                <a:gd name="connsiteX14" fmla="*/ 0 w 2166256"/>
                <a:gd name="connsiteY14" fmla="*/ 1209909 h 2372370"/>
                <a:gd name="connsiteX15" fmla="*/ 0 w 2166256"/>
                <a:gd name="connsiteY15" fmla="*/ 569369 h 2372370"/>
                <a:gd name="connsiteX16" fmla="*/ 0 w 2166256"/>
                <a:gd name="connsiteY16" fmla="*/ 0 h 237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6256" h="2372370" fill="none" extrusionOk="0">
                  <a:moveTo>
                    <a:pt x="0" y="0"/>
                  </a:moveTo>
                  <a:cubicBezTo>
                    <a:pt x="284914" y="-3386"/>
                    <a:pt x="433131" y="25559"/>
                    <a:pt x="584889" y="0"/>
                  </a:cubicBezTo>
                  <a:cubicBezTo>
                    <a:pt x="736647" y="-25559"/>
                    <a:pt x="952115" y="3131"/>
                    <a:pt x="1126453" y="0"/>
                  </a:cubicBezTo>
                  <a:cubicBezTo>
                    <a:pt x="1300791" y="-3131"/>
                    <a:pt x="1499727" y="9538"/>
                    <a:pt x="1603029" y="0"/>
                  </a:cubicBezTo>
                  <a:cubicBezTo>
                    <a:pt x="1706331" y="-9538"/>
                    <a:pt x="1960033" y="26663"/>
                    <a:pt x="2166256" y="0"/>
                  </a:cubicBezTo>
                  <a:cubicBezTo>
                    <a:pt x="2177926" y="246264"/>
                    <a:pt x="2179926" y="422706"/>
                    <a:pt x="2166256" y="640540"/>
                  </a:cubicBezTo>
                  <a:cubicBezTo>
                    <a:pt x="2152586" y="858374"/>
                    <a:pt x="2153298" y="1076015"/>
                    <a:pt x="2166256" y="1257356"/>
                  </a:cubicBezTo>
                  <a:cubicBezTo>
                    <a:pt x="2179214" y="1438697"/>
                    <a:pt x="2148473" y="1576787"/>
                    <a:pt x="2166256" y="1779278"/>
                  </a:cubicBezTo>
                  <a:cubicBezTo>
                    <a:pt x="2184039" y="1981769"/>
                    <a:pt x="2148873" y="2189367"/>
                    <a:pt x="2166256" y="2372370"/>
                  </a:cubicBezTo>
                  <a:cubicBezTo>
                    <a:pt x="1941077" y="2362709"/>
                    <a:pt x="1882304" y="2366485"/>
                    <a:pt x="1689680" y="2372370"/>
                  </a:cubicBezTo>
                  <a:cubicBezTo>
                    <a:pt x="1497056" y="2378255"/>
                    <a:pt x="1346442" y="2374292"/>
                    <a:pt x="1213103" y="2372370"/>
                  </a:cubicBezTo>
                  <a:cubicBezTo>
                    <a:pt x="1079764" y="2370448"/>
                    <a:pt x="850461" y="2384990"/>
                    <a:pt x="714864" y="2372370"/>
                  </a:cubicBezTo>
                  <a:cubicBezTo>
                    <a:pt x="579267" y="2359750"/>
                    <a:pt x="291338" y="2342339"/>
                    <a:pt x="0" y="2372370"/>
                  </a:cubicBezTo>
                  <a:cubicBezTo>
                    <a:pt x="-10218" y="2193281"/>
                    <a:pt x="10338" y="2048660"/>
                    <a:pt x="0" y="1850449"/>
                  </a:cubicBezTo>
                  <a:cubicBezTo>
                    <a:pt x="-10338" y="1652238"/>
                    <a:pt x="-6767" y="1418875"/>
                    <a:pt x="0" y="1209909"/>
                  </a:cubicBezTo>
                  <a:cubicBezTo>
                    <a:pt x="6767" y="1000943"/>
                    <a:pt x="-25602" y="752009"/>
                    <a:pt x="0" y="569369"/>
                  </a:cubicBezTo>
                  <a:cubicBezTo>
                    <a:pt x="25602" y="386729"/>
                    <a:pt x="-22426" y="243309"/>
                    <a:pt x="0" y="0"/>
                  </a:cubicBezTo>
                  <a:close/>
                </a:path>
                <a:path w="2166256" h="2372370" stroke="0" extrusionOk="0">
                  <a:moveTo>
                    <a:pt x="0" y="0"/>
                  </a:moveTo>
                  <a:cubicBezTo>
                    <a:pt x="213796" y="10649"/>
                    <a:pt x="253508" y="-4931"/>
                    <a:pt x="498239" y="0"/>
                  </a:cubicBezTo>
                  <a:cubicBezTo>
                    <a:pt x="742970" y="4931"/>
                    <a:pt x="868969" y="-16604"/>
                    <a:pt x="974815" y="0"/>
                  </a:cubicBezTo>
                  <a:cubicBezTo>
                    <a:pt x="1080661" y="16604"/>
                    <a:pt x="1269295" y="-22196"/>
                    <a:pt x="1451392" y="0"/>
                  </a:cubicBezTo>
                  <a:cubicBezTo>
                    <a:pt x="1633489" y="22196"/>
                    <a:pt x="1854883" y="26579"/>
                    <a:pt x="2166256" y="0"/>
                  </a:cubicBezTo>
                  <a:cubicBezTo>
                    <a:pt x="2192554" y="210654"/>
                    <a:pt x="2176599" y="324331"/>
                    <a:pt x="2166256" y="569369"/>
                  </a:cubicBezTo>
                  <a:cubicBezTo>
                    <a:pt x="2155913" y="814407"/>
                    <a:pt x="2184705" y="978638"/>
                    <a:pt x="2166256" y="1091290"/>
                  </a:cubicBezTo>
                  <a:cubicBezTo>
                    <a:pt x="2147807" y="1203942"/>
                    <a:pt x="2143869" y="1373801"/>
                    <a:pt x="2166256" y="1636935"/>
                  </a:cubicBezTo>
                  <a:cubicBezTo>
                    <a:pt x="2188643" y="1900069"/>
                    <a:pt x="2174150" y="2044099"/>
                    <a:pt x="2166256" y="2372370"/>
                  </a:cubicBezTo>
                  <a:cubicBezTo>
                    <a:pt x="1971602" y="2355019"/>
                    <a:pt x="1867462" y="2349651"/>
                    <a:pt x="1603029" y="2372370"/>
                  </a:cubicBezTo>
                  <a:cubicBezTo>
                    <a:pt x="1338596" y="2395089"/>
                    <a:pt x="1177792" y="2391256"/>
                    <a:pt x="1039803" y="2372370"/>
                  </a:cubicBezTo>
                  <a:cubicBezTo>
                    <a:pt x="901814" y="2353484"/>
                    <a:pt x="743771" y="2387545"/>
                    <a:pt x="563227" y="2372370"/>
                  </a:cubicBezTo>
                  <a:cubicBezTo>
                    <a:pt x="382683" y="2357195"/>
                    <a:pt x="160458" y="2361413"/>
                    <a:pt x="0" y="2372370"/>
                  </a:cubicBezTo>
                  <a:cubicBezTo>
                    <a:pt x="21898" y="2251119"/>
                    <a:pt x="2621" y="2067288"/>
                    <a:pt x="0" y="1779278"/>
                  </a:cubicBezTo>
                  <a:cubicBezTo>
                    <a:pt x="-2621" y="1491268"/>
                    <a:pt x="14686" y="1352112"/>
                    <a:pt x="0" y="1138738"/>
                  </a:cubicBezTo>
                  <a:cubicBezTo>
                    <a:pt x="-14686" y="925364"/>
                    <a:pt x="-6276" y="811114"/>
                    <a:pt x="0" y="616816"/>
                  </a:cubicBezTo>
                  <a:cubicBezTo>
                    <a:pt x="6276" y="422518"/>
                    <a:pt x="-16236" y="28169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  <a:extLst>
                <a:ext uri="{C807C97D-BFC1-408E-A445-0C87EB9F89A2}">
                  <ask:lineSketchStyleProps xmlns="" xmlns:ask="http://schemas.microsoft.com/office/drawing/2018/sketchyshapes" sd="406077822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AB0E5061-C469-7BA1-3A7C-1A3C1FC0F6DE}"/>
              </a:ext>
            </a:extLst>
          </p:cNvPr>
          <p:cNvGrpSpPr/>
          <p:nvPr/>
        </p:nvGrpSpPr>
        <p:grpSpPr>
          <a:xfrm>
            <a:off x="9174931" y="1441033"/>
            <a:ext cx="2896758" cy="5582147"/>
            <a:chOff x="4521844" y="1636981"/>
            <a:chExt cx="2896758" cy="5582147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E220379C-30BF-CE25-A0A5-76DA34E10BF6}"/>
                </a:ext>
              </a:extLst>
            </p:cNvPr>
            <p:cNvSpPr/>
            <p:nvPr/>
          </p:nvSpPr>
          <p:spPr>
            <a:xfrm>
              <a:off x="4965543" y="1647150"/>
              <a:ext cx="2166256" cy="4731879"/>
            </a:xfrm>
            <a:custGeom>
              <a:avLst/>
              <a:gdLst>
                <a:gd name="connsiteX0" fmla="*/ 0 w 2166256"/>
                <a:gd name="connsiteY0" fmla="*/ 0 h 4731879"/>
                <a:gd name="connsiteX1" fmla="*/ 498239 w 2166256"/>
                <a:gd name="connsiteY1" fmla="*/ 0 h 4731879"/>
                <a:gd name="connsiteX2" fmla="*/ 1061465 w 2166256"/>
                <a:gd name="connsiteY2" fmla="*/ 0 h 4731879"/>
                <a:gd name="connsiteX3" fmla="*/ 1624692 w 2166256"/>
                <a:gd name="connsiteY3" fmla="*/ 0 h 4731879"/>
                <a:gd name="connsiteX4" fmla="*/ 2166256 w 2166256"/>
                <a:gd name="connsiteY4" fmla="*/ 0 h 4731879"/>
                <a:gd name="connsiteX5" fmla="*/ 2166256 w 2166256"/>
                <a:gd name="connsiteY5" fmla="*/ 770620 h 4731879"/>
                <a:gd name="connsiteX6" fmla="*/ 2166256 w 2166256"/>
                <a:gd name="connsiteY6" fmla="*/ 1493922 h 4731879"/>
                <a:gd name="connsiteX7" fmla="*/ 2166256 w 2166256"/>
                <a:gd name="connsiteY7" fmla="*/ 2264542 h 4731879"/>
                <a:gd name="connsiteX8" fmla="*/ 2166256 w 2166256"/>
                <a:gd name="connsiteY8" fmla="*/ 3035162 h 4731879"/>
                <a:gd name="connsiteX9" fmla="*/ 2166256 w 2166256"/>
                <a:gd name="connsiteY9" fmla="*/ 3663826 h 4731879"/>
                <a:gd name="connsiteX10" fmla="*/ 2166256 w 2166256"/>
                <a:gd name="connsiteY10" fmla="*/ 4731879 h 4731879"/>
                <a:gd name="connsiteX11" fmla="*/ 1581367 w 2166256"/>
                <a:gd name="connsiteY11" fmla="*/ 4731879 h 4731879"/>
                <a:gd name="connsiteX12" fmla="*/ 1018140 w 2166256"/>
                <a:gd name="connsiteY12" fmla="*/ 4731879 h 4731879"/>
                <a:gd name="connsiteX13" fmla="*/ 541564 w 2166256"/>
                <a:gd name="connsiteY13" fmla="*/ 4731879 h 4731879"/>
                <a:gd name="connsiteX14" fmla="*/ 0 w 2166256"/>
                <a:gd name="connsiteY14" fmla="*/ 4731879 h 4731879"/>
                <a:gd name="connsiteX15" fmla="*/ 0 w 2166256"/>
                <a:gd name="connsiteY15" fmla="*/ 4008577 h 4731879"/>
                <a:gd name="connsiteX16" fmla="*/ 0 w 2166256"/>
                <a:gd name="connsiteY16" fmla="*/ 3379914 h 4731879"/>
                <a:gd name="connsiteX17" fmla="*/ 0 w 2166256"/>
                <a:gd name="connsiteY17" fmla="*/ 2609293 h 4731879"/>
                <a:gd name="connsiteX18" fmla="*/ 0 w 2166256"/>
                <a:gd name="connsiteY18" fmla="*/ 1980629 h 4731879"/>
                <a:gd name="connsiteX19" fmla="*/ 0 w 2166256"/>
                <a:gd name="connsiteY19" fmla="*/ 1304647 h 4731879"/>
                <a:gd name="connsiteX20" fmla="*/ 0 w 2166256"/>
                <a:gd name="connsiteY20" fmla="*/ 675983 h 4731879"/>
                <a:gd name="connsiteX21" fmla="*/ 0 w 2166256"/>
                <a:gd name="connsiteY21" fmla="*/ 0 h 473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66256" h="4731879" fill="none" extrusionOk="0">
                  <a:moveTo>
                    <a:pt x="0" y="0"/>
                  </a:moveTo>
                  <a:cubicBezTo>
                    <a:pt x="176538" y="-15077"/>
                    <a:pt x="342721" y="-17687"/>
                    <a:pt x="498239" y="0"/>
                  </a:cubicBezTo>
                  <a:cubicBezTo>
                    <a:pt x="653757" y="17687"/>
                    <a:pt x="806495" y="21726"/>
                    <a:pt x="1061465" y="0"/>
                  </a:cubicBezTo>
                  <a:cubicBezTo>
                    <a:pt x="1316435" y="-21726"/>
                    <a:pt x="1400035" y="-15090"/>
                    <a:pt x="1624692" y="0"/>
                  </a:cubicBezTo>
                  <a:cubicBezTo>
                    <a:pt x="1849349" y="15090"/>
                    <a:pt x="1912617" y="25708"/>
                    <a:pt x="2166256" y="0"/>
                  </a:cubicBezTo>
                  <a:cubicBezTo>
                    <a:pt x="2203387" y="322480"/>
                    <a:pt x="2140764" y="573954"/>
                    <a:pt x="2166256" y="770620"/>
                  </a:cubicBezTo>
                  <a:cubicBezTo>
                    <a:pt x="2191748" y="967286"/>
                    <a:pt x="2183651" y="1254315"/>
                    <a:pt x="2166256" y="1493922"/>
                  </a:cubicBezTo>
                  <a:cubicBezTo>
                    <a:pt x="2148861" y="1733529"/>
                    <a:pt x="2177287" y="1916997"/>
                    <a:pt x="2166256" y="2264542"/>
                  </a:cubicBezTo>
                  <a:cubicBezTo>
                    <a:pt x="2155225" y="2612087"/>
                    <a:pt x="2179931" y="2810749"/>
                    <a:pt x="2166256" y="3035162"/>
                  </a:cubicBezTo>
                  <a:cubicBezTo>
                    <a:pt x="2152581" y="3259575"/>
                    <a:pt x="2176134" y="3503623"/>
                    <a:pt x="2166256" y="3663826"/>
                  </a:cubicBezTo>
                  <a:cubicBezTo>
                    <a:pt x="2156378" y="3824029"/>
                    <a:pt x="2135085" y="4331673"/>
                    <a:pt x="2166256" y="4731879"/>
                  </a:cubicBezTo>
                  <a:cubicBezTo>
                    <a:pt x="1993334" y="4729531"/>
                    <a:pt x="1795586" y="4727245"/>
                    <a:pt x="1581367" y="4731879"/>
                  </a:cubicBezTo>
                  <a:cubicBezTo>
                    <a:pt x="1367148" y="4736513"/>
                    <a:pt x="1236333" y="4747137"/>
                    <a:pt x="1018140" y="4731879"/>
                  </a:cubicBezTo>
                  <a:cubicBezTo>
                    <a:pt x="799947" y="4716621"/>
                    <a:pt x="655374" y="4744468"/>
                    <a:pt x="541564" y="4731879"/>
                  </a:cubicBezTo>
                  <a:cubicBezTo>
                    <a:pt x="427754" y="4719290"/>
                    <a:pt x="248835" y="4755797"/>
                    <a:pt x="0" y="4731879"/>
                  </a:cubicBezTo>
                  <a:cubicBezTo>
                    <a:pt x="-31252" y="4537311"/>
                    <a:pt x="-28034" y="4328268"/>
                    <a:pt x="0" y="4008577"/>
                  </a:cubicBezTo>
                  <a:cubicBezTo>
                    <a:pt x="28034" y="3688886"/>
                    <a:pt x="-23256" y="3651529"/>
                    <a:pt x="0" y="3379914"/>
                  </a:cubicBezTo>
                  <a:cubicBezTo>
                    <a:pt x="23256" y="3108299"/>
                    <a:pt x="36540" y="2941406"/>
                    <a:pt x="0" y="2609293"/>
                  </a:cubicBezTo>
                  <a:cubicBezTo>
                    <a:pt x="-36540" y="2277180"/>
                    <a:pt x="-7511" y="2160393"/>
                    <a:pt x="0" y="1980629"/>
                  </a:cubicBezTo>
                  <a:cubicBezTo>
                    <a:pt x="7511" y="1800865"/>
                    <a:pt x="33225" y="1521650"/>
                    <a:pt x="0" y="1304647"/>
                  </a:cubicBezTo>
                  <a:cubicBezTo>
                    <a:pt x="-33225" y="1087644"/>
                    <a:pt x="-16480" y="916794"/>
                    <a:pt x="0" y="675983"/>
                  </a:cubicBezTo>
                  <a:cubicBezTo>
                    <a:pt x="16480" y="435172"/>
                    <a:pt x="28373" y="225351"/>
                    <a:pt x="0" y="0"/>
                  </a:cubicBezTo>
                  <a:close/>
                </a:path>
                <a:path w="2166256" h="4731879" stroke="0" extrusionOk="0">
                  <a:moveTo>
                    <a:pt x="0" y="0"/>
                  </a:moveTo>
                  <a:cubicBezTo>
                    <a:pt x="213796" y="10649"/>
                    <a:pt x="253508" y="-4931"/>
                    <a:pt x="498239" y="0"/>
                  </a:cubicBezTo>
                  <a:cubicBezTo>
                    <a:pt x="742970" y="4931"/>
                    <a:pt x="868969" y="-16604"/>
                    <a:pt x="974815" y="0"/>
                  </a:cubicBezTo>
                  <a:cubicBezTo>
                    <a:pt x="1080661" y="16604"/>
                    <a:pt x="1269295" y="-22196"/>
                    <a:pt x="1451392" y="0"/>
                  </a:cubicBezTo>
                  <a:cubicBezTo>
                    <a:pt x="1633489" y="22196"/>
                    <a:pt x="1854883" y="26579"/>
                    <a:pt x="2166256" y="0"/>
                  </a:cubicBezTo>
                  <a:cubicBezTo>
                    <a:pt x="2136154" y="256842"/>
                    <a:pt x="2190425" y="355237"/>
                    <a:pt x="2166256" y="628664"/>
                  </a:cubicBezTo>
                  <a:cubicBezTo>
                    <a:pt x="2142087" y="902091"/>
                    <a:pt x="2154918" y="984842"/>
                    <a:pt x="2166256" y="1162690"/>
                  </a:cubicBezTo>
                  <a:cubicBezTo>
                    <a:pt x="2177594" y="1340538"/>
                    <a:pt x="2159649" y="1496210"/>
                    <a:pt x="2166256" y="1744035"/>
                  </a:cubicBezTo>
                  <a:cubicBezTo>
                    <a:pt x="2172863" y="1991861"/>
                    <a:pt x="2186348" y="2112989"/>
                    <a:pt x="2166256" y="2325381"/>
                  </a:cubicBezTo>
                  <a:cubicBezTo>
                    <a:pt x="2146164" y="2537773"/>
                    <a:pt x="2179671" y="2881508"/>
                    <a:pt x="2166256" y="3048682"/>
                  </a:cubicBezTo>
                  <a:cubicBezTo>
                    <a:pt x="2152841" y="3215856"/>
                    <a:pt x="2159756" y="3361163"/>
                    <a:pt x="2166256" y="3582708"/>
                  </a:cubicBezTo>
                  <a:cubicBezTo>
                    <a:pt x="2172756" y="3804253"/>
                    <a:pt x="2189644" y="4263853"/>
                    <a:pt x="2166256" y="4731879"/>
                  </a:cubicBezTo>
                  <a:cubicBezTo>
                    <a:pt x="1929449" y="4743903"/>
                    <a:pt x="1857186" y="4738941"/>
                    <a:pt x="1689680" y="4731879"/>
                  </a:cubicBezTo>
                  <a:cubicBezTo>
                    <a:pt x="1522174" y="4724817"/>
                    <a:pt x="1292780" y="4751527"/>
                    <a:pt x="1148116" y="4731879"/>
                  </a:cubicBezTo>
                  <a:cubicBezTo>
                    <a:pt x="1003452" y="4712231"/>
                    <a:pt x="739248" y="4710258"/>
                    <a:pt x="563227" y="4731879"/>
                  </a:cubicBezTo>
                  <a:cubicBezTo>
                    <a:pt x="387206" y="4753500"/>
                    <a:pt x="176848" y="4733933"/>
                    <a:pt x="0" y="4731879"/>
                  </a:cubicBezTo>
                  <a:cubicBezTo>
                    <a:pt x="-29945" y="4472748"/>
                    <a:pt x="-9616" y="4385839"/>
                    <a:pt x="0" y="4103215"/>
                  </a:cubicBezTo>
                  <a:cubicBezTo>
                    <a:pt x="9616" y="3820591"/>
                    <a:pt x="-15229" y="3560397"/>
                    <a:pt x="0" y="3332595"/>
                  </a:cubicBezTo>
                  <a:cubicBezTo>
                    <a:pt x="15229" y="3104793"/>
                    <a:pt x="1883" y="2887665"/>
                    <a:pt x="0" y="2609293"/>
                  </a:cubicBezTo>
                  <a:cubicBezTo>
                    <a:pt x="-1883" y="2330921"/>
                    <a:pt x="13082" y="2205630"/>
                    <a:pt x="0" y="2075267"/>
                  </a:cubicBezTo>
                  <a:cubicBezTo>
                    <a:pt x="-13082" y="1944904"/>
                    <a:pt x="-2061" y="1506295"/>
                    <a:pt x="0" y="1351965"/>
                  </a:cubicBezTo>
                  <a:cubicBezTo>
                    <a:pt x="2061" y="1197635"/>
                    <a:pt x="33305" y="954032"/>
                    <a:pt x="0" y="675983"/>
                  </a:cubicBezTo>
                  <a:cubicBezTo>
                    <a:pt x="-33305" y="397934"/>
                    <a:pt x="-6074" y="181254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9050">
              <a:solidFill>
                <a:schemeClr val="bg1"/>
              </a:solidFill>
              <a:extLst>
                <a:ext uri="{C807C97D-BFC1-408E-A445-0C87EB9F89A2}">
                  <ask:lineSketchStyleProps xmlns="" xmlns:ask="http://schemas.microsoft.com/office/drawing/2018/sketchyshapes" sd="406077822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7EAFE49-DA13-3F6E-E827-7BE981C06557}"/>
                </a:ext>
              </a:extLst>
            </p:cNvPr>
            <p:cNvSpPr txBox="1"/>
            <p:nvPr/>
          </p:nvSpPr>
          <p:spPr>
            <a:xfrm>
              <a:off x="4521844" y="4303265"/>
              <a:ext cx="2896758" cy="29158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ru-RU" sz="1400" b="1" cap="all" dirty="0">
                  <a:solidFill>
                    <a:srgbClr val="285D6A"/>
                  </a:solidFill>
                  <a:latin typeface="Gotham Pro" panose="02000503040000020004" pitchFamily="50" charset="0"/>
                  <a:ea typeface="Calibri" panose="020F0502020204030204" pitchFamily="34" charset="0"/>
                  <a:cs typeface="Gotham Pro" panose="02000503040000020004" pitchFamily="50" charset="0"/>
                </a:rPr>
                <a:t>БЛАГОДАРНАЯ ПАМЯТЬ ПОТОМКОВ</a:t>
              </a:r>
            </a:p>
            <a:p>
              <a:pPr indent="450215"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100" dirty="0">
                  <a:solidFill>
                    <a:srgbClr val="000000"/>
                  </a:solidFill>
                  <a:latin typeface="Gotham Pro" panose="02000503040000020004"/>
                  <a:ea typeface="Calibri" panose="020F0502020204030204" pitchFamily="34" charset="0"/>
                  <a:cs typeface="Times New Roman" panose="02020603050405020304" pitchFamily="18" charset="0"/>
                </a:rPr>
                <a:t>В их честь названы симферопольские улицы, поставлен спектакль и снят фильм "Они были актерами" (1981). На здании театра можно увидеть большую мемориальную доску. Каждый апрель работники Крымского академического русского драматического театра имени Горького участвуют в траурных мероприятиях. В последний путь храбрецов провожают аплодисментами, как это принято в театральной среде.</a:t>
              </a:r>
              <a:endPara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ru-RU" sz="1100" dirty="0">
                <a:latin typeface="Gotham Pro" panose="02000503040000020004" pitchFamily="50" charset="0"/>
                <a:cs typeface="Gotham Pro" panose="02000503040000020004" pitchFamily="50" charset="0"/>
              </a:endParaRP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0DB78762-46E9-0102-DDF1-9D3B5F54CF8B}"/>
                </a:ext>
              </a:extLst>
            </p:cNvPr>
            <p:cNvSpPr/>
            <p:nvPr/>
          </p:nvSpPr>
          <p:spPr>
            <a:xfrm>
              <a:off x="5045190" y="1636981"/>
              <a:ext cx="2166256" cy="2405551"/>
            </a:xfrm>
            <a:custGeom>
              <a:avLst/>
              <a:gdLst>
                <a:gd name="connsiteX0" fmla="*/ 0 w 2166256"/>
                <a:gd name="connsiteY0" fmla="*/ 0 h 2405551"/>
                <a:gd name="connsiteX1" fmla="*/ 584889 w 2166256"/>
                <a:gd name="connsiteY1" fmla="*/ 0 h 2405551"/>
                <a:gd name="connsiteX2" fmla="*/ 1126453 w 2166256"/>
                <a:gd name="connsiteY2" fmla="*/ 0 h 2405551"/>
                <a:gd name="connsiteX3" fmla="*/ 1603029 w 2166256"/>
                <a:gd name="connsiteY3" fmla="*/ 0 h 2405551"/>
                <a:gd name="connsiteX4" fmla="*/ 2166256 w 2166256"/>
                <a:gd name="connsiteY4" fmla="*/ 0 h 2405551"/>
                <a:gd name="connsiteX5" fmla="*/ 2166256 w 2166256"/>
                <a:gd name="connsiteY5" fmla="*/ 649499 h 2405551"/>
                <a:gd name="connsiteX6" fmla="*/ 2166256 w 2166256"/>
                <a:gd name="connsiteY6" fmla="*/ 1274942 h 2405551"/>
                <a:gd name="connsiteX7" fmla="*/ 2166256 w 2166256"/>
                <a:gd name="connsiteY7" fmla="*/ 1804163 h 2405551"/>
                <a:gd name="connsiteX8" fmla="*/ 2166256 w 2166256"/>
                <a:gd name="connsiteY8" fmla="*/ 2405551 h 2405551"/>
                <a:gd name="connsiteX9" fmla="*/ 1689680 w 2166256"/>
                <a:gd name="connsiteY9" fmla="*/ 2405551 h 2405551"/>
                <a:gd name="connsiteX10" fmla="*/ 1213103 w 2166256"/>
                <a:gd name="connsiteY10" fmla="*/ 2405551 h 2405551"/>
                <a:gd name="connsiteX11" fmla="*/ 714864 w 2166256"/>
                <a:gd name="connsiteY11" fmla="*/ 2405551 h 2405551"/>
                <a:gd name="connsiteX12" fmla="*/ 0 w 2166256"/>
                <a:gd name="connsiteY12" fmla="*/ 2405551 h 2405551"/>
                <a:gd name="connsiteX13" fmla="*/ 0 w 2166256"/>
                <a:gd name="connsiteY13" fmla="*/ 1876330 h 2405551"/>
                <a:gd name="connsiteX14" fmla="*/ 0 w 2166256"/>
                <a:gd name="connsiteY14" fmla="*/ 1226831 h 2405551"/>
                <a:gd name="connsiteX15" fmla="*/ 0 w 2166256"/>
                <a:gd name="connsiteY15" fmla="*/ 577332 h 2405551"/>
                <a:gd name="connsiteX16" fmla="*/ 0 w 2166256"/>
                <a:gd name="connsiteY16" fmla="*/ 0 h 240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6256" h="2405551" fill="none" extrusionOk="0">
                  <a:moveTo>
                    <a:pt x="0" y="0"/>
                  </a:moveTo>
                  <a:cubicBezTo>
                    <a:pt x="284914" y="-3386"/>
                    <a:pt x="433131" y="25559"/>
                    <a:pt x="584889" y="0"/>
                  </a:cubicBezTo>
                  <a:cubicBezTo>
                    <a:pt x="736647" y="-25559"/>
                    <a:pt x="952115" y="3131"/>
                    <a:pt x="1126453" y="0"/>
                  </a:cubicBezTo>
                  <a:cubicBezTo>
                    <a:pt x="1300791" y="-3131"/>
                    <a:pt x="1499727" y="9538"/>
                    <a:pt x="1603029" y="0"/>
                  </a:cubicBezTo>
                  <a:cubicBezTo>
                    <a:pt x="1706331" y="-9538"/>
                    <a:pt x="1960033" y="26663"/>
                    <a:pt x="2166256" y="0"/>
                  </a:cubicBezTo>
                  <a:cubicBezTo>
                    <a:pt x="2197106" y="216611"/>
                    <a:pt x="2141414" y="436517"/>
                    <a:pt x="2166256" y="649499"/>
                  </a:cubicBezTo>
                  <a:cubicBezTo>
                    <a:pt x="2191098" y="862481"/>
                    <a:pt x="2188710" y="1033519"/>
                    <a:pt x="2166256" y="1274942"/>
                  </a:cubicBezTo>
                  <a:cubicBezTo>
                    <a:pt x="2143802" y="1516365"/>
                    <a:pt x="2182198" y="1674145"/>
                    <a:pt x="2166256" y="1804163"/>
                  </a:cubicBezTo>
                  <a:cubicBezTo>
                    <a:pt x="2150314" y="1934181"/>
                    <a:pt x="2179035" y="2204036"/>
                    <a:pt x="2166256" y="2405551"/>
                  </a:cubicBezTo>
                  <a:cubicBezTo>
                    <a:pt x="1941077" y="2395890"/>
                    <a:pt x="1882304" y="2399666"/>
                    <a:pt x="1689680" y="2405551"/>
                  </a:cubicBezTo>
                  <a:cubicBezTo>
                    <a:pt x="1497056" y="2411436"/>
                    <a:pt x="1346442" y="2407473"/>
                    <a:pt x="1213103" y="2405551"/>
                  </a:cubicBezTo>
                  <a:cubicBezTo>
                    <a:pt x="1079764" y="2403629"/>
                    <a:pt x="850461" y="2418171"/>
                    <a:pt x="714864" y="2405551"/>
                  </a:cubicBezTo>
                  <a:cubicBezTo>
                    <a:pt x="579267" y="2392931"/>
                    <a:pt x="291338" y="2375520"/>
                    <a:pt x="0" y="2405551"/>
                  </a:cubicBezTo>
                  <a:cubicBezTo>
                    <a:pt x="-25902" y="2294165"/>
                    <a:pt x="1106" y="2069847"/>
                    <a:pt x="0" y="1876330"/>
                  </a:cubicBezTo>
                  <a:cubicBezTo>
                    <a:pt x="-1106" y="1682813"/>
                    <a:pt x="-6152" y="1420013"/>
                    <a:pt x="0" y="1226831"/>
                  </a:cubicBezTo>
                  <a:cubicBezTo>
                    <a:pt x="6152" y="1033649"/>
                    <a:pt x="-2254" y="765048"/>
                    <a:pt x="0" y="577332"/>
                  </a:cubicBezTo>
                  <a:cubicBezTo>
                    <a:pt x="2254" y="389616"/>
                    <a:pt x="28103" y="227035"/>
                    <a:pt x="0" y="0"/>
                  </a:cubicBezTo>
                  <a:close/>
                </a:path>
                <a:path w="2166256" h="2405551" stroke="0" extrusionOk="0">
                  <a:moveTo>
                    <a:pt x="0" y="0"/>
                  </a:moveTo>
                  <a:cubicBezTo>
                    <a:pt x="213796" y="10649"/>
                    <a:pt x="253508" y="-4931"/>
                    <a:pt x="498239" y="0"/>
                  </a:cubicBezTo>
                  <a:cubicBezTo>
                    <a:pt x="742970" y="4931"/>
                    <a:pt x="868969" y="-16604"/>
                    <a:pt x="974815" y="0"/>
                  </a:cubicBezTo>
                  <a:cubicBezTo>
                    <a:pt x="1080661" y="16604"/>
                    <a:pt x="1269295" y="-22196"/>
                    <a:pt x="1451392" y="0"/>
                  </a:cubicBezTo>
                  <a:cubicBezTo>
                    <a:pt x="1633489" y="22196"/>
                    <a:pt x="1854883" y="26579"/>
                    <a:pt x="2166256" y="0"/>
                  </a:cubicBezTo>
                  <a:cubicBezTo>
                    <a:pt x="2183139" y="235245"/>
                    <a:pt x="2176945" y="410884"/>
                    <a:pt x="2166256" y="577332"/>
                  </a:cubicBezTo>
                  <a:cubicBezTo>
                    <a:pt x="2155567" y="743780"/>
                    <a:pt x="2149741" y="979489"/>
                    <a:pt x="2166256" y="1106553"/>
                  </a:cubicBezTo>
                  <a:cubicBezTo>
                    <a:pt x="2182771" y="1233617"/>
                    <a:pt x="2146825" y="1423178"/>
                    <a:pt x="2166256" y="1659830"/>
                  </a:cubicBezTo>
                  <a:cubicBezTo>
                    <a:pt x="2185687" y="1896482"/>
                    <a:pt x="2131569" y="2108347"/>
                    <a:pt x="2166256" y="2405551"/>
                  </a:cubicBezTo>
                  <a:cubicBezTo>
                    <a:pt x="1971602" y="2388200"/>
                    <a:pt x="1867462" y="2382832"/>
                    <a:pt x="1603029" y="2405551"/>
                  </a:cubicBezTo>
                  <a:cubicBezTo>
                    <a:pt x="1338596" y="2428270"/>
                    <a:pt x="1177792" y="2424437"/>
                    <a:pt x="1039803" y="2405551"/>
                  </a:cubicBezTo>
                  <a:cubicBezTo>
                    <a:pt x="901814" y="2386665"/>
                    <a:pt x="743771" y="2420726"/>
                    <a:pt x="563227" y="2405551"/>
                  </a:cubicBezTo>
                  <a:cubicBezTo>
                    <a:pt x="382683" y="2390376"/>
                    <a:pt x="160458" y="2394594"/>
                    <a:pt x="0" y="2405551"/>
                  </a:cubicBezTo>
                  <a:cubicBezTo>
                    <a:pt x="-26003" y="2132690"/>
                    <a:pt x="22488" y="2024665"/>
                    <a:pt x="0" y="1804163"/>
                  </a:cubicBezTo>
                  <a:cubicBezTo>
                    <a:pt x="-22488" y="1583661"/>
                    <a:pt x="-9944" y="1373884"/>
                    <a:pt x="0" y="1154664"/>
                  </a:cubicBezTo>
                  <a:cubicBezTo>
                    <a:pt x="9944" y="935444"/>
                    <a:pt x="8494" y="876097"/>
                    <a:pt x="0" y="625443"/>
                  </a:cubicBezTo>
                  <a:cubicBezTo>
                    <a:pt x="-8494" y="374789"/>
                    <a:pt x="20252" y="20797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  <a:extLst>
                <a:ext uri="{C807C97D-BFC1-408E-A445-0C87EB9F89A2}">
                  <ask:lineSketchStyleProps xmlns="" xmlns:ask="http://schemas.microsoft.com/office/drawing/2018/sketchyshapes" sd="406077822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E06C1596-195C-EC03-6041-E9F394BD5CA1}"/>
              </a:ext>
            </a:extLst>
          </p:cNvPr>
          <p:cNvCxnSpPr>
            <a:cxnSpLocks/>
          </p:cNvCxnSpPr>
          <p:nvPr/>
        </p:nvCxnSpPr>
        <p:spPr>
          <a:xfrm>
            <a:off x="1979518" y="4854174"/>
            <a:ext cx="1893359" cy="0"/>
          </a:xfrm>
          <a:prstGeom prst="line">
            <a:avLst/>
          </a:prstGeom>
          <a:ln w="19050">
            <a:solidFill>
              <a:srgbClr val="285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766D3398-FD83-2378-0CA5-AAB6B2AACB60}"/>
              </a:ext>
            </a:extLst>
          </p:cNvPr>
          <p:cNvCxnSpPr>
            <a:cxnSpLocks/>
          </p:cNvCxnSpPr>
          <p:nvPr/>
        </p:nvCxnSpPr>
        <p:spPr>
          <a:xfrm>
            <a:off x="6325736" y="1592389"/>
            <a:ext cx="1893359" cy="0"/>
          </a:xfrm>
          <a:prstGeom prst="line">
            <a:avLst/>
          </a:prstGeom>
          <a:ln w="19050">
            <a:solidFill>
              <a:srgbClr val="285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56D17856-70B1-D486-CCD8-04CD59888FFE}"/>
              </a:ext>
            </a:extLst>
          </p:cNvPr>
          <p:cNvCxnSpPr>
            <a:cxnSpLocks/>
          </p:cNvCxnSpPr>
          <p:nvPr/>
        </p:nvCxnSpPr>
        <p:spPr>
          <a:xfrm>
            <a:off x="9618630" y="4673399"/>
            <a:ext cx="1893359" cy="0"/>
          </a:xfrm>
          <a:prstGeom prst="line">
            <a:avLst/>
          </a:prstGeom>
          <a:ln w="19050">
            <a:solidFill>
              <a:srgbClr val="285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613EF15F-5242-0A7A-D4B5-AB7D2DF48EB9}"/>
              </a:ext>
            </a:extLst>
          </p:cNvPr>
          <p:cNvGrpSpPr/>
          <p:nvPr/>
        </p:nvGrpSpPr>
        <p:grpSpPr>
          <a:xfrm>
            <a:off x="0" y="280636"/>
            <a:ext cx="11840855" cy="702769"/>
            <a:chOff x="0" y="281524"/>
            <a:chExt cx="11840855" cy="709076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98F09ED-32A2-A8E8-6626-01C9095977E2}"/>
                </a:ext>
              </a:extLst>
            </p:cNvPr>
            <p:cNvSpPr txBox="1"/>
            <p:nvPr/>
          </p:nvSpPr>
          <p:spPr>
            <a:xfrm>
              <a:off x="1309093" y="290445"/>
              <a:ext cx="994172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2800" b="1" cap="all" dirty="0">
                  <a:solidFill>
                    <a:srgbClr val="285D6A"/>
                  </a:solidFill>
                  <a:latin typeface="Gotham Pro" panose="02000503040000020004" pitchFamily="50" charset="0"/>
                  <a:ea typeface="Times New Roman" panose="02020603050405020304" pitchFamily="18" charset="0"/>
                  <a:cs typeface="Gotham Pro" panose="02000503040000020004" pitchFamily="50" charset="0"/>
                </a:rPr>
                <a:t>ОСНОВНОЙ </a:t>
              </a:r>
              <a:r>
                <a:rPr lang="ru-RU" sz="2800" b="1" cap="all" dirty="0">
                  <a:latin typeface="Gotham Pro" panose="02000503040000020004" pitchFamily="50" charset="0"/>
                  <a:ea typeface="Times New Roman" panose="02020603050405020304" pitchFamily="18" charset="0"/>
                  <a:cs typeface="Gotham Pro" panose="02000503040000020004" pitchFamily="50" charset="0"/>
                </a:rPr>
                <a:t>этап</a:t>
              </a:r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47DEC488-E775-70C7-D9FD-4C383EB74FD2}"/>
                </a:ext>
              </a:extLst>
            </p:cNvPr>
            <p:cNvSpPr/>
            <p:nvPr/>
          </p:nvSpPr>
          <p:spPr>
            <a:xfrm>
              <a:off x="0" y="281524"/>
              <a:ext cx="1313793" cy="709076"/>
            </a:xfrm>
            <a:prstGeom prst="rect">
              <a:avLst/>
            </a:prstGeom>
            <a:solidFill>
              <a:srgbClr val="285D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9F95D94-C2C6-085B-7AB6-5065046D8563}"/>
                </a:ext>
              </a:extLst>
            </p:cNvPr>
            <p:cNvSpPr txBox="1"/>
            <p:nvPr/>
          </p:nvSpPr>
          <p:spPr>
            <a:xfrm>
              <a:off x="10134972" y="351764"/>
              <a:ext cx="1705883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ru-RU" sz="3200" b="1" cap="all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B6B4C14-D018-D2D9-CC7D-09119D9B012D}"/>
              </a:ext>
            </a:extLst>
          </p:cNvPr>
          <p:cNvSpPr txBox="1"/>
          <p:nvPr/>
        </p:nvSpPr>
        <p:spPr>
          <a:xfrm>
            <a:off x="130938" y="319680"/>
            <a:ext cx="10519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2</a:t>
            </a:r>
            <a:endParaRPr lang="ru-RU" sz="3200" b="1" dirty="0">
              <a:solidFill>
                <a:schemeClr val="bg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EA2DFB-B4FE-6C10-0F4D-439DF94E1365}"/>
              </a:ext>
            </a:extLst>
          </p:cNvPr>
          <p:cNvSpPr txBox="1"/>
          <p:nvPr/>
        </p:nvSpPr>
        <p:spPr>
          <a:xfrm>
            <a:off x="8219095" y="297024"/>
            <a:ext cx="41006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Герой Великой отечественной войны</a:t>
            </a:r>
          </a:p>
        </p:txBody>
      </p:sp>
      <p:pic>
        <p:nvPicPr>
          <p:cNvPr id="31" name="Picture 2" descr="Picture background">
            <a:extLst>
              <a:ext uri="{FF2B5EF4-FFF2-40B4-BE49-F238E27FC236}">
                <a16:creationId xmlns:a16="http://schemas.microsoft.com/office/drawing/2014/main" id="{C07F66E2-D35F-4994-8FE1-A61CDAB65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1" y="1062142"/>
            <a:ext cx="5085442" cy="3316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 descr="http://svk.crimea.com/images/stories-06-10.jpg">
            <a:extLst>
              <a:ext uri="{FF2B5EF4-FFF2-40B4-BE49-F238E27FC236}">
                <a16:creationId xmlns:a16="http://schemas.microsoft.com/office/drawing/2014/main" id="{BCA6905D-5594-4B7E-9D08-007CAB72488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895" y="1154335"/>
            <a:ext cx="2530629" cy="2839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1AB8BA3-408D-4CE7-99DE-575103D1676A}"/>
              </a:ext>
            </a:extLst>
          </p:cNvPr>
          <p:cNvSpPr/>
          <p:nvPr/>
        </p:nvSpPr>
        <p:spPr>
          <a:xfrm>
            <a:off x="90673" y="4531845"/>
            <a:ext cx="5337948" cy="2257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endParaRPr lang="ru-RU" sz="1200" dirty="0">
              <a:latin typeface="Gotham Pro" panose="020005030400000200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endParaRPr lang="ru-RU" sz="1200" dirty="0">
              <a:latin typeface="Gotham Pro" panose="020005030400000200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Gotham Pro" panose="02000503040000020004"/>
                <a:ea typeface="Calibri" panose="020F0502020204030204" pitchFamily="34" charset="0"/>
                <a:cs typeface="Times New Roman" panose="02020603050405020304" pitchFamily="18" charset="0"/>
              </a:rPr>
              <a:t>Организаторами группы с гордым названием </a:t>
            </a:r>
            <a:r>
              <a:rPr lang="ru-RU" sz="1200" b="1" dirty="0">
                <a:latin typeface="Gotham Pro" panose="02000503040000020004"/>
                <a:ea typeface="Calibri" panose="020F0502020204030204" pitchFamily="34" charset="0"/>
                <a:cs typeface="Times New Roman" panose="02020603050405020304" pitchFamily="18" charset="0"/>
              </a:rPr>
              <a:t>"Сокол"</a:t>
            </a:r>
            <a:r>
              <a:rPr lang="ru-RU" sz="1200" dirty="0">
                <a:latin typeface="Gotham Pro" panose="02000503040000020004"/>
                <a:ea typeface="Calibri" panose="020F0502020204030204" pitchFamily="34" charset="0"/>
                <a:cs typeface="Times New Roman" panose="02020603050405020304" pitchFamily="18" charset="0"/>
              </a:rPr>
              <a:t> с</a:t>
            </a:r>
            <a:r>
              <a:rPr lang="ru-RU" sz="1200" b="1" dirty="0">
                <a:latin typeface="Gotham Pro" panose="02000503040000020004"/>
                <a:ea typeface="Calibri" panose="020F0502020204030204" pitchFamily="34" charset="0"/>
                <a:cs typeface="Times New Roman" panose="02020603050405020304" pitchFamily="18" charset="0"/>
              </a:rPr>
              <a:t>тали актеры Крымского драматического </a:t>
            </a:r>
            <a:r>
              <a:rPr lang="ru-RU" sz="1200" b="1" dirty="0" err="1">
                <a:latin typeface="Gotham Pro" panose="02000503040000020004"/>
                <a:ea typeface="Calibri" panose="020F0502020204030204" pitchFamily="34" charset="0"/>
                <a:cs typeface="Times New Roman" panose="02020603050405020304" pitchFamily="18" charset="0"/>
              </a:rPr>
              <a:t>тевтра</a:t>
            </a:r>
            <a:r>
              <a:rPr lang="ru-RU" sz="1200" b="1" dirty="0">
                <a:latin typeface="Gotham Pro" panose="02000503040000020004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1200" dirty="0">
                <a:latin typeface="Gotham Pro" panose="02000503040000020004"/>
                <a:ea typeface="Calibri" panose="020F0502020204030204" pitchFamily="34" charset="0"/>
                <a:cs typeface="Times New Roman" panose="02020603050405020304" pitchFamily="18" charset="0"/>
              </a:rPr>
              <a:t> главный художник </a:t>
            </a:r>
            <a:r>
              <a:rPr lang="ru-RU" sz="1200" b="1" dirty="0">
                <a:latin typeface="Gotham Pro" panose="02000503040000020004"/>
                <a:ea typeface="Calibri" panose="020F0502020204030204" pitchFamily="34" charset="0"/>
                <a:cs typeface="Times New Roman" panose="02020603050405020304" pitchFamily="18" charset="0"/>
              </a:rPr>
              <a:t>Николай Барышев</a:t>
            </a:r>
            <a:r>
              <a:rPr lang="ru-RU" sz="1200" dirty="0">
                <a:latin typeface="Gotham Pro" panose="02000503040000020004"/>
                <a:ea typeface="Calibri" panose="020F0502020204030204" pitchFamily="34" charset="0"/>
                <a:cs typeface="Times New Roman" panose="02020603050405020304" pitchFamily="18" charset="0"/>
              </a:rPr>
              <a:t> и актриса </a:t>
            </a:r>
            <a:r>
              <a:rPr lang="ru-RU" sz="1200" b="1" dirty="0">
                <a:latin typeface="Gotham Pro" panose="02000503040000020004"/>
                <a:ea typeface="Calibri" panose="020F0502020204030204" pitchFamily="34" charset="0"/>
                <a:cs typeface="Times New Roman" panose="02020603050405020304" pitchFamily="18" charset="0"/>
              </a:rPr>
              <a:t>Александра </a:t>
            </a:r>
            <a:r>
              <a:rPr lang="ru-RU" sz="1200" b="1" dirty="0" err="1">
                <a:latin typeface="Gotham Pro" panose="02000503040000020004"/>
                <a:ea typeface="Calibri" panose="020F0502020204030204" pitchFamily="34" charset="0"/>
                <a:cs typeface="Times New Roman" panose="02020603050405020304" pitchFamily="18" charset="0"/>
              </a:rPr>
              <a:t>Перегонец</a:t>
            </a:r>
            <a:r>
              <a:rPr lang="ru-RU" sz="1200" dirty="0">
                <a:latin typeface="Gotham Pro" panose="02000503040000020004"/>
                <a:ea typeface="Calibri" panose="020F0502020204030204" pitchFamily="34" charset="0"/>
                <a:cs typeface="Times New Roman" panose="02020603050405020304" pitchFamily="18" charset="0"/>
              </a:rPr>
              <a:t>. В число подпольщиков вошли актер </a:t>
            </a:r>
            <a:r>
              <a:rPr lang="ru-RU" sz="1200" b="1" dirty="0">
                <a:latin typeface="Gotham Pro" panose="02000503040000020004"/>
                <a:ea typeface="Calibri" panose="020F0502020204030204" pitchFamily="34" charset="0"/>
                <a:cs typeface="Times New Roman" panose="02020603050405020304" pitchFamily="18" charset="0"/>
              </a:rPr>
              <a:t>Дмитрий </a:t>
            </a:r>
            <a:r>
              <a:rPr lang="ru-RU" sz="1200" b="1" dirty="0" err="1">
                <a:latin typeface="Gotham Pro" panose="02000503040000020004"/>
                <a:ea typeface="Calibri" panose="020F0502020204030204" pitchFamily="34" charset="0"/>
                <a:cs typeface="Times New Roman" panose="02020603050405020304" pitchFamily="18" charset="0"/>
              </a:rPr>
              <a:t>Добросмыслов</a:t>
            </a:r>
            <a:r>
              <a:rPr lang="ru-RU" sz="1200" dirty="0">
                <a:latin typeface="Gotham Pro" panose="02000503040000020004"/>
                <a:ea typeface="Calibri" panose="020F0502020204030204" pitchFamily="34" charset="0"/>
                <a:cs typeface="Times New Roman" panose="02020603050405020304" pitchFamily="18" charset="0"/>
              </a:rPr>
              <a:t>, актриса </a:t>
            </a:r>
            <a:r>
              <a:rPr lang="ru-RU" sz="1200" b="1" dirty="0">
                <a:latin typeface="Gotham Pro" panose="02000503040000020004"/>
                <a:ea typeface="Calibri" panose="020F0502020204030204" pitchFamily="34" charset="0"/>
                <a:cs typeface="Times New Roman" panose="02020603050405020304" pitchFamily="18" charset="0"/>
              </a:rPr>
              <a:t>Зоя Яковлева</a:t>
            </a:r>
            <a:r>
              <a:rPr lang="ru-RU" sz="1200" dirty="0">
                <a:latin typeface="Gotham Pro" panose="02000503040000020004"/>
                <a:ea typeface="Calibri" panose="020F0502020204030204" pitchFamily="34" charset="0"/>
                <a:cs typeface="Times New Roman" panose="02020603050405020304" pitchFamily="18" charset="0"/>
              </a:rPr>
              <a:t>, машинист сцены </a:t>
            </a:r>
            <a:r>
              <a:rPr lang="ru-RU" sz="1200" b="1" dirty="0">
                <a:latin typeface="Gotham Pro" panose="02000503040000020004"/>
                <a:ea typeface="Calibri" panose="020F0502020204030204" pitchFamily="34" charset="0"/>
                <a:cs typeface="Times New Roman" panose="02020603050405020304" pitchFamily="18" charset="0"/>
              </a:rPr>
              <a:t>Павел Чечеткин</a:t>
            </a:r>
            <a:r>
              <a:rPr lang="ru-RU" sz="1200" dirty="0">
                <a:latin typeface="Gotham Pro" panose="02000503040000020004"/>
                <a:ea typeface="Calibri" panose="020F0502020204030204" pitchFamily="34" charset="0"/>
                <a:cs typeface="Times New Roman" panose="02020603050405020304" pitchFamily="18" charset="0"/>
              </a:rPr>
              <a:t>, костюмеры </a:t>
            </a:r>
            <a:r>
              <a:rPr lang="ru-RU" sz="1200" b="1" dirty="0">
                <a:latin typeface="Gotham Pro" panose="02000503040000020004"/>
                <a:ea typeface="Calibri" panose="020F0502020204030204" pitchFamily="34" charset="0"/>
                <a:cs typeface="Times New Roman" panose="02020603050405020304" pitchFamily="18" charset="0"/>
              </a:rPr>
              <a:t>Илья Озеров</a:t>
            </a:r>
            <a:r>
              <a:rPr lang="ru-RU" sz="1200" dirty="0">
                <a:latin typeface="Gotham Pro" panose="02000503040000020004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200" b="1" dirty="0">
                <a:latin typeface="Gotham Pro" panose="02000503040000020004"/>
                <a:ea typeface="Calibri" panose="020F0502020204030204" pitchFamily="34" charset="0"/>
                <a:cs typeface="Times New Roman" panose="02020603050405020304" pitchFamily="18" charset="0"/>
              </a:rPr>
              <a:t>Елизавета Кучеренко</a:t>
            </a:r>
            <a:r>
              <a:rPr lang="ru-RU" sz="1200" dirty="0">
                <a:latin typeface="Gotham Pro" panose="02000503040000020004"/>
                <a:ea typeface="Calibri" panose="020F0502020204030204" pitchFamily="34" charset="0"/>
                <a:cs typeface="Times New Roman" panose="02020603050405020304" pitchFamily="18" charset="0"/>
              </a:rPr>
              <a:t>, бутафор </a:t>
            </a:r>
            <a:r>
              <a:rPr lang="ru-RU" sz="1200" b="1" dirty="0">
                <a:latin typeface="Gotham Pro" panose="02000503040000020004"/>
                <a:ea typeface="Calibri" panose="020F0502020204030204" pitchFamily="34" charset="0"/>
                <a:cs typeface="Times New Roman" panose="02020603050405020304" pitchFamily="18" charset="0"/>
              </a:rPr>
              <a:t>Андрей Карлов</a:t>
            </a:r>
            <a:r>
              <a:rPr lang="ru-RU" sz="1200" dirty="0">
                <a:latin typeface="Gotham Pro" panose="02000503040000020004"/>
                <a:ea typeface="Calibri" panose="020F0502020204030204" pitchFamily="34" charset="0"/>
                <a:cs typeface="Times New Roman" panose="02020603050405020304" pitchFamily="18" charset="0"/>
              </a:rPr>
              <a:t>, уборщица </a:t>
            </a:r>
            <a:r>
              <a:rPr lang="ru-RU" sz="1200" b="1" dirty="0">
                <a:latin typeface="Gotham Pro" panose="02000503040000020004"/>
                <a:ea typeface="Calibri" panose="020F0502020204030204" pitchFamily="34" charset="0"/>
                <a:cs typeface="Times New Roman" panose="02020603050405020304" pitchFamily="18" charset="0"/>
              </a:rPr>
              <a:t>Прасковья Ефимова</a:t>
            </a:r>
            <a:r>
              <a:rPr lang="ru-RU" sz="1200" dirty="0">
                <a:latin typeface="Gotham Pro" panose="02000503040000020004"/>
                <a:ea typeface="Calibri" panose="020F0502020204030204" pitchFamily="34" charset="0"/>
                <a:cs typeface="Times New Roman" panose="02020603050405020304" pitchFamily="18" charset="0"/>
              </a:rPr>
              <a:t> и даже 15-летний ученик художника </a:t>
            </a:r>
            <a:r>
              <a:rPr lang="ru-RU" sz="1200" b="1" dirty="0">
                <a:latin typeface="Gotham Pro" panose="02000503040000020004"/>
                <a:ea typeface="Calibri" panose="020F0502020204030204" pitchFamily="34" charset="0"/>
                <a:cs typeface="Times New Roman" panose="02020603050405020304" pitchFamily="18" charset="0"/>
              </a:rPr>
              <a:t>Олег Савватеев</a:t>
            </a:r>
            <a:r>
              <a:rPr lang="ru-RU" sz="1200" dirty="0">
                <a:latin typeface="Gotham Pro" panose="02000503040000020004"/>
                <a:ea typeface="Calibri" panose="020F0502020204030204" pitchFamily="34" charset="0"/>
                <a:cs typeface="Times New Roman" panose="02020603050405020304" pitchFamily="18" charset="0"/>
              </a:rPr>
              <a:t>. В общей сложности группа насчитывала более 60 неравнодушных крымчан - партизан, связных, рабочих и выходцев из творческой интеллигенции.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A00791-0E50-4B15-8AEF-7AE06FFC9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2134" y="4155334"/>
            <a:ext cx="3337236" cy="250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87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91F3A-7253-9422-7161-B786FEF51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C1855B1-0B4F-5753-41D7-90501FB3D34C}"/>
              </a:ext>
            </a:extLst>
          </p:cNvPr>
          <p:cNvSpPr/>
          <p:nvPr/>
        </p:nvSpPr>
        <p:spPr>
          <a:xfrm>
            <a:off x="8346831" y="281524"/>
            <a:ext cx="3845169" cy="761830"/>
          </a:xfrm>
          <a:prstGeom prst="rect">
            <a:avLst/>
          </a:prstGeom>
          <a:solidFill>
            <a:srgbClr val="285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903DC79E-C360-5C53-3FCF-E479E9DF1FA8}"/>
              </a:ext>
            </a:extLst>
          </p:cNvPr>
          <p:cNvGrpSpPr/>
          <p:nvPr/>
        </p:nvGrpSpPr>
        <p:grpSpPr>
          <a:xfrm>
            <a:off x="192225" y="1414626"/>
            <a:ext cx="2742624" cy="5763452"/>
            <a:chOff x="9345" y="1647150"/>
            <a:chExt cx="2742624" cy="5763452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D1D131B3-464B-E9F3-EB6C-8BD94EE50F04}"/>
                </a:ext>
              </a:extLst>
            </p:cNvPr>
            <p:cNvSpPr/>
            <p:nvPr/>
          </p:nvSpPr>
          <p:spPr>
            <a:xfrm>
              <a:off x="225965" y="1647150"/>
              <a:ext cx="2166256" cy="4731879"/>
            </a:xfrm>
            <a:custGeom>
              <a:avLst/>
              <a:gdLst>
                <a:gd name="connsiteX0" fmla="*/ 0 w 2166256"/>
                <a:gd name="connsiteY0" fmla="*/ 0 h 4731879"/>
                <a:gd name="connsiteX1" fmla="*/ 498239 w 2166256"/>
                <a:gd name="connsiteY1" fmla="*/ 0 h 4731879"/>
                <a:gd name="connsiteX2" fmla="*/ 1061465 w 2166256"/>
                <a:gd name="connsiteY2" fmla="*/ 0 h 4731879"/>
                <a:gd name="connsiteX3" fmla="*/ 1624692 w 2166256"/>
                <a:gd name="connsiteY3" fmla="*/ 0 h 4731879"/>
                <a:gd name="connsiteX4" fmla="*/ 2166256 w 2166256"/>
                <a:gd name="connsiteY4" fmla="*/ 0 h 4731879"/>
                <a:gd name="connsiteX5" fmla="*/ 2166256 w 2166256"/>
                <a:gd name="connsiteY5" fmla="*/ 770620 h 4731879"/>
                <a:gd name="connsiteX6" fmla="*/ 2166256 w 2166256"/>
                <a:gd name="connsiteY6" fmla="*/ 1493922 h 4731879"/>
                <a:gd name="connsiteX7" fmla="*/ 2166256 w 2166256"/>
                <a:gd name="connsiteY7" fmla="*/ 2264542 h 4731879"/>
                <a:gd name="connsiteX8" fmla="*/ 2166256 w 2166256"/>
                <a:gd name="connsiteY8" fmla="*/ 3035162 h 4731879"/>
                <a:gd name="connsiteX9" fmla="*/ 2166256 w 2166256"/>
                <a:gd name="connsiteY9" fmla="*/ 3663826 h 4731879"/>
                <a:gd name="connsiteX10" fmla="*/ 2166256 w 2166256"/>
                <a:gd name="connsiteY10" fmla="*/ 4731879 h 4731879"/>
                <a:gd name="connsiteX11" fmla="*/ 1581367 w 2166256"/>
                <a:gd name="connsiteY11" fmla="*/ 4731879 h 4731879"/>
                <a:gd name="connsiteX12" fmla="*/ 1018140 w 2166256"/>
                <a:gd name="connsiteY12" fmla="*/ 4731879 h 4731879"/>
                <a:gd name="connsiteX13" fmla="*/ 541564 w 2166256"/>
                <a:gd name="connsiteY13" fmla="*/ 4731879 h 4731879"/>
                <a:gd name="connsiteX14" fmla="*/ 0 w 2166256"/>
                <a:gd name="connsiteY14" fmla="*/ 4731879 h 4731879"/>
                <a:gd name="connsiteX15" fmla="*/ 0 w 2166256"/>
                <a:gd name="connsiteY15" fmla="*/ 4008577 h 4731879"/>
                <a:gd name="connsiteX16" fmla="*/ 0 w 2166256"/>
                <a:gd name="connsiteY16" fmla="*/ 3379914 h 4731879"/>
                <a:gd name="connsiteX17" fmla="*/ 0 w 2166256"/>
                <a:gd name="connsiteY17" fmla="*/ 2609293 h 4731879"/>
                <a:gd name="connsiteX18" fmla="*/ 0 w 2166256"/>
                <a:gd name="connsiteY18" fmla="*/ 1980629 h 4731879"/>
                <a:gd name="connsiteX19" fmla="*/ 0 w 2166256"/>
                <a:gd name="connsiteY19" fmla="*/ 1304647 h 4731879"/>
                <a:gd name="connsiteX20" fmla="*/ 0 w 2166256"/>
                <a:gd name="connsiteY20" fmla="*/ 675983 h 4731879"/>
                <a:gd name="connsiteX21" fmla="*/ 0 w 2166256"/>
                <a:gd name="connsiteY21" fmla="*/ 0 h 473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66256" h="4731879" fill="none" extrusionOk="0">
                  <a:moveTo>
                    <a:pt x="0" y="0"/>
                  </a:moveTo>
                  <a:cubicBezTo>
                    <a:pt x="176538" y="-15077"/>
                    <a:pt x="342721" y="-17687"/>
                    <a:pt x="498239" y="0"/>
                  </a:cubicBezTo>
                  <a:cubicBezTo>
                    <a:pt x="653757" y="17687"/>
                    <a:pt x="806495" y="21726"/>
                    <a:pt x="1061465" y="0"/>
                  </a:cubicBezTo>
                  <a:cubicBezTo>
                    <a:pt x="1316435" y="-21726"/>
                    <a:pt x="1400035" y="-15090"/>
                    <a:pt x="1624692" y="0"/>
                  </a:cubicBezTo>
                  <a:cubicBezTo>
                    <a:pt x="1849349" y="15090"/>
                    <a:pt x="1912617" y="25708"/>
                    <a:pt x="2166256" y="0"/>
                  </a:cubicBezTo>
                  <a:cubicBezTo>
                    <a:pt x="2203387" y="322480"/>
                    <a:pt x="2140764" y="573954"/>
                    <a:pt x="2166256" y="770620"/>
                  </a:cubicBezTo>
                  <a:cubicBezTo>
                    <a:pt x="2191748" y="967286"/>
                    <a:pt x="2183651" y="1254315"/>
                    <a:pt x="2166256" y="1493922"/>
                  </a:cubicBezTo>
                  <a:cubicBezTo>
                    <a:pt x="2148861" y="1733529"/>
                    <a:pt x="2177287" y="1916997"/>
                    <a:pt x="2166256" y="2264542"/>
                  </a:cubicBezTo>
                  <a:cubicBezTo>
                    <a:pt x="2155225" y="2612087"/>
                    <a:pt x="2179931" y="2810749"/>
                    <a:pt x="2166256" y="3035162"/>
                  </a:cubicBezTo>
                  <a:cubicBezTo>
                    <a:pt x="2152581" y="3259575"/>
                    <a:pt x="2176134" y="3503623"/>
                    <a:pt x="2166256" y="3663826"/>
                  </a:cubicBezTo>
                  <a:cubicBezTo>
                    <a:pt x="2156378" y="3824029"/>
                    <a:pt x="2135085" y="4331673"/>
                    <a:pt x="2166256" y="4731879"/>
                  </a:cubicBezTo>
                  <a:cubicBezTo>
                    <a:pt x="1993334" y="4729531"/>
                    <a:pt x="1795586" y="4727245"/>
                    <a:pt x="1581367" y="4731879"/>
                  </a:cubicBezTo>
                  <a:cubicBezTo>
                    <a:pt x="1367148" y="4736513"/>
                    <a:pt x="1236333" y="4747137"/>
                    <a:pt x="1018140" y="4731879"/>
                  </a:cubicBezTo>
                  <a:cubicBezTo>
                    <a:pt x="799947" y="4716621"/>
                    <a:pt x="655374" y="4744468"/>
                    <a:pt x="541564" y="4731879"/>
                  </a:cubicBezTo>
                  <a:cubicBezTo>
                    <a:pt x="427754" y="4719290"/>
                    <a:pt x="248835" y="4755797"/>
                    <a:pt x="0" y="4731879"/>
                  </a:cubicBezTo>
                  <a:cubicBezTo>
                    <a:pt x="-31252" y="4537311"/>
                    <a:pt x="-28034" y="4328268"/>
                    <a:pt x="0" y="4008577"/>
                  </a:cubicBezTo>
                  <a:cubicBezTo>
                    <a:pt x="28034" y="3688886"/>
                    <a:pt x="-23256" y="3651529"/>
                    <a:pt x="0" y="3379914"/>
                  </a:cubicBezTo>
                  <a:cubicBezTo>
                    <a:pt x="23256" y="3108299"/>
                    <a:pt x="36540" y="2941406"/>
                    <a:pt x="0" y="2609293"/>
                  </a:cubicBezTo>
                  <a:cubicBezTo>
                    <a:pt x="-36540" y="2277180"/>
                    <a:pt x="-7511" y="2160393"/>
                    <a:pt x="0" y="1980629"/>
                  </a:cubicBezTo>
                  <a:cubicBezTo>
                    <a:pt x="7511" y="1800865"/>
                    <a:pt x="33225" y="1521650"/>
                    <a:pt x="0" y="1304647"/>
                  </a:cubicBezTo>
                  <a:cubicBezTo>
                    <a:pt x="-33225" y="1087644"/>
                    <a:pt x="-16480" y="916794"/>
                    <a:pt x="0" y="675983"/>
                  </a:cubicBezTo>
                  <a:cubicBezTo>
                    <a:pt x="16480" y="435172"/>
                    <a:pt x="28373" y="225351"/>
                    <a:pt x="0" y="0"/>
                  </a:cubicBezTo>
                  <a:close/>
                </a:path>
                <a:path w="2166256" h="4731879" stroke="0" extrusionOk="0">
                  <a:moveTo>
                    <a:pt x="0" y="0"/>
                  </a:moveTo>
                  <a:cubicBezTo>
                    <a:pt x="213796" y="10649"/>
                    <a:pt x="253508" y="-4931"/>
                    <a:pt x="498239" y="0"/>
                  </a:cubicBezTo>
                  <a:cubicBezTo>
                    <a:pt x="742970" y="4931"/>
                    <a:pt x="868969" y="-16604"/>
                    <a:pt x="974815" y="0"/>
                  </a:cubicBezTo>
                  <a:cubicBezTo>
                    <a:pt x="1080661" y="16604"/>
                    <a:pt x="1269295" y="-22196"/>
                    <a:pt x="1451392" y="0"/>
                  </a:cubicBezTo>
                  <a:cubicBezTo>
                    <a:pt x="1633489" y="22196"/>
                    <a:pt x="1854883" y="26579"/>
                    <a:pt x="2166256" y="0"/>
                  </a:cubicBezTo>
                  <a:cubicBezTo>
                    <a:pt x="2136154" y="256842"/>
                    <a:pt x="2190425" y="355237"/>
                    <a:pt x="2166256" y="628664"/>
                  </a:cubicBezTo>
                  <a:cubicBezTo>
                    <a:pt x="2142087" y="902091"/>
                    <a:pt x="2154918" y="984842"/>
                    <a:pt x="2166256" y="1162690"/>
                  </a:cubicBezTo>
                  <a:cubicBezTo>
                    <a:pt x="2177594" y="1340538"/>
                    <a:pt x="2159649" y="1496210"/>
                    <a:pt x="2166256" y="1744035"/>
                  </a:cubicBezTo>
                  <a:cubicBezTo>
                    <a:pt x="2172863" y="1991861"/>
                    <a:pt x="2186348" y="2112989"/>
                    <a:pt x="2166256" y="2325381"/>
                  </a:cubicBezTo>
                  <a:cubicBezTo>
                    <a:pt x="2146164" y="2537773"/>
                    <a:pt x="2179671" y="2881508"/>
                    <a:pt x="2166256" y="3048682"/>
                  </a:cubicBezTo>
                  <a:cubicBezTo>
                    <a:pt x="2152841" y="3215856"/>
                    <a:pt x="2159756" y="3361163"/>
                    <a:pt x="2166256" y="3582708"/>
                  </a:cubicBezTo>
                  <a:cubicBezTo>
                    <a:pt x="2172756" y="3804253"/>
                    <a:pt x="2189644" y="4263853"/>
                    <a:pt x="2166256" y="4731879"/>
                  </a:cubicBezTo>
                  <a:cubicBezTo>
                    <a:pt x="1929449" y="4743903"/>
                    <a:pt x="1857186" y="4738941"/>
                    <a:pt x="1689680" y="4731879"/>
                  </a:cubicBezTo>
                  <a:cubicBezTo>
                    <a:pt x="1522174" y="4724817"/>
                    <a:pt x="1292780" y="4751527"/>
                    <a:pt x="1148116" y="4731879"/>
                  </a:cubicBezTo>
                  <a:cubicBezTo>
                    <a:pt x="1003452" y="4712231"/>
                    <a:pt x="739248" y="4710258"/>
                    <a:pt x="563227" y="4731879"/>
                  </a:cubicBezTo>
                  <a:cubicBezTo>
                    <a:pt x="387206" y="4753500"/>
                    <a:pt x="176848" y="4733933"/>
                    <a:pt x="0" y="4731879"/>
                  </a:cubicBezTo>
                  <a:cubicBezTo>
                    <a:pt x="-29945" y="4472748"/>
                    <a:pt x="-9616" y="4385839"/>
                    <a:pt x="0" y="4103215"/>
                  </a:cubicBezTo>
                  <a:cubicBezTo>
                    <a:pt x="9616" y="3820591"/>
                    <a:pt x="-15229" y="3560397"/>
                    <a:pt x="0" y="3332595"/>
                  </a:cubicBezTo>
                  <a:cubicBezTo>
                    <a:pt x="15229" y="3104793"/>
                    <a:pt x="1883" y="2887665"/>
                    <a:pt x="0" y="2609293"/>
                  </a:cubicBezTo>
                  <a:cubicBezTo>
                    <a:pt x="-1883" y="2330921"/>
                    <a:pt x="13082" y="2205630"/>
                    <a:pt x="0" y="2075267"/>
                  </a:cubicBezTo>
                  <a:cubicBezTo>
                    <a:pt x="-13082" y="1944904"/>
                    <a:pt x="-2061" y="1506295"/>
                    <a:pt x="0" y="1351965"/>
                  </a:cubicBezTo>
                  <a:cubicBezTo>
                    <a:pt x="2061" y="1197635"/>
                    <a:pt x="33305" y="954032"/>
                    <a:pt x="0" y="675983"/>
                  </a:cubicBezTo>
                  <a:cubicBezTo>
                    <a:pt x="-33305" y="397934"/>
                    <a:pt x="-6074" y="181254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8039"/>
              </a:srgbClr>
            </a:solidFill>
            <a:ln w="19050">
              <a:solidFill>
                <a:schemeClr val="bg1"/>
              </a:solidFill>
              <a:extLst>
                <a:ext uri="{C807C97D-BFC1-408E-A445-0C87EB9F89A2}">
                  <ask:lineSketchStyleProps xmlns="" xmlns:ask="http://schemas.microsoft.com/office/drawing/2018/sketchyshapes" sd="406077822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C0D6D8B-54CD-DC49-2331-E704F1E5E183}"/>
                </a:ext>
              </a:extLst>
            </p:cNvPr>
            <p:cNvSpPr txBox="1"/>
            <p:nvPr/>
          </p:nvSpPr>
          <p:spPr>
            <a:xfrm>
              <a:off x="9345" y="4625224"/>
              <a:ext cx="2742624" cy="27853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ru-RU" sz="1400" b="1" cap="all" dirty="0">
                  <a:solidFill>
                    <a:srgbClr val="285D6A"/>
                  </a:solidFill>
                  <a:latin typeface="Gotham Pro" panose="02000503040000020004" pitchFamily="50" charset="0"/>
                  <a:ea typeface="Calibri" panose="020F0502020204030204" pitchFamily="34" charset="0"/>
                  <a:cs typeface="Gotham Pro" panose="02000503040000020004" pitchFamily="50" charset="0"/>
                </a:rPr>
                <a:t>ХРОНИКА ИСТИННОГО ГЕРОИЗМ</a:t>
              </a:r>
              <a:r>
                <a:rPr lang="ru-RU" sz="1100" i="1" dirty="0">
                  <a:latin typeface="Gotham Pro" panose="02000503040000020004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1800"/>
                </a:spcAft>
              </a:pPr>
              <a:r>
                <a:rPr lang="ru-RU" sz="1200" b="1" i="1" dirty="0">
                  <a:latin typeface="Gotham Pro" panose="02000503040000020004"/>
                  <a:ea typeface="Calibri" panose="020F0502020204030204" pitchFamily="34" charset="0"/>
                  <a:cs typeface="Times New Roman" panose="02020603050405020304" pitchFamily="18" charset="0"/>
                </a:rPr>
                <a:t>24 марта 2025 года из зоны СВО пришла печальная новость</a:t>
              </a:r>
              <a:r>
                <a:rPr lang="ru-RU" sz="1200" i="1" dirty="0">
                  <a:latin typeface="Gotham Pro" panose="02000503040000020004"/>
                  <a:ea typeface="Calibri" panose="020F0502020204030204" pitchFamily="34" charset="0"/>
                  <a:cs typeface="Times New Roman" panose="02020603050405020304" pitchFamily="18" charset="0"/>
                </a:rPr>
                <a:t>: корреспондент «Известий» погиб в возрасте 28 лет после прямого попадания ракетами </a:t>
              </a:r>
              <a:r>
                <a:rPr lang="ru-RU" sz="1200" i="1" dirty="0" err="1">
                  <a:latin typeface="Gotham Pro" panose="02000503040000020004"/>
                  <a:ea typeface="Calibri" panose="020F0502020204030204" pitchFamily="34" charset="0"/>
                  <a:cs typeface="Times New Roman" panose="02020603050405020304" pitchFamily="18" charset="0"/>
                </a:rPr>
                <a:t>Himars</a:t>
              </a:r>
              <a:r>
                <a:rPr lang="ru-RU" sz="1200" i="1" dirty="0">
                  <a:latin typeface="Gotham Pro" panose="02000503040000020004"/>
                  <a:ea typeface="Calibri" panose="020F0502020204030204" pitchFamily="34" charset="0"/>
                  <a:cs typeface="Times New Roman" panose="02020603050405020304" pitchFamily="18" charset="0"/>
                </a:rPr>
                <a:t> в машину, где он находился вместе с коллегами — оператором «Звезды» Андреем Пановым и водителем съемочной группы Александром </a:t>
              </a:r>
              <a:r>
                <a:rPr lang="ru-RU" sz="1200" i="1" dirty="0" err="1">
                  <a:latin typeface="Gotham Pro" panose="02000503040000020004"/>
                  <a:ea typeface="Calibri" panose="020F0502020204030204" pitchFamily="34" charset="0"/>
                  <a:cs typeface="Times New Roman" panose="02020603050405020304" pitchFamily="18" charset="0"/>
                </a:rPr>
                <a:t>Сиркели</a:t>
              </a:r>
              <a:r>
                <a:rPr lang="ru-RU" sz="1200" i="1" dirty="0">
                  <a:latin typeface="Gotham Pro" panose="02000503040000020004"/>
                  <a:ea typeface="Calibri" panose="020F0502020204030204" pitchFamily="34" charset="0"/>
                  <a:cs typeface="Times New Roman" panose="02020603050405020304" pitchFamily="18" charset="0"/>
                </a:rPr>
                <a:t>, которые также погибли.</a:t>
              </a:r>
              <a:endPara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ru-RU" sz="1100" dirty="0">
                <a:latin typeface="Gotham Pro" panose="02000503040000020004" pitchFamily="50" charset="0"/>
                <a:cs typeface="Gotham Pro" panose="02000503040000020004" pitchFamily="50" charset="0"/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1F3B8937-3009-EAC6-6EC6-872DA238D2DA}"/>
                </a:ext>
              </a:extLst>
            </p:cNvPr>
            <p:cNvSpPr/>
            <p:nvPr/>
          </p:nvSpPr>
          <p:spPr>
            <a:xfrm>
              <a:off x="225965" y="1647151"/>
              <a:ext cx="2166256" cy="2405551"/>
            </a:xfrm>
            <a:custGeom>
              <a:avLst/>
              <a:gdLst>
                <a:gd name="connsiteX0" fmla="*/ 0 w 2166256"/>
                <a:gd name="connsiteY0" fmla="*/ 0 h 2405551"/>
                <a:gd name="connsiteX1" fmla="*/ 584889 w 2166256"/>
                <a:gd name="connsiteY1" fmla="*/ 0 h 2405551"/>
                <a:gd name="connsiteX2" fmla="*/ 1126453 w 2166256"/>
                <a:gd name="connsiteY2" fmla="*/ 0 h 2405551"/>
                <a:gd name="connsiteX3" fmla="*/ 1603029 w 2166256"/>
                <a:gd name="connsiteY3" fmla="*/ 0 h 2405551"/>
                <a:gd name="connsiteX4" fmla="*/ 2166256 w 2166256"/>
                <a:gd name="connsiteY4" fmla="*/ 0 h 2405551"/>
                <a:gd name="connsiteX5" fmla="*/ 2166256 w 2166256"/>
                <a:gd name="connsiteY5" fmla="*/ 649499 h 2405551"/>
                <a:gd name="connsiteX6" fmla="*/ 2166256 w 2166256"/>
                <a:gd name="connsiteY6" fmla="*/ 1274942 h 2405551"/>
                <a:gd name="connsiteX7" fmla="*/ 2166256 w 2166256"/>
                <a:gd name="connsiteY7" fmla="*/ 1804163 h 2405551"/>
                <a:gd name="connsiteX8" fmla="*/ 2166256 w 2166256"/>
                <a:gd name="connsiteY8" fmla="*/ 2405551 h 2405551"/>
                <a:gd name="connsiteX9" fmla="*/ 1689680 w 2166256"/>
                <a:gd name="connsiteY9" fmla="*/ 2405551 h 2405551"/>
                <a:gd name="connsiteX10" fmla="*/ 1213103 w 2166256"/>
                <a:gd name="connsiteY10" fmla="*/ 2405551 h 2405551"/>
                <a:gd name="connsiteX11" fmla="*/ 714864 w 2166256"/>
                <a:gd name="connsiteY11" fmla="*/ 2405551 h 2405551"/>
                <a:gd name="connsiteX12" fmla="*/ 0 w 2166256"/>
                <a:gd name="connsiteY12" fmla="*/ 2405551 h 2405551"/>
                <a:gd name="connsiteX13" fmla="*/ 0 w 2166256"/>
                <a:gd name="connsiteY13" fmla="*/ 1876330 h 2405551"/>
                <a:gd name="connsiteX14" fmla="*/ 0 w 2166256"/>
                <a:gd name="connsiteY14" fmla="*/ 1226831 h 2405551"/>
                <a:gd name="connsiteX15" fmla="*/ 0 w 2166256"/>
                <a:gd name="connsiteY15" fmla="*/ 577332 h 2405551"/>
                <a:gd name="connsiteX16" fmla="*/ 0 w 2166256"/>
                <a:gd name="connsiteY16" fmla="*/ 0 h 240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6256" h="2405551" fill="none" extrusionOk="0">
                  <a:moveTo>
                    <a:pt x="0" y="0"/>
                  </a:moveTo>
                  <a:cubicBezTo>
                    <a:pt x="284914" y="-3386"/>
                    <a:pt x="433131" y="25559"/>
                    <a:pt x="584889" y="0"/>
                  </a:cubicBezTo>
                  <a:cubicBezTo>
                    <a:pt x="736647" y="-25559"/>
                    <a:pt x="952115" y="3131"/>
                    <a:pt x="1126453" y="0"/>
                  </a:cubicBezTo>
                  <a:cubicBezTo>
                    <a:pt x="1300791" y="-3131"/>
                    <a:pt x="1499727" y="9538"/>
                    <a:pt x="1603029" y="0"/>
                  </a:cubicBezTo>
                  <a:cubicBezTo>
                    <a:pt x="1706331" y="-9538"/>
                    <a:pt x="1960033" y="26663"/>
                    <a:pt x="2166256" y="0"/>
                  </a:cubicBezTo>
                  <a:cubicBezTo>
                    <a:pt x="2197106" y="216611"/>
                    <a:pt x="2141414" y="436517"/>
                    <a:pt x="2166256" y="649499"/>
                  </a:cubicBezTo>
                  <a:cubicBezTo>
                    <a:pt x="2191098" y="862481"/>
                    <a:pt x="2188710" y="1033519"/>
                    <a:pt x="2166256" y="1274942"/>
                  </a:cubicBezTo>
                  <a:cubicBezTo>
                    <a:pt x="2143802" y="1516365"/>
                    <a:pt x="2182198" y="1674145"/>
                    <a:pt x="2166256" y="1804163"/>
                  </a:cubicBezTo>
                  <a:cubicBezTo>
                    <a:pt x="2150314" y="1934181"/>
                    <a:pt x="2179035" y="2204036"/>
                    <a:pt x="2166256" y="2405551"/>
                  </a:cubicBezTo>
                  <a:cubicBezTo>
                    <a:pt x="1941077" y="2395890"/>
                    <a:pt x="1882304" y="2399666"/>
                    <a:pt x="1689680" y="2405551"/>
                  </a:cubicBezTo>
                  <a:cubicBezTo>
                    <a:pt x="1497056" y="2411436"/>
                    <a:pt x="1346442" y="2407473"/>
                    <a:pt x="1213103" y="2405551"/>
                  </a:cubicBezTo>
                  <a:cubicBezTo>
                    <a:pt x="1079764" y="2403629"/>
                    <a:pt x="850461" y="2418171"/>
                    <a:pt x="714864" y="2405551"/>
                  </a:cubicBezTo>
                  <a:cubicBezTo>
                    <a:pt x="579267" y="2392931"/>
                    <a:pt x="291338" y="2375520"/>
                    <a:pt x="0" y="2405551"/>
                  </a:cubicBezTo>
                  <a:cubicBezTo>
                    <a:pt x="-25902" y="2294165"/>
                    <a:pt x="1106" y="2069847"/>
                    <a:pt x="0" y="1876330"/>
                  </a:cubicBezTo>
                  <a:cubicBezTo>
                    <a:pt x="-1106" y="1682813"/>
                    <a:pt x="-6152" y="1420013"/>
                    <a:pt x="0" y="1226831"/>
                  </a:cubicBezTo>
                  <a:cubicBezTo>
                    <a:pt x="6152" y="1033649"/>
                    <a:pt x="-2254" y="765048"/>
                    <a:pt x="0" y="577332"/>
                  </a:cubicBezTo>
                  <a:cubicBezTo>
                    <a:pt x="2254" y="389616"/>
                    <a:pt x="28103" y="227035"/>
                    <a:pt x="0" y="0"/>
                  </a:cubicBezTo>
                  <a:close/>
                </a:path>
                <a:path w="2166256" h="2405551" stroke="0" extrusionOk="0">
                  <a:moveTo>
                    <a:pt x="0" y="0"/>
                  </a:moveTo>
                  <a:cubicBezTo>
                    <a:pt x="213796" y="10649"/>
                    <a:pt x="253508" y="-4931"/>
                    <a:pt x="498239" y="0"/>
                  </a:cubicBezTo>
                  <a:cubicBezTo>
                    <a:pt x="742970" y="4931"/>
                    <a:pt x="868969" y="-16604"/>
                    <a:pt x="974815" y="0"/>
                  </a:cubicBezTo>
                  <a:cubicBezTo>
                    <a:pt x="1080661" y="16604"/>
                    <a:pt x="1269295" y="-22196"/>
                    <a:pt x="1451392" y="0"/>
                  </a:cubicBezTo>
                  <a:cubicBezTo>
                    <a:pt x="1633489" y="22196"/>
                    <a:pt x="1854883" y="26579"/>
                    <a:pt x="2166256" y="0"/>
                  </a:cubicBezTo>
                  <a:cubicBezTo>
                    <a:pt x="2183139" y="235245"/>
                    <a:pt x="2176945" y="410884"/>
                    <a:pt x="2166256" y="577332"/>
                  </a:cubicBezTo>
                  <a:cubicBezTo>
                    <a:pt x="2155567" y="743780"/>
                    <a:pt x="2149741" y="979489"/>
                    <a:pt x="2166256" y="1106553"/>
                  </a:cubicBezTo>
                  <a:cubicBezTo>
                    <a:pt x="2182771" y="1233617"/>
                    <a:pt x="2146825" y="1423178"/>
                    <a:pt x="2166256" y="1659830"/>
                  </a:cubicBezTo>
                  <a:cubicBezTo>
                    <a:pt x="2185687" y="1896482"/>
                    <a:pt x="2131569" y="2108347"/>
                    <a:pt x="2166256" y="2405551"/>
                  </a:cubicBezTo>
                  <a:cubicBezTo>
                    <a:pt x="1971602" y="2388200"/>
                    <a:pt x="1867462" y="2382832"/>
                    <a:pt x="1603029" y="2405551"/>
                  </a:cubicBezTo>
                  <a:cubicBezTo>
                    <a:pt x="1338596" y="2428270"/>
                    <a:pt x="1177792" y="2424437"/>
                    <a:pt x="1039803" y="2405551"/>
                  </a:cubicBezTo>
                  <a:cubicBezTo>
                    <a:pt x="901814" y="2386665"/>
                    <a:pt x="743771" y="2420726"/>
                    <a:pt x="563227" y="2405551"/>
                  </a:cubicBezTo>
                  <a:cubicBezTo>
                    <a:pt x="382683" y="2390376"/>
                    <a:pt x="160458" y="2394594"/>
                    <a:pt x="0" y="2405551"/>
                  </a:cubicBezTo>
                  <a:cubicBezTo>
                    <a:pt x="-26003" y="2132690"/>
                    <a:pt x="22488" y="2024665"/>
                    <a:pt x="0" y="1804163"/>
                  </a:cubicBezTo>
                  <a:cubicBezTo>
                    <a:pt x="-22488" y="1583661"/>
                    <a:pt x="-9944" y="1373884"/>
                    <a:pt x="0" y="1154664"/>
                  </a:cubicBezTo>
                  <a:cubicBezTo>
                    <a:pt x="9944" y="935444"/>
                    <a:pt x="8494" y="876097"/>
                    <a:pt x="0" y="625443"/>
                  </a:cubicBezTo>
                  <a:cubicBezTo>
                    <a:pt x="-8494" y="374789"/>
                    <a:pt x="20252" y="20797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  <a:extLst>
                <a:ext uri="{C807C97D-BFC1-408E-A445-0C87EB9F89A2}">
                  <ask:lineSketchStyleProps xmlns="" xmlns:ask="http://schemas.microsoft.com/office/drawing/2018/sketchyshapes" sd="406077822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9C76F7C1-40BC-B3EB-BF11-5A4EE71323B4}"/>
              </a:ext>
            </a:extLst>
          </p:cNvPr>
          <p:cNvGrpSpPr/>
          <p:nvPr/>
        </p:nvGrpSpPr>
        <p:grpSpPr>
          <a:xfrm>
            <a:off x="3102963" y="1414626"/>
            <a:ext cx="4233032" cy="5433854"/>
            <a:chOff x="2978414" y="1636981"/>
            <a:chExt cx="4233032" cy="5433854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D3AF23AC-B420-096B-0BB3-2717A4FE8ADA}"/>
                </a:ext>
              </a:extLst>
            </p:cNvPr>
            <p:cNvSpPr/>
            <p:nvPr/>
          </p:nvSpPr>
          <p:spPr>
            <a:xfrm>
              <a:off x="5045190" y="1647150"/>
              <a:ext cx="2166256" cy="4731879"/>
            </a:xfrm>
            <a:custGeom>
              <a:avLst/>
              <a:gdLst>
                <a:gd name="connsiteX0" fmla="*/ 0 w 2166256"/>
                <a:gd name="connsiteY0" fmla="*/ 0 h 4731879"/>
                <a:gd name="connsiteX1" fmla="*/ 498239 w 2166256"/>
                <a:gd name="connsiteY1" fmla="*/ 0 h 4731879"/>
                <a:gd name="connsiteX2" fmla="*/ 1061465 w 2166256"/>
                <a:gd name="connsiteY2" fmla="*/ 0 h 4731879"/>
                <a:gd name="connsiteX3" fmla="*/ 1624692 w 2166256"/>
                <a:gd name="connsiteY3" fmla="*/ 0 h 4731879"/>
                <a:gd name="connsiteX4" fmla="*/ 2166256 w 2166256"/>
                <a:gd name="connsiteY4" fmla="*/ 0 h 4731879"/>
                <a:gd name="connsiteX5" fmla="*/ 2166256 w 2166256"/>
                <a:gd name="connsiteY5" fmla="*/ 770620 h 4731879"/>
                <a:gd name="connsiteX6" fmla="*/ 2166256 w 2166256"/>
                <a:gd name="connsiteY6" fmla="*/ 1493922 h 4731879"/>
                <a:gd name="connsiteX7" fmla="*/ 2166256 w 2166256"/>
                <a:gd name="connsiteY7" fmla="*/ 2264542 h 4731879"/>
                <a:gd name="connsiteX8" fmla="*/ 2166256 w 2166256"/>
                <a:gd name="connsiteY8" fmla="*/ 3035162 h 4731879"/>
                <a:gd name="connsiteX9" fmla="*/ 2166256 w 2166256"/>
                <a:gd name="connsiteY9" fmla="*/ 3663826 h 4731879"/>
                <a:gd name="connsiteX10" fmla="*/ 2166256 w 2166256"/>
                <a:gd name="connsiteY10" fmla="*/ 4731879 h 4731879"/>
                <a:gd name="connsiteX11" fmla="*/ 1581367 w 2166256"/>
                <a:gd name="connsiteY11" fmla="*/ 4731879 h 4731879"/>
                <a:gd name="connsiteX12" fmla="*/ 1018140 w 2166256"/>
                <a:gd name="connsiteY12" fmla="*/ 4731879 h 4731879"/>
                <a:gd name="connsiteX13" fmla="*/ 541564 w 2166256"/>
                <a:gd name="connsiteY13" fmla="*/ 4731879 h 4731879"/>
                <a:gd name="connsiteX14" fmla="*/ 0 w 2166256"/>
                <a:gd name="connsiteY14" fmla="*/ 4731879 h 4731879"/>
                <a:gd name="connsiteX15" fmla="*/ 0 w 2166256"/>
                <a:gd name="connsiteY15" fmla="*/ 4008577 h 4731879"/>
                <a:gd name="connsiteX16" fmla="*/ 0 w 2166256"/>
                <a:gd name="connsiteY16" fmla="*/ 3379914 h 4731879"/>
                <a:gd name="connsiteX17" fmla="*/ 0 w 2166256"/>
                <a:gd name="connsiteY17" fmla="*/ 2609293 h 4731879"/>
                <a:gd name="connsiteX18" fmla="*/ 0 w 2166256"/>
                <a:gd name="connsiteY18" fmla="*/ 1980629 h 4731879"/>
                <a:gd name="connsiteX19" fmla="*/ 0 w 2166256"/>
                <a:gd name="connsiteY19" fmla="*/ 1304647 h 4731879"/>
                <a:gd name="connsiteX20" fmla="*/ 0 w 2166256"/>
                <a:gd name="connsiteY20" fmla="*/ 675983 h 4731879"/>
                <a:gd name="connsiteX21" fmla="*/ 0 w 2166256"/>
                <a:gd name="connsiteY21" fmla="*/ 0 h 473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66256" h="4731879" fill="none" extrusionOk="0">
                  <a:moveTo>
                    <a:pt x="0" y="0"/>
                  </a:moveTo>
                  <a:cubicBezTo>
                    <a:pt x="176538" y="-15077"/>
                    <a:pt x="342721" y="-17687"/>
                    <a:pt x="498239" y="0"/>
                  </a:cubicBezTo>
                  <a:cubicBezTo>
                    <a:pt x="653757" y="17687"/>
                    <a:pt x="806495" y="21726"/>
                    <a:pt x="1061465" y="0"/>
                  </a:cubicBezTo>
                  <a:cubicBezTo>
                    <a:pt x="1316435" y="-21726"/>
                    <a:pt x="1400035" y="-15090"/>
                    <a:pt x="1624692" y="0"/>
                  </a:cubicBezTo>
                  <a:cubicBezTo>
                    <a:pt x="1849349" y="15090"/>
                    <a:pt x="1912617" y="25708"/>
                    <a:pt x="2166256" y="0"/>
                  </a:cubicBezTo>
                  <a:cubicBezTo>
                    <a:pt x="2203387" y="322480"/>
                    <a:pt x="2140764" y="573954"/>
                    <a:pt x="2166256" y="770620"/>
                  </a:cubicBezTo>
                  <a:cubicBezTo>
                    <a:pt x="2191748" y="967286"/>
                    <a:pt x="2183651" y="1254315"/>
                    <a:pt x="2166256" y="1493922"/>
                  </a:cubicBezTo>
                  <a:cubicBezTo>
                    <a:pt x="2148861" y="1733529"/>
                    <a:pt x="2177287" y="1916997"/>
                    <a:pt x="2166256" y="2264542"/>
                  </a:cubicBezTo>
                  <a:cubicBezTo>
                    <a:pt x="2155225" y="2612087"/>
                    <a:pt x="2179931" y="2810749"/>
                    <a:pt x="2166256" y="3035162"/>
                  </a:cubicBezTo>
                  <a:cubicBezTo>
                    <a:pt x="2152581" y="3259575"/>
                    <a:pt x="2176134" y="3503623"/>
                    <a:pt x="2166256" y="3663826"/>
                  </a:cubicBezTo>
                  <a:cubicBezTo>
                    <a:pt x="2156378" y="3824029"/>
                    <a:pt x="2135085" y="4331673"/>
                    <a:pt x="2166256" y="4731879"/>
                  </a:cubicBezTo>
                  <a:cubicBezTo>
                    <a:pt x="1993334" y="4729531"/>
                    <a:pt x="1795586" y="4727245"/>
                    <a:pt x="1581367" y="4731879"/>
                  </a:cubicBezTo>
                  <a:cubicBezTo>
                    <a:pt x="1367148" y="4736513"/>
                    <a:pt x="1236333" y="4747137"/>
                    <a:pt x="1018140" y="4731879"/>
                  </a:cubicBezTo>
                  <a:cubicBezTo>
                    <a:pt x="799947" y="4716621"/>
                    <a:pt x="655374" y="4744468"/>
                    <a:pt x="541564" y="4731879"/>
                  </a:cubicBezTo>
                  <a:cubicBezTo>
                    <a:pt x="427754" y="4719290"/>
                    <a:pt x="248835" y="4755797"/>
                    <a:pt x="0" y="4731879"/>
                  </a:cubicBezTo>
                  <a:cubicBezTo>
                    <a:pt x="-31252" y="4537311"/>
                    <a:pt x="-28034" y="4328268"/>
                    <a:pt x="0" y="4008577"/>
                  </a:cubicBezTo>
                  <a:cubicBezTo>
                    <a:pt x="28034" y="3688886"/>
                    <a:pt x="-23256" y="3651529"/>
                    <a:pt x="0" y="3379914"/>
                  </a:cubicBezTo>
                  <a:cubicBezTo>
                    <a:pt x="23256" y="3108299"/>
                    <a:pt x="36540" y="2941406"/>
                    <a:pt x="0" y="2609293"/>
                  </a:cubicBezTo>
                  <a:cubicBezTo>
                    <a:pt x="-36540" y="2277180"/>
                    <a:pt x="-7511" y="2160393"/>
                    <a:pt x="0" y="1980629"/>
                  </a:cubicBezTo>
                  <a:cubicBezTo>
                    <a:pt x="7511" y="1800865"/>
                    <a:pt x="33225" y="1521650"/>
                    <a:pt x="0" y="1304647"/>
                  </a:cubicBezTo>
                  <a:cubicBezTo>
                    <a:pt x="-33225" y="1087644"/>
                    <a:pt x="-16480" y="916794"/>
                    <a:pt x="0" y="675983"/>
                  </a:cubicBezTo>
                  <a:cubicBezTo>
                    <a:pt x="16480" y="435172"/>
                    <a:pt x="28373" y="225351"/>
                    <a:pt x="0" y="0"/>
                  </a:cubicBezTo>
                  <a:close/>
                </a:path>
                <a:path w="2166256" h="4731879" stroke="0" extrusionOk="0">
                  <a:moveTo>
                    <a:pt x="0" y="0"/>
                  </a:moveTo>
                  <a:cubicBezTo>
                    <a:pt x="213796" y="10649"/>
                    <a:pt x="253508" y="-4931"/>
                    <a:pt x="498239" y="0"/>
                  </a:cubicBezTo>
                  <a:cubicBezTo>
                    <a:pt x="742970" y="4931"/>
                    <a:pt x="868969" y="-16604"/>
                    <a:pt x="974815" y="0"/>
                  </a:cubicBezTo>
                  <a:cubicBezTo>
                    <a:pt x="1080661" y="16604"/>
                    <a:pt x="1269295" y="-22196"/>
                    <a:pt x="1451392" y="0"/>
                  </a:cubicBezTo>
                  <a:cubicBezTo>
                    <a:pt x="1633489" y="22196"/>
                    <a:pt x="1854883" y="26579"/>
                    <a:pt x="2166256" y="0"/>
                  </a:cubicBezTo>
                  <a:cubicBezTo>
                    <a:pt x="2136154" y="256842"/>
                    <a:pt x="2190425" y="355237"/>
                    <a:pt x="2166256" y="628664"/>
                  </a:cubicBezTo>
                  <a:cubicBezTo>
                    <a:pt x="2142087" y="902091"/>
                    <a:pt x="2154918" y="984842"/>
                    <a:pt x="2166256" y="1162690"/>
                  </a:cubicBezTo>
                  <a:cubicBezTo>
                    <a:pt x="2177594" y="1340538"/>
                    <a:pt x="2159649" y="1496210"/>
                    <a:pt x="2166256" y="1744035"/>
                  </a:cubicBezTo>
                  <a:cubicBezTo>
                    <a:pt x="2172863" y="1991861"/>
                    <a:pt x="2186348" y="2112989"/>
                    <a:pt x="2166256" y="2325381"/>
                  </a:cubicBezTo>
                  <a:cubicBezTo>
                    <a:pt x="2146164" y="2537773"/>
                    <a:pt x="2179671" y="2881508"/>
                    <a:pt x="2166256" y="3048682"/>
                  </a:cubicBezTo>
                  <a:cubicBezTo>
                    <a:pt x="2152841" y="3215856"/>
                    <a:pt x="2159756" y="3361163"/>
                    <a:pt x="2166256" y="3582708"/>
                  </a:cubicBezTo>
                  <a:cubicBezTo>
                    <a:pt x="2172756" y="3804253"/>
                    <a:pt x="2189644" y="4263853"/>
                    <a:pt x="2166256" y="4731879"/>
                  </a:cubicBezTo>
                  <a:cubicBezTo>
                    <a:pt x="1929449" y="4743903"/>
                    <a:pt x="1857186" y="4738941"/>
                    <a:pt x="1689680" y="4731879"/>
                  </a:cubicBezTo>
                  <a:cubicBezTo>
                    <a:pt x="1522174" y="4724817"/>
                    <a:pt x="1292780" y="4751527"/>
                    <a:pt x="1148116" y="4731879"/>
                  </a:cubicBezTo>
                  <a:cubicBezTo>
                    <a:pt x="1003452" y="4712231"/>
                    <a:pt x="739248" y="4710258"/>
                    <a:pt x="563227" y="4731879"/>
                  </a:cubicBezTo>
                  <a:cubicBezTo>
                    <a:pt x="387206" y="4753500"/>
                    <a:pt x="176848" y="4733933"/>
                    <a:pt x="0" y="4731879"/>
                  </a:cubicBezTo>
                  <a:cubicBezTo>
                    <a:pt x="-29945" y="4472748"/>
                    <a:pt x="-9616" y="4385839"/>
                    <a:pt x="0" y="4103215"/>
                  </a:cubicBezTo>
                  <a:cubicBezTo>
                    <a:pt x="9616" y="3820591"/>
                    <a:pt x="-15229" y="3560397"/>
                    <a:pt x="0" y="3332595"/>
                  </a:cubicBezTo>
                  <a:cubicBezTo>
                    <a:pt x="15229" y="3104793"/>
                    <a:pt x="1883" y="2887665"/>
                    <a:pt x="0" y="2609293"/>
                  </a:cubicBezTo>
                  <a:cubicBezTo>
                    <a:pt x="-1883" y="2330921"/>
                    <a:pt x="13082" y="2205630"/>
                    <a:pt x="0" y="2075267"/>
                  </a:cubicBezTo>
                  <a:cubicBezTo>
                    <a:pt x="-13082" y="1944904"/>
                    <a:pt x="-2061" y="1506295"/>
                    <a:pt x="0" y="1351965"/>
                  </a:cubicBezTo>
                  <a:cubicBezTo>
                    <a:pt x="2061" y="1197635"/>
                    <a:pt x="33305" y="954032"/>
                    <a:pt x="0" y="675983"/>
                  </a:cubicBezTo>
                  <a:cubicBezTo>
                    <a:pt x="-33305" y="397934"/>
                    <a:pt x="-6074" y="181254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9050">
              <a:solidFill>
                <a:schemeClr val="bg1"/>
              </a:solidFill>
              <a:extLst>
                <a:ext uri="{C807C97D-BFC1-408E-A445-0C87EB9F89A2}">
                  <ask:lineSketchStyleProps xmlns="" xmlns:ask="http://schemas.microsoft.com/office/drawing/2018/sketchyshapes" sd="406077822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F2519E-DE89-E786-2AE4-CB0B1B1C3575}"/>
                </a:ext>
              </a:extLst>
            </p:cNvPr>
            <p:cNvSpPr txBox="1"/>
            <p:nvPr/>
          </p:nvSpPr>
          <p:spPr>
            <a:xfrm>
              <a:off x="2978414" y="5254953"/>
              <a:ext cx="3253232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ru-RU" sz="1400" b="1" cap="all" dirty="0">
                  <a:solidFill>
                    <a:srgbClr val="285D6A"/>
                  </a:solidFill>
                  <a:latin typeface="Gotham Pro" panose="02000503040000020004" pitchFamily="50" charset="0"/>
                  <a:ea typeface="Calibri" panose="020F0502020204030204" pitchFamily="34" charset="0"/>
                  <a:cs typeface="Gotham Pro" panose="02000503040000020004" pitchFamily="50" charset="0"/>
                </a:rPr>
                <a:t>БЛАГОДАРНАЯ ПАМЯТЬ ПОТОМКОВ</a:t>
              </a:r>
            </a:p>
            <a:p>
              <a:pPr algn="ctr"/>
              <a:r>
                <a:rPr lang="ru-RU" sz="1200" i="1" dirty="0">
                  <a:latin typeface="Gotham Pro" panose="02000503040000020004"/>
                  <a:ea typeface="Calibri" panose="020F0502020204030204" pitchFamily="34" charset="0"/>
                  <a:cs typeface="Times New Roman" panose="02020603050405020304" pitchFamily="18" charset="0"/>
                </a:rPr>
                <a:t>В поселковой Нижнегорской школе-лицее Республики Крым состоялось открытие мемориальной доски </a:t>
              </a:r>
            </a:p>
            <a:p>
              <a:pPr algn="ctr"/>
              <a:r>
                <a:rPr lang="ru-RU" sz="1200" b="1" i="1" dirty="0">
                  <a:latin typeface="Gotham Pro" panose="02000503040000020004"/>
                  <a:ea typeface="Calibri" panose="020F0502020204030204" pitchFamily="34" charset="0"/>
                  <a:cs typeface="Times New Roman" panose="02020603050405020304" pitchFamily="18" charset="0"/>
                </a:rPr>
                <a:t>военному корреспонденту, погибшему в ходе специальной военной операции Александру </a:t>
              </a:r>
              <a:r>
                <a:rPr lang="ru-RU" sz="1200" b="1" i="1" dirty="0" err="1">
                  <a:latin typeface="Gotham Pro" panose="02000503040000020004"/>
                  <a:ea typeface="Calibri" panose="020F0502020204030204" pitchFamily="34" charset="0"/>
                  <a:cs typeface="Times New Roman" panose="02020603050405020304" pitchFamily="18" charset="0"/>
                </a:rPr>
                <a:t>Федорчаку</a:t>
              </a:r>
              <a:r>
                <a:rPr lang="ru-RU" sz="1100" i="1" dirty="0">
                  <a:latin typeface="Gotham Pro" panose="02000503040000020004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ru-RU" sz="1100" dirty="0">
                <a:latin typeface="Gotham Pro" panose="02000503040000020004" pitchFamily="50" charset="0"/>
                <a:cs typeface="Gotham Pro" panose="02000503040000020004" pitchFamily="50" charset="0"/>
              </a:endParaRP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EFC095EB-B7F5-5A10-E2E9-337840DF9C95}"/>
                </a:ext>
              </a:extLst>
            </p:cNvPr>
            <p:cNvSpPr/>
            <p:nvPr/>
          </p:nvSpPr>
          <p:spPr>
            <a:xfrm>
              <a:off x="5045190" y="1636981"/>
              <a:ext cx="2166256" cy="2405551"/>
            </a:xfrm>
            <a:custGeom>
              <a:avLst/>
              <a:gdLst>
                <a:gd name="connsiteX0" fmla="*/ 0 w 2166256"/>
                <a:gd name="connsiteY0" fmla="*/ 0 h 2405551"/>
                <a:gd name="connsiteX1" fmla="*/ 584889 w 2166256"/>
                <a:gd name="connsiteY1" fmla="*/ 0 h 2405551"/>
                <a:gd name="connsiteX2" fmla="*/ 1126453 w 2166256"/>
                <a:gd name="connsiteY2" fmla="*/ 0 h 2405551"/>
                <a:gd name="connsiteX3" fmla="*/ 1603029 w 2166256"/>
                <a:gd name="connsiteY3" fmla="*/ 0 h 2405551"/>
                <a:gd name="connsiteX4" fmla="*/ 2166256 w 2166256"/>
                <a:gd name="connsiteY4" fmla="*/ 0 h 2405551"/>
                <a:gd name="connsiteX5" fmla="*/ 2166256 w 2166256"/>
                <a:gd name="connsiteY5" fmla="*/ 649499 h 2405551"/>
                <a:gd name="connsiteX6" fmla="*/ 2166256 w 2166256"/>
                <a:gd name="connsiteY6" fmla="*/ 1274942 h 2405551"/>
                <a:gd name="connsiteX7" fmla="*/ 2166256 w 2166256"/>
                <a:gd name="connsiteY7" fmla="*/ 1804163 h 2405551"/>
                <a:gd name="connsiteX8" fmla="*/ 2166256 w 2166256"/>
                <a:gd name="connsiteY8" fmla="*/ 2405551 h 2405551"/>
                <a:gd name="connsiteX9" fmla="*/ 1689680 w 2166256"/>
                <a:gd name="connsiteY9" fmla="*/ 2405551 h 2405551"/>
                <a:gd name="connsiteX10" fmla="*/ 1213103 w 2166256"/>
                <a:gd name="connsiteY10" fmla="*/ 2405551 h 2405551"/>
                <a:gd name="connsiteX11" fmla="*/ 714864 w 2166256"/>
                <a:gd name="connsiteY11" fmla="*/ 2405551 h 2405551"/>
                <a:gd name="connsiteX12" fmla="*/ 0 w 2166256"/>
                <a:gd name="connsiteY12" fmla="*/ 2405551 h 2405551"/>
                <a:gd name="connsiteX13" fmla="*/ 0 w 2166256"/>
                <a:gd name="connsiteY13" fmla="*/ 1876330 h 2405551"/>
                <a:gd name="connsiteX14" fmla="*/ 0 w 2166256"/>
                <a:gd name="connsiteY14" fmla="*/ 1226831 h 2405551"/>
                <a:gd name="connsiteX15" fmla="*/ 0 w 2166256"/>
                <a:gd name="connsiteY15" fmla="*/ 577332 h 2405551"/>
                <a:gd name="connsiteX16" fmla="*/ 0 w 2166256"/>
                <a:gd name="connsiteY16" fmla="*/ 0 h 240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6256" h="2405551" fill="none" extrusionOk="0">
                  <a:moveTo>
                    <a:pt x="0" y="0"/>
                  </a:moveTo>
                  <a:cubicBezTo>
                    <a:pt x="284914" y="-3386"/>
                    <a:pt x="433131" y="25559"/>
                    <a:pt x="584889" y="0"/>
                  </a:cubicBezTo>
                  <a:cubicBezTo>
                    <a:pt x="736647" y="-25559"/>
                    <a:pt x="952115" y="3131"/>
                    <a:pt x="1126453" y="0"/>
                  </a:cubicBezTo>
                  <a:cubicBezTo>
                    <a:pt x="1300791" y="-3131"/>
                    <a:pt x="1499727" y="9538"/>
                    <a:pt x="1603029" y="0"/>
                  </a:cubicBezTo>
                  <a:cubicBezTo>
                    <a:pt x="1706331" y="-9538"/>
                    <a:pt x="1960033" y="26663"/>
                    <a:pt x="2166256" y="0"/>
                  </a:cubicBezTo>
                  <a:cubicBezTo>
                    <a:pt x="2197106" y="216611"/>
                    <a:pt x="2141414" y="436517"/>
                    <a:pt x="2166256" y="649499"/>
                  </a:cubicBezTo>
                  <a:cubicBezTo>
                    <a:pt x="2191098" y="862481"/>
                    <a:pt x="2188710" y="1033519"/>
                    <a:pt x="2166256" y="1274942"/>
                  </a:cubicBezTo>
                  <a:cubicBezTo>
                    <a:pt x="2143802" y="1516365"/>
                    <a:pt x="2182198" y="1674145"/>
                    <a:pt x="2166256" y="1804163"/>
                  </a:cubicBezTo>
                  <a:cubicBezTo>
                    <a:pt x="2150314" y="1934181"/>
                    <a:pt x="2179035" y="2204036"/>
                    <a:pt x="2166256" y="2405551"/>
                  </a:cubicBezTo>
                  <a:cubicBezTo>
                    <a:pt x="1941077" y="2395890"/>
                    <a:pt x="1882304" y="2399666"/>
                    <a:pt x="1689680" y="2405551"/>
                  </a:cubicBezTo>
                  <a:cubicBezTo>
                    <a:pt x="1497056" y="2411436"/>
                    <a:pt x="1346442" y="2407473"/>
                    <a:pt x="1213103" y="2405551"/>
                  </a:cubicBezTo>
                  <a:cubicBezTo>
                    <a:pt x="1079764" y="2403629"/>
                    <a:pt x="850461" y="2418171"/>
                    <a:pt x="714864" y="2405551"/>
                  </a:cubicBezTo>
                  <a:cubicBezTo>
                    <a:pt x="579267" y="2392931"/>
                    <a:pt x="291338" y="2375520"/>
                    <a:pt x="0" y="2405551"/>
                  </a:cubicBezTo>
                  <a:cubicBezTo>
                    <a:pt x="-25902" y="2294165"/>
                    <a:pt x="1106" y="2069847"/>
                    <a:pt x="0" y="1876330"/>
                  </a:cubicBezTo>
                  <a:cubicBezTo>
                    <a:pt x="-1106" y="1682813"/>
                    <a:pt x="-6152" y="1420013"/>
                    <a:pt x="0" y="1226831"/>
                  </a:cubicBezTo>
                  <a:cubicBezTo>
                    <a:pt x="6152" y="1033649"/>
                    <a:pt x="-2254" y="765048"/>
                    <a:pt x="0" y="577332"/>
                  </a:cubicBezTo>
                  <a:cubicBezTo>
                    <a:pt x="2254" y="389616"/>
                    <a:pt x="28103" y="227035"/>
                    <a:pt x="0" y="0"/>
                  </a:cubicBezTo>
                  <a:close/>
                </a:path>
                <a:path w="2166256" h="2405551" stroke="0" extrusionOk="0">
                  <a:moveTo>
                    <a:pt x="0" y="0"/>
                  </a:moveTo>
                  <a:cubicBezTo>
                    <a:pt x="213796" y="10649"/>
                    <a:pt x="253508" y="-4931"/>
                    <a:pt x="498239" y="0"/>
                  </a:cubicBezTo>
                  <a:cubicBezTo>
                    <a:pt x="742970" y="4931"/>
                    <a:pt x="868969" y="-16604"/>
                    <a:pt x="974815" y="0"/>
                  </a:cubicBezTo>
                  <a:cubicBezTo>
                    <a:pt x="1080661" y="16604"/>
                    <a:pt x="1269295" y="-22196"/>
                    <a:pt x="1451392" y="0"/>
                  </a:cubicBezTo>
                  <a:cubicBezTo>
                    <a:pt x="1633489" y="22196"/>
                    <a:pt x="1854883" y="26579"/>
                    <a:pt x="2166256" y="0"/>
                  </a:cubicBezTo>
                  <a:cubicBezTo>
                    <a:pt x="2183139" y="235245"/>
                    <a:pt x="2176945" y="410884"/>
                    <a:pt x="2166256" y="577332"/>
                  </a:cubicBezTo>
                  <a:cubicBezTo>
                    <a:pt x="2155567" y="743780"/>
                    <a:pt x="2149741" y="979489"/>
                    <a:pt x="2166256" y="1106553"/>
                  </a:cubicBezTo>
                  <a:cubicBezTo>
                    <a:pt x="2182771" y="1233617"/>
                    <a:pt x="2146825" y="1423178"/>
                    <a:pt x="2166256" y="1659830"/>
                  </a:cubicBezTo>
                  <a:cubicBezTo>
                    <a:pt x="2185687" y="1896482"/>
                    <a:pt x="2131569" y="2108347"/>
                    <a:pt x="2166256" y="2405551"/>
                  </a:cubicBezTo>
                  <a:cubicBezTo>
                    <a:pt x="1971602" y="2388200"/>
                    <a:pt x="1867462" y="2382832"/>
                    <a:pt x="1603029" y="2405551"/>
                  </a:cubicBezTo>
                  <a:cubicBezTo>
                    <a:pt x="1338596" y="2428270"/>
                    <a:pt x="1177792" y="2424437"/>
                    <a:pt x="1039803" y="2405551"/>
                  </a:cubicBezTo>
                  <a:cubicBezTo>
                    <a:pt x="901814" y="2386665"/>
                    <a:pt x="743771" y="2420726"/>
                    <a:pt x="563227" y="2405551"/>
                  </a:cubicBezTo>
                  <a:cubicBezTo>
                    <a:pt x="382683" y="2390376"/>
                    <a:pt x="160458" y="2394594"/>
                    <a:pt x="0" y="2405551"/>
                  </a:cubicBezTo>
                  <a:cubicBezTo>
                    <a:pt x="-26003" y="2132690"/>
                    <a:pt x="22488" y="2024665"/>
                    <a:pt x="0" y="1804163"/>
                  </a:cubicBezTo>
                  <a:cubicBezTo>
                    <a:pt x="-22488" y="1583661"/>
                    <a:pt x="-9944" y="1373884"/>
                    <a:pt x="0" y="1154664"/>
                  </a:cubicBezTo>
                  <a:cubicBezTo>
                    <a:pt x="9944" y="935444"/>
                    <a:pt x="8494" y="876097"/>
                    <a:pt x="0" y="625443"/>
                  </a:cubicBezTo>
                  <a:cubicBezTo>
                    <a:pt x="-8494" y="374789"/>
                    <a:pt x="20252" y="20797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  <a:extLst>
                <a:ext uri="{C807C97D-BFC1-408E-A445-0C87EB9F89A2}">
                  <ask:lineSketchStyleProps xmlns="" xmlns:ask="http://schemas.microsoft.com/office/drawing/2018/sketchyshapes" sd="406077822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ECD11A06-0524-0152-E055-D36A39627824}"/>
              </a:ext>
            </a:extLst>
          </p:cNvPr>
          <p:cNvCxnSpPr>
            <a:cxnSpLocks/>
          </p:cNvCxnSpPr>
          <p:nvPr/>
        </p:nvCxnSpPr>
        <p:spPr>
          <a:xfrm>
            <a:off x="554958" y="4728667"/>
            <a:ext cx="1893359" cy="0"/>
          </a:xfrm>
          <a:prstGeom prst="line">
            <a:avLst/>
          </a:prstGeom>
          <a:ln w="19050">
            <a:solidFill>
              <a:srgbClr val="285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A31FABB8-601E-2E20-53DA-BC0A7A151CD0}"/>
              </a:ext>
            </a:extLst>
          </p:cNvPr>
          <p:cNvCxnSpPr>
            <a:cxnSpLocks/>
          </p:cNvCxnSpPr>
          <p:nvPr/>
        </p:nvCxnSpPr>
        <p:spPr>
          <a:xfrm>
            <a:off x="3788205" y="5387212"/>
            <a:ext cx="1893359" cy="0"/>
          </a:xfrm>
          <a:prstGeom prst="line">
            <a:avLst/>
          </a:prstGeom>
          <a:ln w="19050">
            <a:solidFill>
              <a:srgbClr val="285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45565397-CB9C-D9C4-CA6B-D1E848D60DF3}"/>
              </a:ext>
            </a:extLst>
          </p:cNvPr>
          <p:cNvGrpSpPr/>
          <p:nvPr/>
        </p:nvGrpSpPr>
        <p:grpSpPr>
          <a:xfrm>
            <a:off x="0" y="280636"/>
            <a:ext cx="11840855" cy="702769"/>
            <a:chOff x="0" y="281524"/>
            <a:chExt cx="11840855" cy="709076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ECF73A6-8857-432F-0197-62FAB89F7287}"/>
                </a:ext>
              </a:extLst>
            </p:cNvPr>
            <p:cNvSpPr txBox="1"/>
            <p:nvPr/>
          </p:nvSpPr>
          <p:spPr>
            <a:xfrm>
              <a:off x="1309093" y="290445"/>
              <a:ext cx="994172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2800" b="1" cap="all" dirty="0">
                  <a:solidFill>
                    <a:srgbClr val="285D6A"/>
                  </a:solidFill>
                  <a:latin typeface="Gotham Pro" panose="02000503040000020004" pitchFamily="50" charset="0"/>
                  <a:ea typeface="Times New Roman" panose="02020603050405020304" pitchFamily="18" charset="0"/>
                  <a:cs typeface="Gotham Pro" panose="02000503040000020004" pitchFamily="50" charset="0"/>
                </a:rPr>
                <a:t>ОСНОВНОЙ </a:t>
              </a:r>
              <a:r>
                <a:rPr lang="ru-RU" sz="2800" b="1" cap="all" dirty="0">
                  <a:latin typeface="Gotham Pro" panose="02000503040000020004" pitchFamily="50" charset="0"/>
                  <a:ea typeface="Times New Roman" panose="02020603050405020304" pitchFamily="18" charset="0"/>
                  <a:cs typeface="Gotham Pro" panose="02000503040000020004" pitchFamily="50" charset="0"/>
                </a:rPr>
                <a:t>этап</a:t>
              </a:r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CECC00B1-96FF-B151-B156-2756E61CF842}"/>
                </a:ext>
              </a:extLst>
            </p:cNvPr>
            <p:cNvSpPr/>
            <p:nvPr/>
          </p:nvSpPr>
          <p:spPr>
            <a:xfrm>
              <a:off x="0" y="281524"/>
              <a:ext cx="1313793" cy="709076"/>
            </a:xfrm>
            <a:prstGeom prst="rect">
              <a:avLst/>
            </a:prstGeom>
            <a:solidFill>
              <a:srgbClr val="285D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EB3D78E-3CE3-0C78-C788-D11A92AFD6AF}"/>
                </a:ext>
              </a:extLst>
            </p:cNvPr>
            <p:cNvSpPr txBox="1"/>
            <p:nvPr/>
          </p:nvSpPr>
          <p:spPr>
            <a:xfrm>
              <a:off x="10134972" y="351764"/>
              <a:ext cx="1705883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ru-RU" sz="3200" b="1" cap="all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BC3A070-903C-8ECF-A1A0-6E61B4B4EAA6}"/>
              </a:ext>
            </a:extLst>
          </p:cNvPr>
          <p:cNvSpPr txBox="1"/>
          <p:nvPr/>
        </p:nvSpPr>
        <p:spPr>
          <a:xfrm>
            <a:off x="130938" y="319680"/>
            <a:ext cx="10519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B51F90-FAA1-0C3F-C9BF-28A3BD43FC3A}"/>
              </a:ext>
            </a:extLst>
          </p:cNvPr>
          <p:cNvSpPr txBox="1"/>
          <p:nvPr/>
        </p:nvSpPr>
        <p:spPr>
          <a:xfrm>
            <a:off x="8072791" y="308496"/>
            <a:ext cx="43932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УЧАСТНИК СПЕЦИАЛЬНОЙ ВОЕННОЙ ОПЕРАЦИИ</a:t>
            </a:r>
            <a:endParaRPr lang="ru-RU" sz="3200" b="1" cap="all" dirty="0">
              <a:solidFill>
                <a:schemeClr val="bg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pic>
        <p:nvPicPr>
          <p:cNvPr id="31" name="Рисунок 30" descr="Picture background">
            <a:extLst>
              <a:ext uri="{FF2B5EF4-FFF2-40B4-BE49-F238E27FC236}">
                <a16:creationId xmlns:a16="http://schemas.microsoft.com/office/drawing/2014/main" id="{079FE359-99ED-4B06-80DE-10EFE755A03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621" y="1213043"/>
            <a:ext cx="5250460" cy="438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D0DEB1-F11C-4505-89D5-2D0F30F3E954}"/>
              </a:ext>
            </a:extLst>
          </p:cNvPr>
          <p:cNvSpPr/>
          <p:nvPr/>
        </p:nvSpPr>
        <p:spPr>
          <a:xfrm>
            <a:off x="6824377" y="5624635"/>
            <a:ext cx="51807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Stella Sans"/>
              </a:rPr>
              <a:t>Военкор «Известий», крымчанин</a:t>
            </a:r>
          </a:p>
          <a:p>
            <a:pPr algn="ctr"/>
            <a:r>
              <a:rPr lang="ru-RU" sz="1600" b="1" dirty="0">
                <a:latin typeface="Stella Sans"/>
              </a:rPr>
              <a:t> </a:t>
            </a:r>
            <a:r>
              <a:rPr lang="ru-RU" sz="2000" b="1" dirty="0">
                <a:latin typeface="Stella Sans"/>
              </a:rPr>
              <a:t>Александр </a:t>
            </a:r>
            <a:r>
              <a:rPr lang="ru-RU" sz="2000" b="1" dirty="0" err="1">
                <a:latin typeface="Stella Sans"/>
              </a:rPr>
              <a:t>Федорчак</a:t>
            </a:r>
            <a:r>
              <a:rPr lang="ru-RU" sz="2000" b="1" dirty="0">
                <a:latin typeface="Stella Sans"/>
              </a:rPr>
              <a:t> </a:t>
            </a:r>
          </a:p>
          <a:p>
            <a:pPr algn="ctr"/>
            <a:r>
              <a:rPr lang="ru-RU" sz="1600" b="1" dirty="0">
                <a:latin typeface="Stella Sans"/>
              </a:rPr>
              <a:t>посмертно награжден орденом Мужества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0EF28E0-317D-4DA2-A51A-B2A76E687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25" y="1265307"/>
            <a:ext cx="2694118" cy="29520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22A10C-C415-4426-B709-719D3667F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6163" y="2379167"/>
            <a:ext cx="3286029" cy="2235966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EB90CFE-F965-441A-89BF-9C571A13935D}"/>
              </a:ext>
            </a:extLst>
          </p:cNvPr>
          <p:cNvSpPr/>
          <p:nvPr/>
        </p:nvSpPr>
        <p:spPr>
          <a:xfrm>
            <a:off x="3251188" y="1134489"/>
            <a:ext cx="3148991" cy="1004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Gotham Pro" panose="02000503040000020004"/>
                <a:ea typeface="Calibri" panose="020F0502020204030204" pitchFamily="34" charset="0"/>
                <a:cs typeface="Times New Roman" panose="02020603050405020304" pitchFamily="18" charset="0"/>
              </a:rPr>
              <a:t>Одно мгновенье – и во мгле</a:t>
            </a:r>
            <a:br>
              <a:rPr lang="ru-RU" sz="1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Gotham Pro" panose="020005030400000200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Gotham Pro" panose="02000503040000020004"/>
                <a:ea typeface="Calibri" panose="020F0502020204030204" pitchFamily="34" charset="0"/>
                <a:cs typeface="Times New Roman" panose="02020603050405020304" pitchFamily="18" charset="0"/>
              </a:rPr>
              <a:t>Встает заря над прахом серым,</a:t>
            </a:r>
            <a:br>
              <a:rPr lang="ru-RU" sz="1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Gotham Pro" panose="020005030400000200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Gotham Pro" panose="02000503040000020004"/>
                <a:ea typeface="Calibri" panose="020F0502020204030204" pitchFamily="34" charset="0"/>
                <a:cs typeface="Times New Roman" panose="02020603050405020304" pitchFamily="18" charset="0"/>
              </a:rPr>
              <a:t>И ты становишься примером</a:t>
            </a:r>
            <a:br>
              <a:rPr lang="ru-RU" sz="1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Gotham Pro" panose="020005030400000200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Gotham Pro" panose="02000503040000020004"/>
                <a:ea typeface="Calibri" panose="020F0502020204030204" pitchFamily="34" charset="0"/>
                <a:cs typeface="Times New Roman" panose="02020603050405020304" pitchFamily="18" charset="0"/>
              </a:rPr>
              <a:t>Для миллионов на земле...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55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458</Words>
  <Application>Microsoft Office PowerPoint</Application>
  <PresentationFormat>Широкоэкранный</PresentationFormat>
  <Paragraphs>41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Gotham Pro</vt:lpstr>
      <vt:lpstr>Stella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24</cp:revision>
  <dcterms:created xsi:type="dcterms:W3CDTF">2025-12-15T13:29:13Z</dcterms:created>
  <dcterms:modified xsi:type="dcterms:W3CDTF">2026-01-15T13:17:16Z</dcterms:modified>
</cp:coreProperties>
</file>