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66" r:id="rId1"/>
  </p:sldMasterIdLst>
  <p:notesMasterIdLst>
    <p:notesMasterId r:id="rId3"/>
  </p:notesMasterIdLst>
  <p:sldIdLst>
    <p:sldId id="265" r:id="rId2"/>
  </p:sldIdLst>
  <p:sldSz cx="29705300" cy="21005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734270" rtl="0" fontAlgn="auto" latinLnBrk="0" hangingPunct="0">
      <a:lnSpc>
        <a:spcPct val="90000"/>
      </a:lnSpc>
      <a:spcBef>
        <a:spcPts val="680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3734270" rtl="0" fontAlgn="auto" latinLnBrk="0" hangingPunct="0">
      <a:lnSpc>
        <a:spcPct val="90000"/>
      </a:lnSpc>
      <a:spcBef>
        <a:spcPts val="680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3734270" rtl="0" fontAlgn="auto" latinLnBrk="0" hangingPunct="0">
      <a:lnSpc>
        <a:spcPct val="90000"/>
      </a:lnSpc>
      <a:spcBef>
        <a:spcPts val="680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3734270" rtl="0" fontAlgn="auto" latinLnBrk="0" hangingPunct="0">
      <a:lnSpc>
        <a:spcPct val="90000"/>
      </a:lnSpc>
      <a:spcBef>
        <a:spcPts val="680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3734270" rtl="0" fontAlgn="auto" latinLnBrk="0" hangingPunct="0">
      <a:lnSpc>
        <a:spcPct val="90000"/>
      </a:lnSpc>
      <a:spcBef>
        <a:spcPts val="680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3734270" rtl="0" fontAlgn="auto" latinLnBrk="0" hangingPunct="0">
      <a:lnSpc>
        <a:spcPct val="90000"/>
      </a:lnSpc>
      <a:spcBef>
        <a:spcPts val="680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3734270" rtl="0" fontAlgn="auto" latinLnBrk="0" hangingPunct="0">
      <a:lnSpc>
        <a:spcPct val="90000"/>
      </a:lnSpc>
      <a:spcBef>
        <a:spcPts val="680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3734270" rtl="0" fontAlgn="auto" latinLnBrk="0" hangingPunct="0">
      <a:lnSpc>
        <a:spcPct val="90000"/>
      </a:lnSpc>
      <a:spcBef>
        <a:spcPts val="680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3734270" rtl="0" fontAlgn="auto" latinLnBrk="0" hangingPunct="0">
      <a:lnSpc>
        <a:spcPct val="90000"/>
      </a:lnSpc>
      <a:spcBef>
        <a:spcPts val="680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6616">
          <p15:clr>
            <a:srgbClr val="A4A3A4"/>
          </p15:clr>
        </p15:guide>
        <p15:guide id="2" pos="93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1596" y="132"/>
      </p:cViewPr>
      <p:guideLst>
        <p:guide orient="horz" pos="6616"/>
        <p:guide pos="93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258306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27898" y="6525414"/>
            <a:ext cx="25249505" cy="450263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55795" y="11903287"/>
            <a:ext cx="20793710" cy="5368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48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97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46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95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44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93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142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90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1536342" y="841208"/>
            <a:ext cx="6683693" cy="179230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85265" y="841208"/>
            <a:ext cx="19555989" cy="1792300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6514" y="13498173"/>
            <a:ext cx="25249505" cy="4171985"/>
          </a:xfrm>
        </p:spPr>
        <p:txBody>
          <a:bodyPr anchor="t"/>
          <a:lstStyle>
            <a:lvl1pPr algn="l">
              <a:defRPr sz="127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46514" y="8903156"/>
            <a:ext cx="25249505" cy="4595017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48867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97734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3pPr>
            <a:lvl4pPr marL="43466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9546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244334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93201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142068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90934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85265" y="4901355"/>
            <a:ext cx="13119841" cy="13862857"/>
          </a:xfrm>
        </p:spPr>
        <p:txBody>
          <a:bodyPr/>
          <a:lstStyle>
            <a:lvl1pPr>
              <a:defRPr sz="89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5100194" y="4901355"/>
            <a:ext cx="13119841" cy="13862857"/>
          </a:xfrm>
        </p:spPr>
        <p:txBody>
          <a:bodyPr/>
          <a:lstStyle>
            <a:lvl1pPr>
              <a:defRPr sz="89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85265" y="4701994"/>
            <a:ext cx="13125000" cy="1959567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8867" indent="0">
              <a:buNone/>
              <a:defRPr sz="6300" b="1"/>
            </a:lvl2pPr>
            <a:lvl3pPr marL="2897734" indent="0">
              <a:buNone/>
              <a:defRPr sz="5700" b="1"/>
            </a:lvl3pPr>
            <a:lvl4pPr marL="4346600" indent="0">
              <a:buNone/>
              <a:defRPr sz="5100" b="1"/>
            </a:lvl4pPr>
            <a:lvl5pPr marL="5795467" indent="0">
              <a:buNone/>
              <a:defRPr sz="5100" b="1"/>
            </a:lvl5pPr>
            <a:lvl6pPr marL="7244334" indent="0">
              <a:buNone/>
              <a:defRPr sz="5100" b="1"/>
            </a:lvl6pPr>
            <a:lvl7pPr marL="8693201" indent="0">
              <a:buNone/>
              <a:defRPr sz="5100" b="1"/>
            </a:lvl7pPr>
            <a:lvl8pPr marL="10142068" indent="0">
              <a:buNone/>
              <a:defRPr sz="5100" b="1"/>
            </a:lvl8pPr>
            <a:lvl9pPr marL="11590934" indent="0">
              <a:buNone/>
              <a:defRPr sz="5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485265" y="6661561"/>
            <a:ext cx="13125000" cy="12102649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5089882" y="4701994"/>
            <a:ext cx="13130155" cy="1959567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8867" indent="0">
              <a:buNone/>
              <a:defRPr sz="6300" b="1"/>
            </a:lvl2pPr>
            <a:lvl3pPr marL="2897734" indent="0">
              <a:buNone/>
              <a:defRPr sz="5700" b="1"/>
            </a:lvl3pPr>
            <a:lvl4pPr marL="4346600" indent="0">
              <a:buNone/>
              <a:defRPr sz="5100" b="1"/>
            </a:lvl4pPr>
            <a:lvl5pPr marL="5795467" indent="0">
              <a:buNone/>
              <a:defRPr sz="5100" b="1"/>
            </a:lvl5pPr>
            <a:lvl6pPr marL="7244334" indent="0">
              <a:buNone/>
              <a:defRPr sz="5100" b="1"/>
            </a:lvl6pPr>
            <a:lvl7pPr marL="8693201" indent="0">
              <a:buNone/>
              <a:defRPr sz="5100" b="1"/>
            </a:lvl7pPr>
            <a:lvl8pPr marL="10142068" indent="0">
              <a:buNone/>
              <a:defRPr sz="5100" b="1"/>
            </a:lvl8pPr>
            <a:lvl9pPr marL="11590934" indent="0">
              <a:buNone/>
              <a:defRPr sz="5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5089882" y="6661561"/>
            <a:ext cx="13130155" cy="12102649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5267" y="836342"/>
            <a:ext cx="9772839" cy="3559316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613947" y="836344"/>
            <a:ext cx="16606088" cy="17927868"/>
          </a:xfrm>
        </p:spPr>
        <p:txBody>
          <a:bodyPr/>
          <a:lstStyle>
            <a:lvl1pPr>
              <a:defRPr sz="10100"/>
            </a:lvl1pPr>
            <a:lvl2pPr>
              <a:defRPr sz="8900"/>
            </a:lvl2pPr>
            <a:lvl3pPr>
              <a:defRPr sz="76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5267" y="4395660"/>
            <a:ext cx="9772839" cy="14368552"/>
          </a:xfrm>
        </p:spPr>
        <p:txBody>
          <a:bodyPr/>
          <a:lstStyle>
            <a:lvl1pPr marL="0" indent="0">
              <a:buNone/>
              <a:defRPr sz="4400"/>
            </a:lvl1pPr>
            <a:lvl2pPr marL="1448867" indent="0">
              <a:buNone/>
              <a:defRPr sz="3800"/>
            </a:lvl2pPr>
            <a:lvl3pPr marL="2897734" indent="0">
              <a:buNone/>
              <a:defRPr sz="3200"/>
            </a:lvl3pPr>
            <a:lvl4pPr marL="4346600" indent="0">
              <a:buNone/>
              <a:defRPr sz="2900"/>
            </a:lvl4pPr>
            <a:lvl5pPr marL="5795467" indent="0">
              <a:buNone/>
              <a:defRPr sz="2900"/>
            </a:lvl5pPr>
            <a:lvl6pPr marL="7244334" indent="0">
              <a:buNone/>
              <a:defRPr sz="2900"/>
            </a:lvl6pPr>
            <a:lvl7pPr marL="8693201" indent="0">
              <a:buNone/>
              <a:defRPr sz="2900"/>
            </a:lvl7pPr>
            <a:lvl8pPr marL="10142068" indent="0">
              <a:buNone/>
              <a:defRPr sz="2900"/>
            </a:lvl8pPr>
            <a:lvl9pPr marL="11590934" indent="0">
              <a:buNone/>
              <a:defRPr sz="2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22447" y="14704060"/>
            <a:ext cx="17823180" cy="1735898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822447" y="1876907"/>
            <a:ext cx="17823180" cy="12603480"/>
          </a:xfrm>
        </p:spPr>
        <p:txBody>
          <a:bodyPr/>
          <a:lstStyle>
            <a:lvl1pPr marL="0" indent="0">
              <a:buNone/>
              <a:defRPr sz="10100"/>
            </a:lvl1pPr>
            <a:lvl2pPr marL="1448867" indent="0">
              <a:buNone/>
              <a:defRPr sz="8900"/>
            </a:lvl2pPr>
            <a:lvl3pPr marL="2897734" indent="0">
              <a:buNone/>
              <a:defRPr sz="7600"/>
            </a:lvl3pPr>
            <a:lvl4pPr marL="4346600" indent="0">
              <a:buNone/>
              <a:defRPr sz="6300"/>
            </a:lvl4pPr>
            <a:lvl5pPr marL="5795467" indent="0">
              <a:buNone/>
              <a:defRPr sz="6300"/>
            </a:lvl5pPr>
            <a:lvl6pPr marL="7244334" indent="0">
              <a:buNone/>
              <a:defRPr sz="6300"/>
            </a:lvl6pPr>
            <a:lvl7pPr marL="8693201" indent="0">
              <a:buNone/>
              <a:defRPr sz="6300"/>
            </a:lvl7pPr>
            <a:lvl8pPr marL="10142068" indent="0">
              <a:buNone/>
              <a:defRPr sz="6300"/>
            </a:lvl8pPr>
            <a:lvl9pPr marL="11590934" indent="0">
              <a:buNone/>
              <a:defRPr sz="6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822447" y="16439958"/>
            <a:ext cx="17823180" cy="2465262"/>
          </a:xfrm>
        </p:spPr>
        <p:txBody>
          <a:bodyPr/>
          <a:lstStyle>
            <a:lvl1pPr marL="0" indent="0">
              <a:buNone/>
              <a:defRPr sz="4400"/>
            </a:lvl1pPr>
            <a:lvl2pPr marL="1448867" indent="0">
              <a:buNone/>
              <a:defRPr sz="3800"/>
            </a:lvl2pPr>
            <a:lvl3pPr marL="2897734" indent="0">
              <a:buNone/>
              <a:defRPr sz="3200"/>
            </a:lvl3pPr>
            <a:lvl4pPr marL="4346600" indent="0">
              <a:buNone/>
              <a:defRPr sz="2900"/>
            </a:lvl4pPr>
            <a:lvl5pPr marL="5795467" indent="0">
              <a:buNone/>
              <a:defRPr sz="2900"/>
            </a:lvl5pPr>
            <a:lvl6pPr marL="7244334" indent="0">
              <a:buNone/>
              <a:defRPr sz="2900"/>
            </a:lvl6pPr>
            <a:lvl7pPr marL="8693201" indent="0">
              <a:buNone/>
              <a:defRPr sz="2900"/>
            </a:lvl7pPr>
            <a:lvl8pPr marL="10142068" indent="0">
              <a:buNone/>
              <a:defRPr sz="2900"/>
            </a:lvl8pPr>
            <a:lvl9pPr marL="11590934" indent="0">
              <a:buNone/>
              <a:defRPr sz="2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5265" y="841206"/>
            <a:ext cx="26734770" cy="3500967"/>
          </a:xfrm>
          <a:prstGeom prst="rect">
            <a:avLst/>
          </a:prstGeom>
        </p:spPr>
        <p:txBody>
          <a:bodyPr vert="horz" lIns="289773" tIns="144887" rIns="289773" bIns="144887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85265" y="4901355"/>
            <a:ext cx="26734770" cy="13862857"/>
          </a:xfrm>
          <a:prstGeom prst="rect">
            <a:avLst/>
          </a:prstGeom>
        </p:spPr>
        <p:txBody>
          <a:bodyPr vert="horz" lIns="289773" tIns="144887" rIns="289773" bIns="144887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485265" y="19469266"/>
            <a:ext cx="6931237" cy="1118364"/>
          </a:xfrm>
          <a:prstGeom prst="rect">
            <a:avLst/>
          </a:prstGeom>
        </p:spPr>
        <p:txBody>
          <a:bodyPr vert="horz" lIns="289773" tIns="144887" rIns="289773" bIns="144887" rtlCol="0" anchor="ctr"/>
          <a:lstStyle>
            <a:lvl1pPr algn="l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0CE06-1F7E-468E-9DAF-416AE82E0858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149311" y="19469266"/>
            <a:ext cx="9406678" cy="1118364"/>
          </a:xfrm>
          <a:prstGeom prst="rect">
            <a:avLst/>
          </a:prstGeom>
        </p:spPr>
        <p:txBody>
          <a:bodyPr vert="horz" lIns="289773" tIns="144887" rIns="289773" bIns="144887" rtlCol="0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1288798" y="19469266"/>
            <a:ext cx="6931237" cy="1118364"/>
          </a:xfrm>
          <a:prstGeom prst="rect">
            <a:avLst/>
          </a:prstGeom>
        </p:spPr>
        <p:txBody>
          <a:bodyPr vert="horz" lIns="289773" tIns="144887" rIns="289773" bIns="144887" rtlCol="0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328CF-F4E1-4843-9B2F-1E1794B7E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2897734" rtl="0" eaLnBrk="1" latinLnBrk="0" hangingPunct="1">
        <a:spcBef>
          <a:spcPct val="0"/>
        </a:spcBef>
        <a:buNone/>
        <a:defRPr sz="1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6650" indent="-1086650" algn="l" defTabSz="2897734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54409" indent="-905542" algn="l" defTabSz="2897734" rtl="0" eaLnBrk="1" latinLnBrk="0" hangingPunct="1">
        <a:spcBef>
          <a:spcPct val="20000"/>
        </a:spcBef>
        <a:buFont typeface="Arial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3622167" indent="-724433" algn="l" defTabSz="2897734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071034" indent="-724433" algn="l" defTabSz="2897734" rtl="0" eaLnBrk="1" latinLnBrk="0" hangingPunct="1">
        <a:spcBef>
          <a:spcPct val="20000"/>
        </a:spcBef>
        <a:buFont typeface="Arial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519901" indent="-724433" algn="l" defTabSz="2897734" rtl="0" eaLnBrk="1" latinLnBrk="0" hangingPunct="1">
        <a:spcBef>
          <a:spcPct val="20000"/>
        </a:spcBef>
        <a:buFont typeface="Arial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968767" indent="-724433" algn="l" defTabSz="2897734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417634" indent="-724433" algn="l" defTabSz="2897734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866501" indent="-724433" algn="l" defTabSz="2897734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315368" indent="-724433" algn="l" defTabSz="2897734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897734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48867" algn="l" defTabSz="2897734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97734" algn="l" defTabSz="2897734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46600" algn="l" defTabSz="2897734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95467" algn="l" defTabSz="2897734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44334" algn="l" defTabSz="2897734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93201" algn="l" defTabSz="2897734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142068" algn="l" defTabSz="2897734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90934" algn="l" defTabSz="2897734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61886" tIns="61886" rIns="61886" bIns="61886" numCol="1" spcCol="38100" rtlCol="0" anchor="ctr">
        <a:spAutoFit/>
      </a:bodyPr>
      <a:lstStyle>
        <a:defPPr marL="0" marR="0" indent="0" algn="ctr" defTabSz="12642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61886" tIns="61886" rIns="61886" bIns="61886" numCol="1" spcCol="38100" rtlCol="0" anchor="ctr">
        <a:spAutoFit/>
      </a:bodyPr>
      <a:lstStyle>
        <a:defPPr marL="0" marR="0" indent="0" algn="l" defTabSz="3734270" rtl="0" fontAlgn="auto" latinLnBrk="0" hangingPunct="0">
          <a:lnSpc>
            <a:spcPct val="90000"/>
          </a:lnSpc>
          <a:spcBef>
            <a:spcPts val="6800"/>
          </a:spcBef>
          <a:spcAft>
            <a:spcPts val="0"/>
          </a:spcAft>
          <a:buClrTx/>
          <a:buSzTx/>
          <a:buFontTx/>
          <a:buNone/>
          <a:tabLst/>
          <a:defRPr kumimoji="0" sz="7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0</Words>
  <Application>Microsoft Office PowerPoint</Application>
  <PresentationFormat>Произвольный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 Neue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28</cp:revision>
  <dcterms:modified xsi:type="dcterms:W3CDTF">2024-02-28T12:58:21Z</dcterms:modified>
</cp:coreProperties>
</file>